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sldIdLst>
    <p:sldId id="256" r:id="rId2"/>
    <p:sldId id="264" r:id="rId3"/>
    <p:sldId id="257" r:id="rId4"/>
    <p:sldId id="258" r:id="rId5"/>
    <p:sldId id="259" r:id="rId6"/>
    <p:sldId id="260" r:id="rId7"/>
    <p:sldId id="265" r:id="rId8"/>
    <p:sldId id="266" r:id="rId9"/>
    <p:sldId id="267" r:id="rId10"/>
    <p:sldId id="261" r:id="rId11"/>
    <p:sldId id="262" r:id="rId12"/>
    <p:sldId id="263" r:id="rId1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48618E9-EE2D-4864-9EEE-58939BD4FBBA}"/>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8" name="Straight Connector 7">
              <a:extLst>
                <a:ext uri="{FF2B5EF4-FFF2-40B4-BE49-F238E27FC236}">
                  <a16:creationId xmlns:a16="http://schemas.microsoft.com/office/drawing/2014/main" id="{317D1EC0-23FF-4FC8-B22D-E34878EAA4CC}"/>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AB929A7-258C-4469-AAB4-A67D713F7A80}"/>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A635CDB-2D00-49D5-B26E-0694A25000C7}"/>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4288D7A-F857-418D-92F2-368E841B9F27}"/>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1084F50-7F3C-4A4A-877E-FFD9EC7CD88B}"/>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31E64C1-F4C0-4A94-B319-BB1A0A2450B5}"/>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63D8374-8052-417F-AB69-B97EAC43D513}"/>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7750734-4D51-4019-A003-38A3DE49B434}"/>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1B693D1-DBA2-4D3B-9B37-D9EE8C4112F4}"/>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BCD3EA8-E4C0-4AF6-817F-F9F29157A499}"/>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170FB3-B397-4AC9-85FD-65388F26D90A}"/>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E5EC0B9-49C7-4777-AEC5-B5EF8DE40498}"/>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902048B-30F7-4434-87A5-140F9BB4BEB1}"/>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500A6E2-A41C-4751-8A4E-9A0C5718D930}"/>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C259517-7BE7-45F9-81C0-3A6362BF143C}"/>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90652F56-7B71-42B2-AB68-22204A6DF177}"/>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059830E-1C3D-4D42-8789-524971CB4657}"/>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53325A7-86D3-4B52-A7E3-ADDF408B4067}"/>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D53F46F-EC12-484C-A4E7-791E57687AC1}"/>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64ED9CA-8950-47B8-A9ED-22B45CE15FBC}"/>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4429F7B-9FD7-438F-8ECA-3FCAD0061805}"/>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C558100-D455-4B41-890C-BCC898B2D165}"/>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F2886397-398A-4318-BE16-2CBAC1902F9E}"/>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D32A3A6-CE6E-4ABD-8522-2C8DC88C070E}"/>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9014C09-5B84-4798-8BDE-C80D76E67B8E}"/>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A29EB9E-ED9D-4C69-8A26-9A7A0A830569}"/>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A2899F9-1795-416F-8F3D-26EEB684DB6A}"/>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3043474-8625-495C-BD06-3627FD286C55}"/>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432CE47-7631-408E-8DDC-79EE378B707B}"/>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B2C8832D-8B8D-4036-B913-2D363143274B}"/>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1CCEFEAF-E87B-4FF2-A947-94CABAA0610D}"/>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343A7CD3-94E1-42A9-BAB7-2AFCD9FCBD10}"/>
              </a:ext>
            </a:extLst>
          </p:cNvPr>
          <p:cNvSpPr>
            <a:spLocks noGrp="1"/>
          </p:cNvSpPr>
          <p:nvPr>
            <p:ph type="ctrTitle"/>
          </p:nvPr>
        </p:nvSpPr>
        <p:spPr>
          <a:xfrm>
            <a:off x="691078" y="722903"/>
            <a:ext cx="10495904" cy="2460770"/>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467609B-8FD3-4FF7-8EBC-6619CA868B33}"/>
              </a:ext>
            </a:extLst>
          </p:cNvPr>
          <p:cNvSpPr>
            <a:spLocks noGrp="1"/>
          </p:cNvSpPr>
          <p:nvPr>
            <p:ph type="subTitle" idx="1"/>
          </p:nvPr>
        </p:nvSpPr>
        <p:spPr>
          <a:xfrm>
            <a:off x="691078" y="3428997"/>
            <a:ext cx="10495904" cy="2306639"/>
          </a:xfrm>
        </p:spPr>
        <p:txBody>
          <a:bodyPr/>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39" name="Right Triangle 38">
            <a:extLst>
              <a:ext uri="{FF2B5EF4-FFF2-40B4-BE49-F238E27FC236}">
                <a16:creationId xmlns:a16="http://schemas.microsoft.com/office/drawing/2014/main" id="{2437C4A8-8E3A-4ADA-93B9-64737CE1ABB1}"/>
              </a:ext>
              <a:ext uri="{C183D7F6-B498-43B3-948B-1728B52AA6E4}">
                <adec:decorative xmlns:adec="http://schemas.microsoft.com/office/drawing/2017/decorative" val="1"/>
              </a:ext>
            </a:extLst>
          </p:cNvPr>
          <p:cNvSpPr/>
          <p:nvPr/>
        </p:nvSpPr>
        <p:spPr>
          <a:xfrm rot="13500000">
            <a:off x="-281093" y="260790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Date Placeholder 3">
            <a:extLst>
              <a:ext uri="{FF2B5EF4-FFF2-40B4-BE49-F238E27FC236}">
                <a16:creationId xmlns:a16="http://schemas.microsoft.com/office/drawing/2014/main" id="{ACC7A76F-3401-4F50-AE85-8F2AA247B99F}"/>
              </a:ext>
            </a:extLst>
          </p:cNvPr>
          <p:cNvSpPr>
            <a:spLocks noGrp="1"/>
          </p:cNvSpPr>
          <p:nvPr>
            <p:ph type="dt" sz="half" idx="10"/>
          </p:nvPr>
        </p:nvSpPr>
        <p:spPr/>
        <p:txBody>
          <a:bodyPr/>
          <a:lstStyle/>
          <a:p>
            <a:fld id="{8F72BA41-EC5B-4197-BCC8-0FD2E523CD7A}" type="datetimeFigureOut">
              <a:rPr lang="en-US" smtClean="0"/>
              <a:t>11/6/2024</a:t>
            </a:fld>
            <a:endParaRPr lang="en-US"/>
          </a:p>
        </p:txBody>
      </p:sp>
      <p:sp>
        <p:nvSpPr>
          <p:cNvPr id="5" name="Footer Placeholder 4">
            <a:extLst>
              <a:ext uri="{FF2B5EF4-FFF2-40B4-BE49-F238E27FC236}">
                <a16:creationId xmlns:a16="http://schemas.microsoft.com/office/drawing/2014/main" id="{DEF02E50-D34E-4DD4-8B3B-55D08F25F50A}"/>
              </a:ext>
            </a:extLst>
          </p:cNvPr>
          <p:cNvSpPr>
            <a:spLocks noGrp="1"/>
          </p:cNvSpPr>
          <p:nvPr>
            <p:ph type="ftr" sz="quarter" idx="11"/>
          </p:nvPr>
        </p:nvSpPr>
        <p:spPr>
          <a:xfrm>
            <a:off x="691078" y="236364"/>
            <a:ext cx="4114800" cy="417126"/>
          </a:xfrm>
        </p:spPr>
        <p:txBody>
          <a:bodyPr/>
          <a:lstStyle/>
          <a:p>
            <a:endParaRPr lang="en-US" dirty="0"/>
          </a:p>
        </p:txBody>
      </p:sp>
      <p:sp>
        <p:nvSpPr>
          <p:cNvPr id="6" name="Slide Number Placeholder 5">
            <a:extLst>
              <a:ext uri="{FF2B5EF4-FFF2-40B4-BE49-F238E27FC236}">
                <a16:creationId xmlns:a16="http://schemas.microsoft.com/office/drawing/2014/main" id="{37B53B71-D2FA-4DDC-9C9C-E26F7B591A8E}"/>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76561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BD70F-ACE4-4595-845E-2296BDF83B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6978CD9-E0B5-4B48-8366-91E6D22C9F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FAF4B4-44D3-4E29-B235-A1B868207789}"/>
              </a:ext>
            </a:extLst>
          </p:cNvPr>
          <p:cNvSpPr>
            <a:spLocks noGrp="1"/>
          </p:cNvSpPr>
          <p:nvPr>
            <p:ph type="dt" sz="half" idx="10"/>
          </p:nvPr>
        </p:nvSpPr>
        <p:spPr/>
        <p:txBody>
          <a:bodyPr/>
          <a:lstStyle/>
          <a:p>
            <a:fld id="{8F72BA41-EC5B-4197-BCC8-0FD2E523CD7A}" type="datetimeFigureOut">
              <a:rPr lang="en-US" smtClean="0"/>
              <a:t>11/6/2024</a:t>
            </a:fld>
            <a:endParaRPr lang="en-US"/>
          </a:p>
        </p:txBody>
      </p:sp>
      <p:sp>
        <p:nvSpPr>
          <p:cNvPr id="5" name="Footer Placeholder 4">
            <a:extLst>
              <a:ext uri="{FF2B5EF4-FFF2-40B4-BE49-F238E27FC236}">
                <a16:creationId xmlns:a16="http://schemas.microsoft.com/office/drawing/2014/main" id="{E2D7BA37-9639-480E-84AB-EA277225CA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BFC658-154E-48DE-AD31-813E5170C93C}"/>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643524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65405209-5179-4359-91ED-1B1A46619A99}"/>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8" name="Straight Connector 7">
              <a:extLst>
                <a:ext uri="{FF2B5EF4-FFF2-40B4-BE49-F238E27FC236}">
                  <a16:creationId xmlns:a16="http://schemas.microsoft.com/office/drawing/2014/main" id="{0E32344F-3BE0-4CE8-B1BD-9ABD425E1C0D}"/>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99DE306-F4FB-4730-A066-ADF38D739563}"/>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CB32885-303F-477F-A081-27425944F230}"/>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60C0C0B-4CD0-467D-A382-2B2415102C48}"/>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788DF0F-327F-43A5-AB71-3D32053D83CA}"/>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298A0902-2662-4911-A532-AA6310861479}"/>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ABDA4F7-23F4-46D1-8B7E-A21DD84083E1}"/>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7FC9FC2-8808-438E-8FFB-5FE416BFB5C8}"/>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04694E5-71F9-4210-9BE8-FC12CC177BD3}"/>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0B37E805-A7E5-4906-B0C5-1373F3DA9628}"/>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4CD964-FBD6-41AB-8A02-9509A2BAC11F}"/>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9CD7FF8-E827-4E0A-BCE2-CCB34EDAC0FC}"/>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C4AD6BB-F1EE-4FB8-96E8-6890447800EC}"/>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E935057-E0A3-4DAE-B9C8-6E818D7A7205}"/>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08DDF69-1C14-453C-BC3A-37D3FE69DFC7}"/>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6C26D82-15BA-4B2E-A42D-2ECA8012D307}"/>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D7F73B67-E5E9-4000-91DA-034B2127EFD2}"/>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EAFAC1B5-F0DD-4FC0-B4C9-77CB29DF4425}"/>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9ACB3DB-54B2-4CEE-A791-C6FC6C758DAE}"/>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8324004-1030-47D9-B817-425FF6ECCECC}"/>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AA001C4-81AB-4FA6-ADAA-C8618056353B}"/>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D1DAD34-7844-4F16-9874-F51F2A23B9EA}"/>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77DCBC6D-1BDA-4CB1-A3EC-59F240C8FA19}"/>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5B3C1A0-58E7-47E4-831B-CF3EE21D1E90}"/>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08A09FAA-E123-4FE4-B67A-9EBDE1A3130F}"/>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317B7C6-C816-4A58-B184-135E4FD19F55}"/>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4D22ABB-4CE8-47DC-80BF-39B3E4CF7048}"/>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A17DE37-A292-4031-AF42-CDB00A13EE76}"/>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73EF673-CB75-435F-9BF3-7594EC3ADF8F}"/>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35F4581-15F6-47EE-87D0-1132A093DBA5}"/>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65CF984-F5BD-45C4-9A12-B02DB4F044E1}"/>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39" name="Right Triangle 38">
            <a:extLst>
              <a:ext uri="{FF2B5EF4-FFF2-40B4-BE49-F238E27FC236}">
                <a16:creationId xmlns:a16="http://schemas.microsoft.com/office/drawing/2014/main" id="{ACE66A86-8455-497B-9CA4-F460A19E5FBB}"/>
              </a:ext>
              <a:ext uri="{C183D7F6-B498-43B3-948B-1728B52AA6E4}">
                <adec:decorative xmlns:adec="http://schemas.microsoft.com/office/drawing/2017/decorative" val="1"/>
              </a:ext>
            </a:extLst>
          </p:cNvPr>
          <p:cNvSpPr/>
          <p:nvPr/>
        </p:nvSpPr>
        <p:spPr>
          <a:xfrm rot="18900000">
            <a:off x="7770390" y="-287370"/>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Vertical Title 1">
            <a:extLst>
              <a:ext uri="{FF2B5EF4-FFF2-40B4-BE49-F238E27FC236}">
                <a16:creationId xmlns:a16="http://schemas.microsoft.com/office/drawing/2014/main" id="{5868C62B-71EF-4824-9EE8-6CAE17984232}"/>
              </a:ext>
            </a:extLst>
          </p:cNvPr>
          <p:cNvSpPr>
            <a:spLocks noGrp="1"/>
          </p:cNvSpPr>
          <p:nvPr>
            <p:ph type="title" orient="vert"/>
          </p:nvPr>
        </p:nvSpPr>
        <p:spPr>
          <a:xfrm>
            <a:off x="7707774" y="715616"/>
            <a:ext cx="3295876" cy="5026597"/>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243E4C8-4AA9-49D7-BF71-1AB5F2CFE1FC}"/>
              </a:ext>
            </a:extLst>
          </p:cNvPr>
          <p:cNvSpPr>
            <a:spLocks noGrp="1"/>
          </p:cNvSpPr>
          <p:nvPr>
            <p:ph type="body" orient="vert" idx="1"/>
          </p:nvPr>
        </p:nvSpPr>
        <p:spPr>
          <a:xfrm>
            <a:off x="683588" y="715616"/>
            <a:ext cx="6770448" cy="502659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97898B3-014E-440B-BA4E-106339212804}"/>
              </a:ext>
            </a:extLst>
          </p:cNvPr>
          <p:cNvSpPr>
            <a:spLocks noGrp="1"/>
          </p:cNvSpPr>
          <p:nvPr>
            <p:ph type="dt" sz="half" idx="10"/>
          </p:nvPr>
        </p:nvSpPr>
        <p:spPr/>
        <p:txBody>
          <a:bodyPr/>
          <a:lstStyle/>
          <a:p>
            <a:fld id="{8F72BA41-EC5B-4197-BCC8-0FD2E523CD7A}" type="datetimeFigureOut">
              <a:rPr lang="en-US" smtClean="0"/>
              <a:t>11/6/2024</a:t>
            </a:fld>
            <a:endParaRPr lang="en-US"/>
          </a:p>
        </p:txBody>
      </p:sp>
      <p:sp>
        <p:nvSpPr>
          <p:cNvPr id="5" name="Footer Placeholder 4">
            <a:extLst>
              <a:ext uri="{FF2B5EF4-FFF2-40B4-BE49-F238E27FC236}">
                <a16:creationId xmlns:a16="http://schemas.microsoft.com/office/drawing/2014/main" id="{81C22643-CE63-4C3E-B437-5A1A5EF911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D1CE5E-160A-4B37-94E2-3D9DC75BFFAF}"/>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965995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D8D6B-70A2-430A-9F5D-DA093D8C16CF}"/>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94A2845-6CA6-4745-A951-25B8D5319D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049424-7A20-4BA1-9F60-671A5DBB3B13}"/>
              </a:ext>
            </a:extLst>
          </p:cNvPr>
          <p:cNvSpPr>
            <a:spLocks noGrp="1"/>
          </p:cNvSpPr>
          <p:nvPr>
            <p:ph type="dt" sz="half" idx="10"/>
          </p:nvPr>
        </p:nvSpPr>
        <p:spPr/>
        <p:txBody>
          <a:bodyPr/>
          <a:lstStyle/>
          <a:p>
            <a:fld id="{8F72BA41-EC5B-4197-BCC8-0FD2E523CD7A}" type="datetimeFigureOut">
              <a:rPr lang="en-US" smtClean="0"/>
              <a:t>11/6/2024</a:t>
            </a:fld>
            <a:endParaRPr lang="en-US"/>
          </a:p>
        </p:txBody>
      </p:sp>
      <p:sp>
        <p:nvSpPr>
          <p:cNvPr id="5" name="Footer Placeholder 4">
            <a:extLst>
              <a:ext uri="{FF2B5EF4-FFF2-40B4-BE49-F238E27FC236}">
                <a16:creationId xmlns:a16="http://schemas.microsoft.com/office/drawing/2014/main" id="{4F1BD2B2-E17F-402E-8EA3-5C7C1118A8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D23070-8658-4AC0-B2A3-4BE605A840F8}"/>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2082237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A69DB7AC-F7D7-430A-A2A7-CD3EBBF1D35D}"/>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8" name="Straight Connector 7">
              <a:extLst>
                <a:ext uri="{FF2B5EF4-FFF2-40B4-BE49-F238E27FC236}">
                  <a16:creationId xmlns:a16="http://schemas.microsoft.com/office/drawing/2014/main" id="{66AAF10E-F092-4160-BF4A-FF568555B790}"/>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6341C04-9B94-4385-A661-7B8C17000497}"/>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4C1D709-6A0F-409C-B2D0-C248E562265E}"/>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999BE53-BA11-4B67-BFBB-6281DB50C75D}"/>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B662D93-31C1-4DFB-A938-E631F89AA9F0}"/>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7ECC8DA-0BEC-4508-89D4-12FA35B481F5}"/>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7DC8E6C-1B78-4B89-82DD-BBA778CD1482}"/>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8E5F54A-0315-4B15-B865-1F0460526260}"/>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DD7F352-DE39-4835-8D3F-69CDEC490F1E}"/>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9D6F20A-F777-4F41-B23B-735A64FA5DA3}"/>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1BBADBA-0F74-418B-BC50-AD44596C3EF8}"/>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918BE26-88E5-457C-8095-745F34D15366}"/>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FB269E0-E058-4340-B93D-7D40FFF521F3}"/>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DDD9AEE-5501-4385-B339-4616F567B53D}"/>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4D29C61-8926-4C98-882B-AB90108C8386}"/>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AC585F9-B633-4F7E-AADE-75079DC17158}"/>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5DC6366-5525-4FBC-9886-D4409F6B2993}"/>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7CC03CF9-098C-4140-806A-023D3DC3F2E3}"/>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9C41BC4-89DF-4EC4-A141-9EF16D8EEB5B}"/>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32AD067-E64C-499E-9C0A-A72525874417}"/>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653DD54-FA2B-4B91-A94E-3C46AE21B385}"/>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86AC204-156B-442E-B028-01036BD1F267}"/>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03512DE-F013-431A-9F6E-ADDA88FB2DD5}"/>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E95FEE1-61A9-4065-B9F8-5589180AC62B}"/>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028AA59-C1FA-46C0-BFDD-1C1D3404C81C}"/>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A5C99EE-B791-470A-8639-0357A751EB43}"/>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54F4204-F48B-4AF5-B11E-0CE7D972AC37}"/>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076643FE-3966-4B82-9623-C61A56EDD20C}"/>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DD769C5-B1B1-45BD-A40A-67E6568C8434}"/>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2A511707-50C7-48B2-81F7-5C82BF57795C}"/>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838D44F3-CCFE-48A0-8414-FFF5E43D9184}"/>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2D126FE0-8204-40BB-AD46-4A0C7A47514C}"/>
              </a:ext>
            </a:extLst>
          </p:cNvPr>
          <p:cNvSpPr>
            <a:spLocks noGrp="1"/>
          </p:cNvSpPr>
          <p:nvPr>
            <p:ph type="title"/>
          </p:nvPr>
        </p:nvSpPr>
        <p:spPr>
          <a:xfrm>
            <a:off x="691078" y="718115"/>
            <a:ext cx="10312571" cy="2781501"/>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B25E350-4200-419C-A167-527DD6B77792}"/>
              </a:ext>
            </a:extLst>
          </p:cNvPr>
          <p:cNvSpPr>
            <a:spLocks noGrp="1"/>
          </p:cNvSpPr>
          <p:nvPr>
            <p:ph type="body" idx="1"/>
          </p:nvPr>
        </p:nvSpPr>
        <p:spPr>
          <a:xfrm>
            <a:off x="691078" y="3753350"/>
            <a:ext cx="10312571" cy="1991572"/>
          </a:xfrm>
        </p:spPr>
        <p:txBody>
          <a:bodyPr/>
          <a:lstStyle>
            <a:lvl1pPr marL="0" indent="0">
              <a:buNone/>
              <a:defRPr lang="en-US" sz="2400" kern="1200" smtClean="0">
                <a:solidFill>
                  <a:schemeClr val="tx2"/>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39" name="Right Triangle 38">
            <a:extLst>
              <a:ext uri="{FF2B5EF4-FFF2-40B4-BE49-F238E27FC236}">
                <a16:creationId xmlns:a16="http://schemas.microsoft.com/office/drawing/2014/main" id="{6741F519-22CF-4C01-B140-5480DBAB30F8}"/>
              </a:ext>
              <a:ext uri="{C183D7F6-B498-43B3-948B-1728B52AA6E4}">
                <adec:decorative xmlns:adec="http://schemas.microsoft.com/office/drawing/2017/decorative" val="1"/>
              </a:ext>
            </a:extLst>
          </p:cNvPr>
          <p:cNvSpPr/>
          <p:nvPr/>
        </p:nvSpPr>
        <p:spPr>
          <a:xfrm rot="13500000">
            <a:off x="-281093" y="260790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Date Placeholder 3">
            <a:extLst>
              <a:ext uri="{FF2B5EF4-FFF2-40B4-BE49-F238E27FC236}">
                <a16:creationId xmlns:a16="http://schemas.microsoft.com/office/drawing/2014/main" id="{D05D1550-9064-4767-B70A-3501AF956C94}"/>
              </a:ext>
            </a:extLst>
          </p:cNvPr>
          <p:cNvSpPr>
            <a:spLocks noGrp="1"/>
          </p:cNvSpPr>
          <p:nvPr>
            <p:ph type="dt" sz="half" idx="10"/>
          </p:nvPr>
        </p:nvSpPr>
        <p:spPr/>
        <p:txBody>
          <a:bodyPr/>
          <a:lstStyle/>
          <a:p>
            <a:fld id="{8F72BA41-EC5B-4197-BCC8-0FD2E523CD7A}" type="datetimeFigureOut">
              <a:rPr lang="en-US" smtClean="0"/>
              <a:t>11/6/2024</a:t>
            </a:fld>
            <a:endParaRPr lang="en-US"/>
          </a:p>
        </p:txBody>
      </p:sp>
      <p:sp>
        <p:nvSpPr>
          <p:cNvPr id="5" name="Footer Placeholder 4">
            <a:extLst>
              <a:ext uri="{FF2B5EF4-FFF2-40B4-BE49-F238E27FC236}">
                <a16:creationId xmlns:a16="http://schemas.microsoft.com/office/drawing/2014/main" id="{581E1C33-2E8E-4041-9683-12048CB8A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D36992-B921-4F3F-9C4A-0D67E618D114}"/>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30906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CFDF5-4B31-4F1B-83BA-82A9510379F2}"/>
              </a:ext>
            </a:extLst>
          </p:cNvPr>
          <p:cNvSpPr>
            <a:spLocks noGrp="1"/>
          </p:cNvSpPr>
          <p:nvPr>
            <p:ph type="title"/>
          </p:nvPr>
        </p:nvSpPr>
        <p:spPr>
          <a:xfrm>
            <a:off x="691078" y="722903"/>
            <a:ext cx="10312571" cy="1354844"/>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14EC9A6-F718-4497-8A75-637EE17458E0}"/>
              </a:ext>
            </a:extLst>
          </p:cNvPr>
          <p:cNvSpPr>
            <a:spLocks noGrp="1"/>
          </p:cNvSpPr>
          <p:nvPr>
            <p:ph sz="half" idx="1"/>
          </p:nvPr>
        </p:nvSpPr>
        <p:spPr>
          <a:xfrm>
            <a:off x="691078" y="2345843"/>
            <a:ext cx="5009584" cy="32743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D503E57-9695-4508-9778-B3DB1FB5FAB6}"/>
              </a:ext>
            </a:extLst>
          </p:cNvPr>
          <p:cNvSpPr>
            <a:spLocks noGrp="1"/>
          </p:cNvSpPr>
          <p:nvPr>
            <p:ph sz="half" idx="2"/>
          </p:nvPr>
        </p:nvSpPr>
        <p:spPr>
          <a:xfrm>
            <a:off x="5935075" y="2345843"/>
            <a:ext cx="5068574" cy="32743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474CEE6-B9DC-4CCC-8F4C-0B4DADFB0195}"/>
              </a:ext>
            </a:extLst>
          </p:cNvPr>
          <p:cNvSpPr>
            <a:spLocks noGrp="1"/>
          </p:cNvSpPr>
          <p:nvPr>
            <p:ph type="dt" sz="half" idx="10"/>
          </p:nvPr>
        </p:nvSpPr>
        <p:spPr/>
        <p:txBody>
          <a:bodyPr/>
          <a:lstStyle/>
          <a:p>
            <a:fld id="{8F72BA41-EC5B-4197-BCC8-0FD2E523CD7A}" type="datetimeFigureOut">
              <a:rPr lang="en-US" smtClean="0"/>
              <a:t>11/6/2024</a:t>
            </a:fld>
            <a:endParaRPr lang="en-US"/>
          </a:p>
        </p:txBody>
      </p:sp>
      <p:sp>
        <p:nvSpPr>
          <p:cNvPr id="6" name="Footer Placeholder 5">
            <a:extLst>
              <a:ext uri="{FF2B5EF4-FFF2-40B4-BE49-F238E27FC236}">
                <a16:creationId xmlns:a16="http://schemas.microsoft.com/office/drawing/2014/main" id="{2AC85191-5804-47C9-95EB-D49D715737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6B0A03-44F6-4299-B45D-E07A023906F0}"/>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790594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920E6-CC97-4BD8-92FE-8F36024D0E38}"/>
              </a:ext>
            </a:extLst>
          </p:cNvPr>
          <p:cNvSpPr>
            <a:spLocks noGrp="1"/>
          </p:cNvSpPr>
          <p:nvPr>
            <p:ph type="title"/>
          </p:nvPr>
        </p:nvSpPr>
        <p:spPr>
          <a:xfrm>
            <a:off x="691078" y="722900"/>
            <a:ext cx="10320062" cy="1407505"/>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73872FB-EDD5-42FB-8A9A-279EAD4FB0D9}"/>
              </a:ext>
            </a:extLst>
          </p:cNvPr>
          <p:cNvSpPr>
            <a:spLocks noGrp="1"/>
          </p:cNvSpPr>
          <p:nvPr>
            <p:ph type="body" idx="1"/>
          </p:nvPr>
        </p:nvSpPr>
        <p:spPr>
          <a:xfrm>
            <a:off x="691078" y="2331481"/>
            <a:ext cx="4963444" cy="54007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45F28C1-95C8-476A-8D93-D580DD39D8F7}"/>
              </a:ext>
            </a:extLst>
          </p:cNvPr>
          <p:cNvSpPr>
            <a:spLocks noGrp="1"/>
          </p:cNvSpPr>
          <p:nvPr>
            <p:ph sz="half" idx="2"/>
          </p:nvPr>
        </p:nvSpPr>
        <p:spPr>
          <a:xfrm>
            <a:off x="691078" y="2954564"/>
            <a:ext cx="4963444" cy="27903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4315485-EE1A-41B0-873A-BA9D06E88BFD}"/>
              </a:ext>
            </a:extLst>
          </p:cNvPr>
          <p:cNvSpPr>
            <a:spLocks noGrp="1"/>
          </p:cNvSpPr>
          <p:nvPr>
            <p:ph type="body" sz="quarter" idx="3"/>
          </p:nvPr>
        </p:nvSpPr>
        <p:spPr>
          <a:xfrm>
            <a:off x="6103351" y="2331481"/>
            <a:ext cx="4900298" cy="54007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81A6FB-1583-4A1B-A4A7-C65062C57B73}"/>
              </a:ext>
            </a:extLst>
          </p:cNvPr>
          <p:cNvSpPr>
            <a:spLocks noGrp="1"/>
          </p:cNvSpPr>
          <p:nvPr>
            <p:ph sz="quarter" idx="4"/>
          </p:nvPr>
        </p:nvSpPr>
        <p:spPr>
          <a:xfrm>
            <a:off x="6103351" y="2954564"/>
            <a:ext cx="4900298" cy="27903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3A29EA7-E61E-4617-9DA9-40B9299B3287}"/>
              </a:ext>
            </a:extLst>
          </p:cNvPr>
          <p:cNvSpPr>
            <a:spLocks noGrp="1"/>
          </p:cNvSpPr>
          <p:nvPr>
            <p:ph type="dt" sz="half" idx="10"/>
          </p:nvPr>
        </p:nvSpPr>
        <p:spPr>
          <a:xfrm>
            <a:off x="683587" y="6215870"/>
            <a:ext cx="3843779" cy="417126"/>
          </a:xfrm>
        </p:spPr>
        <p:txBody>
          <a:bodyPr/>
          <a:lstStyle/>
          <a:p>
            <a:fld id="{8F72BA41-EC5B-4197-BCC8-0FD2E523CD7A}" type="datetimeFigureOut">
              <a:rPr lang="en-US" smtClean="0"/>
              <a:t>11/6/2024</a:t>
            </a:fld>
            <a:endParaRPr lang="en-US"/>
          </a:p>
        </p:txBody>
      </p:sp>
      <p:sp>
        <p:nvSpPr>
          <p:cNvPr id="8" name="Footer Placeholder 7">
            <a:extLst>
              <a:ext uri="{FF2B5EF4-FFF2-40B4-BE49-F238E27FC236}">
                <a16:creationId xmlns:a16="http://schemas.microsoft.com/office/drawing/2014/main" id="{D56249CC-EB72-46A6-87D9-5FBDA8E450EC}"/>
              </a:ext>
            </a:extLst>
          </p:cNvPr>
          <p:cNvSpPr>
            <a:spLocks noGrp="1"/>
          </p:cNvSpPr>
          <p:nvPr>
            <p:ph type="ftr" sz="quarter" idx="11"/>
          </p:nvPr>
        </p:nvSpPr>
        <p:spPr>
          <a:xfrm>
            <a:off x="691078" y="236364"/>
            <a:ext cx="4114800" cy="417126"/>
          </a:xfrm>
        </p:spPr>
        <p:txBody>
          <a:bodyPr/>
          <a:lstStyle/>
          <a:p>
            <a:endParaRPr lang="en-US" dirty="0"/>
          </a:p>
        </p:txBody>
      </p:sp>
      <p:sp>
        <p:nvSpPr>
          <p:cNvPr id="9" name="Slide Number Placeholder 8">
            <a:extLst>
              <a:ext uri="{FF2B5EF4-FFF2-40B4-BE49-F238E27FC236}">
                <a16:creationId xmlns:a16="http://schemas.microsoft.com/office/drawing/2014/main" id="{EAA04EE7-47BE-4ECE-A170-793C4E569518}"/>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2418050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E4946-24AD-40DD-95A7-49BA49C227DF}"/>
              </a:ext>
            </a:extLst>
          </p:cNvPr>
          <p:cNvSpPr>
            <a:spLocks noGrp="1"/>
          </p:cNvSpPr>
          <p:nvPr>
            <p:ph type="title"/>
          </p:nvPr>
        </p:nvSpPr>
        <p:spPr>
          <a:xfrm>
            <a:off x="691078" y="722903"/>
            <a:ext cx="10501177" cy="1401231"/>
          </a:xfrm>
        </p:spPr>
        <p:txBody>
          <a:bodyPr/>
          <a:lstStyle>
            <a:lvl1pPr>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7D8CF342-49F6-482D-943E-7E50B1694AE3}"/>
              </a:ext>
            </a:extLst>
          </p:cNvPr>
          <p:cNvSpPr>
            <a:spLocks noGrp="1"/>
          </p:cNvSpPr>
          <p:nvPr>
            <p:ph type="dt" sz="half" idx="10"/>
          </p:nvPr>
        </p:nvSpPr>
        <p:spPr/>
        <p:txBody>
          <a:bodyPr/>
          <a:lstStyle/>
          <a:p>
            <a:fld id="{8F72BA41-EC5B-4197-BCC8-0FD2E523CD7A}" type="datetimeFigureOut">
              <a:rPr lang="en-US" smtClean="0"/>
              <a:t>11/6/2024</a:t>
            </a:fld>
            <a:endParaRPr lang="en-US"/>
          </a:p>
        </p:txBody>
      </p:sp>
      <p:sp>
        <p:nvSpPr>
          <p:cNvPr id="4" name="Footer Placeholder 3">
            <a:extLst>
              <a:ext uri="{FF2B5EF4-FFF2-40B4-BE49-F238E27FC236}">
                <a16:creationId xmlns:a16="http://schemas.microsoft.com/office/drawing/2014/main" id="{064033E5-3797-4FF8-866F-9FD9325A9FAB}"/>
              </a:ext>
            </a:extLst>
          </p:cNvPr>
          <p:cNvSpPr>
            <a:spLocks noGrp="1"/>
          </p:cNvSpPr>
          <p:nvPr>
            <p:ph type="ftr" sz="quarter" idx="11"/>
          </p:nvPr>
        </p:nvSpPr>
        <p:spPr>
          <a:xfrm>
            <a:off x="691078" y="236364"/>
            <a:ext cx="4114800" cy="417126"/>
          </a:xfrm>
        </p:spPr>
        <p:txBody>
          <a:bodyPr/>
          <a:lstStyle/>
          <a:p>
            <a:endParaRPr lang="en-US"/>
          </a:p>
        </p:txBody>
      </p:sp>
      <p:sp>
        <p:nvSpPr>
          <p:cNvPr id="5" name="Slide Number Placeholder 4">
            <a:extLst>
              <a:ext uri="{FF2B5EF4-FFF2-40B4-BE49-F238E27FC236}">
                <a16:creationId xmlns:a16="http://schemas.microsoft.com/office/drawing/2014/main" id="{66DC1E67-424D-4638-98F8-38E71A410011}"/>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1544997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45BED274-5EB4-4EF4-B353-E55BD502655C}"/>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6" name="Straight Connector 5">
              <a:extLst>
                <a:ext uri="{FF2B5EF4-FFF2-40B4-BE49-F238E27FC236}">
                  <a16:creationId xmlns:a16="http://schemas.microsoft.com/office/drawing/2014/main" id="{E0418BE5-560E-4E49-B12D-B555511FED72}"/>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49D1162-73B9-420F-BCBE-95039D00CD24}"/>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2BA76FE-316A-48E2-A03B-4E05691C4348}"/>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E678FBC-A6AD-4422-BA24-A4172F8862CA}"/>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D3C5C3E-2D08-43F0-AFAC-E15360CA7D34}"/>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0BEAC62-AF92-4A65-9790-6F6E0C6C5A1F}"/>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3C77D7C5-E76E-4E82-BFC4-9A75D2C8089D}"/>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66E0152-96B9-4067-80D3-D9BDE6D7EC95}"/>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918AFCC-B9DA-4092-8FBA-2CFEDB0388E3}"/>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1EC7D33-C87E-4812-A722-53C5D99272B5}"/>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5F239E3-501A-4C3C-9BE4-6BFA0D3126B7}"/>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B62BF3B-95BB-4188-AAE5-015A0EF3D186}"/>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14E5F0F-0124-40D0-A0BF-AE307A0E15F4}"/>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BADC3B1-26C7-4CF1-B29D-4D0DEA3E2633}"/>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0A7DF6E-1132-4A80-9B18-593B1ACD7784}"/>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EF19589-10D8-4A8F-A0B1-F7CE380E3001}"/>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28E6BB32-C4F8-4914-88D3-7DC5E79D023E}"/>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8F046EE-9DBA-4924-A19C-ED8741F5F810}"/>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AABBC44-ABA8-4913-824E-64D344724644}"/>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54272B22-1C39-47A0-8551-73666AFBEECC}"/>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08CDFF66-464C-4ABF-BB01-00500A3B7517}"/>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079FC88-BD3B-4C04-9B90-0FC93C179217}"/>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1FCAED8-8687-4141-A7C3-0D88ACEDFECA}"/>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65038E6-7B32-460F-B804-D6C105FF44C9}"/>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EC5DAE85-AD17-454B-AB64-CEFF52FDAB9D}"/>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C603643-2066-4967-AE4B-9DA143843B25}"/>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437E9533-9B07-43E3-B939-7BADC01FEE86}"/>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DCCAAEE-AB2E-4534-893A-3DB109499FBB}"/>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8BD39A2-970F-4714-AAA6-67EE99A0EAA9}"/>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CF4A1387-348B-4E46-9B65-FDF76ED0EF20}"/>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F5DAF27-A54D-442A-93E4-BA7F04EAE379}"/>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Date Placeholder 1">
            <a:extLst>
              <a:ext uri="{FF2B5EF4-FFF2-40B4-BE49-F238E27FC236}">
                <a16:creationId xmlns:a16="http://schemas.microsoft.com/office/drawing/2014/main" id="{D2EA265F-80A1-448D-A6EB-CE8D6F6EC723}"/>
              </a:ext>
            </a:extLst>
          </p:cNvPr>
          <p:cNvSpPr>
            <a:spLocks noGrp="1"/>
          </p:cNvSpPr>
          <p:nvPr>
            <p:ph type="dt" sz="half" idx="10"/>
          </p:nvPr>
        </p:nvSpPr>
        <p:spPr/>
        <p:txBody>
          <a:bodyPr/>
          <a:lstStyle/>
          <a:p>
            <a:fld id="{8F72BA41-EC5B-4197-BCC8-0FD2E523CD7A}" type="datetimeFigureOut">
              <a:rPr lang="en-US" smtClean="0"/>
              <a:t>11/6/2024</a:t>
            </a:fld>
            <a:endParaRPr lang="en-US"/>
          </a:p>
        </p:txBody>
      </p:sp>
      <p:sp>
        <p:nvSpPr>
          <p:cNvPr id="3" name="Footer Placeholder 2">
            <a:extLst>
              <a:ext uri="{FF2B5EF4-FFF2-40B4-BE49-F238E27FC236}">
                <a16:creationId xmlns:a16="http://schemas.microsoft.com/office/drawing/2014/main" id="{4815D00D-89E6-4E7A-9A4D-A8CCEB3BED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2B5AEA-8C38-4776-878C-AB01474D9171}"/>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776099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40" name="Right Triangle 39">
            <a:extLst>
              <a:ext uri="{FF2B5EF4-FFF2-40B4-BE49-F238E27FC236}">
                <a16:creationId xmlns:a16="http://schemas.microsoft.com/office/drawing/2014/main" id="{C4853C57-22BC-4465-8B37-DC06FE5A0003}"/>
              </a:ext>
              <a:ext uri="{C183D7F6-B498-43B3-948B-1728B52AA6E4}">
                <adec:decorative xmlns:adec="http://schemas.microsoft.com/office/drawing/2017/decorative" val="1"/>
              </a:ext>
            </a:extLst>
          </p:cNvPr>
          <p:cNvSpPr/>
          <p:nvPr/>
        </p:nvSpPr>
        <p:spPr>
          <a:xfrm rot="13500000">
            <a:off x="-281092" y="314485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7E67C0A6-48E9-4845-9EBF-EF2A3DFD274F}"/>
              </a:ext>
            </a:extLst>
          </p:cNvPr>
          <p:cNvSpPr>
            <a:spLocks noGrp="1"/>
          </p:cNvSpPr>
          <p:nvPr>
            <p:ph type="title"/>
          </p:nvPr>
        </p:nvSpPr>
        <p:spPr>
          <a:xfrm>
            <a:off x="683587" y="713677"/>
            <a:ext cx="4499914" cy="2996581"/>
          </a:xfrm>
        </p:spPr>
        <p:txBody>
          <a:bodyPr anchor="b">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2A8B542-2084-485C-ABFC-94340B4C7E77}"/>
              </a:ext>
            </a:extLst>
          </p:cNvPr>
          <p:cNvSpPr>
            <a:spLocks noGrp="1"/>
          </p:cNvSpPr>
          <p:nvPr>
            <p:ph idx="1"/>
          </p:nvPr>
        </p:nvSpPr>
        <p:spPr>
          <a:xfrm>
            <a:off x="5698672" y="708102"/>
            <a:ext cx="5656716" cy="54306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9647791F-9546-470D-A174-D75285263C2C}"/>
              </a:ext>
            </a:extLst>
          </p:cNvPr>
          <p:cNvSpPr>
            <a:spLocks noGrp="1"/>
          </p:cNvSpPr>
          <p:nvPr>
            <p:ph type="body" sz="half" idx="2"/>
          </p:nvPr>
        </p:nvSpPr>
        <p:spPr>
          <a:xfrm>
            <a:off x="683587" y="3976544"/>
            <a:ext cx="4499914" cy="2162201"/>
          </a:xfrm>
        </p:spPr>
        <p:txBody>
          <a:bodyPr>
            <a:normAutofit/>
          </a:bodyPr>
          <a:lstStyle>
            <a:lvl1pPr marL="0" indent="0">
              <a:buNone/>
              <a:defRPr lang="en-US" sz="2400" b="0" i="1"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10000"/>
              </a:lnSpc>
              <a:spcBef>
                <a:spcPts val="1000"/>
              </a:spcBef>
              <a:buClr>
                <a:schemeClr val="tx2">
                  <a:lumMod val="50000"/>
                  <a:lumOff val="50000"/>
                </a:schemeClr>
              </a:buClr>
              <a:buSzPct val="75000"/>
              <a:buFont typeface="Wingdings" panose="05000000000000000000" pitchFamily="2" charset="2"/>
              <a:buNone/>
            </a:pPr>
            <a:r>
              <a:rPr lang="en-US"/>
              <a:t>Click to edit Master text styles</a:t>
            </a:r>
          </a:p>
        </p:txBody>
      </p:sp>
      <p:grpSp>
        <p:nvGrpSpPr>
          <p:cNvPr id="8" name="Group 7">
            <a:extLst>
              <a:ext uri="{FF2B5EF4-FFF2-40B4-BE49-F238E27FC236}">
                <a16:creationId xmlns:a16="http://schemas.microsoft.com/office/drawing/2014/main" id="{0550D594-9D00-4E12-9A7B-8B78EC199482}"/>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9" name="Straight Connector 8">
              <a:extLst>
                <a:ext uri="{FF2B5EF4-FFF2-40B4-BE49-F238E27FC236}">
                  <a16:creationId xmlns:a16="http://schemas.microsoft.com/office/drawing/2014/main" id="{C5DEA230-2680-47DD-BD49-FDBF4C1105A5}"/>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0BA61D-887F-46F1-B20D-EA4C38D467CE}"/>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350DFBA-D16D-4AE0-8339-58C4089B94AD}"/>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CF4AAAA5-CEFC-4C25-91D3-5AE49F720DA5}"/>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4D142AD-3FA3-43E4-8A61-61CF1E415684}"/>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C3755A3-93F4-4EC4-9635-7E89E4AF1D3F}"/>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0BFB588-0AB8-4BD8-9272-1CA867726018}"/>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45A6DF3-CF29-4480-A235-EAE88D65A63C}"/>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D6FF036-365A-4C15-8E15-0D5BBEBCEA58}"/>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A85E76FF-4E86-4E42-B67E-B11AAE8D3076}"/>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A64CEE-7CED-4EB2-A414-6F2D91E824F9}"/>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12C571B-47A6-49EB-A29F-678368BAED9F}"/>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160B109-845C-4119-BB66-9887B3859A7D}"/>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68B7447-FF64-42D9-B3C6-2BDC6F547EDE}"/>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FFF9B71-8653-450D-AFBE-2140D586FB50}"/>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F0B9E5A-C1DA-445C-A911-721DF98DDCDD}"/>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5C9A3DC-A478-4469-9359-34A435689F36}"/>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7DE3299-EED7-4771-A270-F6B02941AD65}"/>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434422A-5B59-41DC-8E2A-1A8244580E30}"/>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4A176117-0990-434B-A9D9-B4B9043C5447}"/>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7D6425E-C84A-462F-98F8-D0AB4FC3AF88}"/>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F13AB68-7321-4AC2-AC60-0F417877D078}"/>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E275CCE-D06F-49D0-8A47-372C5040330B}"/>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D4B374E-EEBC-4A9C-B3B4-B269EC719857}"/>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D80A7E6-BBEF-4EF1-B14A-29F26BFCF8E6}"/>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D7BC013-9B50-459D-8B8D-F756514A478B}"/>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48964C0-675D-4807-B795-4B695A8F8420}"/>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96911512-51A8-4CE7-A043-425C809EB5FB}"/>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43C15D1E-0EDF-4AD7-90C7-3D8D64E645DB}"/>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8265A2D-2A6A-4301-B59F-8BAD98D9A57B}"/>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D4A4907F-2D1D-49D1-882D-119AA5E1183B}"/>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5" name="Date Placeholder 4">
            <a:extLst>
              <a:ext uri="{FF2B5EF4-FFF2-40B4-BE49-F238E27FC236}">
                <a16:creationId xmlns:a16="http://schemas.microsoft.com/office/drawing/2014/main" id="{AF6A2284-37AB-43F5-98B8-8AB49DBFA9F5}"/>
              </a:ext>
            </a:extLst>
          </p:cNvPr>
          <p:cNvSpPr>
            <a:spLocks noGrp="1"/>
          </p:cNvSpPr>
          <p:nvPr>
            <p:ph type="dt" sz="half" idx="10"/>
          </p:nvPr>
        </p:nvSpPr>
        <p:spPr/>
        <p:txBody>
          <a:bodyPr/>
          <a:lstStyle/>
          <a:p>
            <a:fld id="{8F72BA41-EC5B-4197-BCC8-0FD2E523CD7A}" type="datetimeFigureOut">
              <a:rPr lang="en-US" smtClean="0"/>
              <a:t>11/6/2024</a:t>
            </a:fld>
            <a:endParaRPr lang="en-US"/>
          </a:p>
        </p:txBody>
      </p:sp>
      <p:sp>
        <p:nvSpPr>
          <p:cNvPr id="6" name="Footer Placeholder 5">
            <a:extLst>
              <a:ext uri="{FF2B5EF4-FFF2-40B4-BE49-F238E27FC236}">
                <a16:creationId xmlns:a16="http://schemas.microsoft.com/office/drawing/2014/main" id="{9AD8ABAA-E2F7-4C89-99ED-2C340220DD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52EF12-B2CD-4F3C-9F19-A86915405017}"/>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1070011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DDA6865-0A03-48FA-AD6E-D5BF8FDE9272}"/>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9" name="Straight Connector 8">
              <a:extLst>
                <a:ext uri="{FF2B5EF4-FFF2-40B4-BE49-F238E27FC236}">
                  <a16:creationId xmlns:a16="http://schemas.microsoft.com/office/drawing/2014/main" id="{2277E8EB-0DA2-40E4-AD12-1CCD0D262D0B}"/>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5BFE9F8-907A-4FFC-9FDE-2B51D238C40E}"/>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BDDC323-8732-4007-BB81-1BE917E3B2FF}"/>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908FC40-8403-438D-95CA-E4EDC66192A9}"/>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411D218-3FEA-4455-9809-91F029FB55AE}"/>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541390F-BE50-4E4E-9DA2-B5F23F1A93D8}"/>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EB3F094-97B5-48E1-A4DE-8BEED2550283}"/>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D4DBB43-CB34-4881-9445-A7FE131D5327}"/>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B71F972-027A-47F0-996C-84BFE4574050}"/>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C41353D-93C8-43F8-BBDE-7AB6B29EC38C}"/>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CF07B24-CBD8-4F09-81EB-504285F8E115}"/>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27873BB-1D79-4055-801C-BDA0F9A15136}"/>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008D42B-2F35-497E-A26D-9AF008619D43}"/>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7F57499-C4D9-4B7D-BADA-38462AA3164E}"/>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271F2B9-1FFA-4350-9370-B098459A2324}"/>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38FBAFFC-DC8F-4BB4-B405-E4AAA269AED4}"/>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94FCE64-D7A5-411A-8795-932DD39F9520}"/>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0B4ECFC-FD43-44CF-B7FA-2A8C5651400F}"/>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99DFBC12-1E1D-44DE-9966-BAB05B246636}"/>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9BEF096-361C-478B-81EB-37584119BFEE}"/>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EFC81993-CE86-4910-B9CE-B69375BDCEE3}"/>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75613D7-9FB0-4D33-8784-EC059DE019C8}"/>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D520AFD9-E849-4F42-99B2-928E6098C29A}"/>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A200B0B-91CD-4D66-ADFC-9585D283103C}"/>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B5DB0C45-30CE-4C85-95C6-FFF4977C646A}"/>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BDC31604-5F93-436D-A9D2-A48846D4E0DE}"/>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FF1B965-7DE1-4AE3-B28B-DB6847BC52CC}"/>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EFD9FB65-4392-4D6A-8ACC-8151F682BFE8}"/>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4B40380C-3493-4AFE-BF13-AE68A8D244B4}"/>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3CB21DF1-4859-4991-9C10-F8FA68F41013}"/>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354AD212-17DC-4506-AAA0-34A46A0B11C3}"/>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35B556E7-762B-4E18-A961-A4F7A9ECF9D8}"/>
              </a:ext>
            </a:extLst>
          </p:cNvPr>
          <p:cNvSpPr>
            <a:spLocks noGrp="1"/>
          </p:cNvSpPr>
          <p:nvPr>
            <p:ph type="title"/>
          </p:nvPr>
        </p:nvSpPr>
        <p:spPr>
          <a:xfrm>
            <a:off x="683587" y="713677"/>
            <a:ext cx="4434823" cy="3020519"/>
          </a:xfrm>
        </p:spPr>
        <p:txBody>
          <a:bodyPr anchor="b">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FB7118AF-C54D-406D-AABE-AED6576D1281}"/>
              </a:ext>
            </a:extLst>
          </p:cNvPr>
          <p:cNvSpPr>
            <a:spLocks noGrp="1"/>
          </p:cNvSpPr>
          <p:nvPr>
            <p:ph type="pic" idx="1"/>
          </p:nvPr>
        </p:nvSpPr>
        <p:spPr>
          <a:xfrm>
            <a:off x="5698672" y="713677"/>
            <a:ext cx="5304977" cy="5430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0" name="Right Triangle 39">
            <a:extLst>
              <a:ext uri="{FF2B5EF4-FFF2-40B4-BE49-F238E27FC236}">
                <a16:creationId xmlns:a16="http://schemas.microsoft.com/office/drawing/2014/main" id="{205CDEB9-8DED-4711-8140-4C943FC2CDA0}"/>
              </a:ext>
              <a:ext uri="{C183D7F6-B498-43B3-948B-1728B52AA6E4}">
                <adec:decorative xmlns:adec="http://schemas.microsoft.com/office/drawing/2017/decorative" val="1"/>
              </a:ext>
            </a:extLst>
          </p:cNvPr>
          <p:cNvSpPr/>
          <p:nvPr/>
        </p:nvSpPr>
        <p:spPr>
          <a:xfrm rot="13500000">
            <a:off x="-281093" y="3143304"/>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Text Placeholder 3">
            <a:extLst>
              <a:ext uri="{FF2B5EF4-FFF2-40B4-BE49-F238E27FC236}">
                <a16:creationId xmlns:a16="http://schemas.microsoft.com/office/drawing/2014/main" id="{02E13C3F-6360-4760-9477-C3831A6E26EF}"/>
              </a:ext>
            </a:extLst>
          </p:cNvPr>
          <p:cNvSpPr>
            <a:spLocks noGrp="1"/>
          </p:cNvSpPr>
          <p:nvPr>
            <p:ph type="body" sz="half" idx="2"/>
          </p:nvPr>
        </p:nvSpPr>
        <p:spPr>
          <a:xfrm>
            <a:off x="683587" y="3970330"/>
            <a:ext cx="4434823" cy="2173992"/>
          </a:xfrm>
        </p:spPr>
        <p:txBody>
          <a:bodyPr/>
          <a:lstStyle>
            <a:lvl1pPr marL="0" indent="0">
              <a:buNone/>
              <a:defRPr lang="en-US" sz="2400" b="0" i="1"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192D3B-60EE-4FC5-9ED7-4445300844CA}"/>
              </a:ext>
            </a:extLst>
          </p:cNvPr>
          <p:cNvSpPr>
            <a:spLocks noGrp="1"/>
          </p:cNvSpPr>
          <p:nvPr>
            <p:ph type="dt" sz="half" idx="10"/>
          </p:nvPr>
        </p:nvSpPr>
        <p:spPr/>
        <p:txBody>
          <a:bodyPr/>
          <a:lstStyle/>
          <a:p>
            <a:fld id="{8F72BA41-EC5B-4197-BCC8-0FD2E523CD7A}" type="datetimeFigureOut">
              <a:rPr lang="en-US" smtClean="0"/>
              <a:t>11/6/2024</a:t>
            </a:fld>
            <a:endParaRPr lang="en-US"/>
          </a:p>
        </p:txBody>
      </p:sp>
      <p:sp>
        <p:nvSpPr>
          <p:cNvPr id="6" name="Footer Placeholder 5">
            <a:extLst>
              <a:ext uri="{FF2B5EF4-FFF2-40B4-BE49-F238E27FC236}">
                <a16:creationId xmlns:a16="http://schemas.microsoft.com/office/drawing/2014/main" id="{5BCF831E-9B19-4936-8BC9-F62A9B118B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71E1D1-F7A2-40D0-91DA-07468A9651E7}"/>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535120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39" name="Group 38">
            <a:extLst>
              <a:ext uri="{FF2B5EF4-FFF2-40B4-BE49-F238E27FC236}">
                <a16:creationId xmlns:a16="http://schemas.microsoft.com/office/drawing/2014/main" id="{BDF0D99C-5D42-41C6-A50C-C4E2D6B2A36E}"/>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40" name="Straight Connector 39">
              <a:extLst>
                <a:ext uri="{FF2B5EF4-FFF2-40B4-BE49-F238E27FC236}">
                  <a16:creationId xmlns:a16="http://schemas.microsoft.com/office/drawing/2014/main" id="{5F28962D-50BA-43F8-8863-28ECE711D3FC}"/>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80F5939-D4E0-46FD-9A5A-5D648E381092}"/>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8633D331-78CB-40A1-B167-8185EC5D707B}"/>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C512E4B1-E78E-49E7-AA36-374CC1B084E4}"/>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7D46340-CBFC-490F-B44E-7AA8FBF58B05}"/>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3575C26C-3EBD-4AA9-BA4D-2561E295D65D}"/>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235DB6BE-E065-4559-BF5C-36B56B379040}"/>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3DA54272-CD9D-4F68-BBAB-4F0C0C3EC635}"/>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A002CE8F-9256-4F2C-B474-58873717119E}"/>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59C9DE9F-4252-401D-913E-B74C9E326F98}"/>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8FE4E69B-534F-4A80-9E1C-798BEE1B0795}"/>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27564E1C-009C-4832-AE8D-E98286693F0C}"/>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4305DF1C-5801-43F2-A8B9-5351369418C0}"/>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806E71C8-0783-4E17-9B34-F51231DD2954}"/>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FD908F17-2A89-4B0A-A2EA-692390969FE0}"/>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FBE22751-380F-44F9-BEED-0A553CF87BE5}"/>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77B27910-846F-4E4E-B588-F5B2E026FE96}"/>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E6E0501E-134E-46D7-984F-3A382B0BB29B}"/>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90A83974-CBD7-4A69-9D84-2D3BBDE027A5}"/>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A503E931-00D4-4B0C-BC69-49FE5C766518}"/>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97732A30-BE2F-4D71-BC37-60F7B44591B9}"/>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0C8EB840-DE7D-4E67-989C-F4D8F50E15BD}"/>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F05D2CC2-53CC-487E-A72E-42B1E9B18460}"/>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03A12D6B-1D60-4F26-8FB9-74AD5B070BDF}"/>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41895D00-2D63-443C-95A8-5EB6E5EECBFF}"/>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6AC50652-2A56-4382-95D0-971644EE0FA9}"/>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DA50A374-8880-482D-B54F-F74E0D7BE187}"/>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C66364D8-CCC7-4AAF-94BC-766EC160D99E}"/>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4A0DC409-26E2-4453-89FD-745EA849BE7F}"/>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239ED039-D66C-4A5E-AA35-E7A5FA2E64C2}"/>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C72C13DC-161E-49CF-96B5-5383AA052AB7}"/>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Placeholder 1">
            <a:extLst>
              <a:ext uri="{FF2B5EF4-FFF2-40B4-BE49-F238E27FC236}">
                <a16:creationId xmlns:a16="http://schemas.microsoft.com/office/drawing/2014/main" id="{05103067-48DA-458C-99F6-9921C19A802A}"/>
              </a:ext>
            </a:extLst>
          </p:cNvPr>
          <p:cNvSpPr>
            <a:spLocks noGrp="1"/>
          </p:cNvSpPr>
          <p:nvPr>
            <p:ph type="title"/>
          </p:nvPr>
        </p:nvSpPr>
        <p:spPr>
          <a:xfrm>
            <a:off x="691079" y="725951"/>
            <a:ext cx="10325000" cy="14424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CB86862-507E-4F73-890F-3B77BCFA3FA2}"/>
              </a:ext>
            </a:extLst>
          </p:cNvPr>
          <p:cNvSpPr>
            <a:spLocks noGrp="1"/>
          </p:cNvSpPr>
          <p:nvPr>
            <p:ph type="body" idx="1"/>
          </p:nvPr>
        </p:nvSpPr>
        <p:spPr>
          <a:xfrm>
            <a:off x="691079" y="2340131"/>
            <a:ext cx="10325000" cy="35644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EFBC0BB-AF05-4753-9159-41A16FBFC3B4}"/>
              </a:ext>
            </a:extLst>
          </p:cNvPr>
          <p:cNvSpPr>
            <a:spLocks noGrp="1"/>
          </p:cNvSpPr>
          <p:nvPr>
            <p:ph type="dt" sz="half" idx="2"/>
          </p:nvPr>
        </p:nvSpPr>
        <p:spPr>
          <a:xfrm>
            <a:off x="683587" y="6215870"/>
            <a:ext cx="3843779" cy="417126"/>
          </a:xfrm>
          <a:prstGeom prst="rect">
            <a:avLst/>
          </a:prstGeom>
        </p:spPr>
        <p:txBody>
          <a:bodyPr vert="horz" lIns="91440" tIns="45720" rIns="91440" bIns="45720" rtlCol="0" anchor="ctr"/>
          <a:lstStyle>
            <a:lvl1pPr algn="l">
              <a:defRPr sz="900">
                <a:solidFill>
                  <a:schemeClr val="tx1">
                    <a:tint val="75000"/>
                  </a:schemeClr>
                </a:solidFill>
              </a:defRPr>
            </a:lvl1pPr>
          </a:lstStyle>
          <a:p>
            <a:fld id="{8F72BA41-EC5B-4197-BCC8-0FD2E523CD7A}" type="datetimeFigureOut">
              <a:rPr lang="en-US" smtClean="0"/>
              <a:pPr/>
              <a:t>11/6/2024</a:t>
            </a:fld>
            <a:endParaRPr lang="en-US" dirty="0"/>
          </a:p>
        </p:txBody>
      </p:sp>
      <p:sp>
        <p:nvSpPr>
          <p:cNvPr id="5" name="Footer Placeholder 4">
            <a:extLst>
              <a:ext uri="{FF2B5EF4-FFF2-40B4-BE49-F238E27FC236}">
                <a16:creationId xmlns:a16="http://schemas.microsoft.com/office/drawing/2014/main" id="{28362F82-EA1A-4B02-8A64-3B44C0D9DAC6}"/>
              </a:ext>
            </a:extLst>
          </p:cNvPr>
          <p:cNvSpPr>
            <a:spLocks noGrp="1"/>
          </p:cNvSpPr>
          <p:nvPr>
            <p:ph type="ftr" sz="quarter" idx="3"/>
          </p:nvPr>
        </p:nvSpPr>
        <p:spPr>
          <a:xfrm>
            <a:off x="691078" y="236364"/>
            <a:ext cx="4114800" cy="417126"/>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9C5EF32-1CA9-4CDA-8182-2FB0C30A0F6F}"/>
              </a:ext>
            </a:extLst>
          </p:cNvPr>
          <p:cNvSpPr>
            <a:spLocks noGrp="1"/>
          </p:cNvSpPr>
          <p:nvPr>
            <p:ph type="sldNum" sz="quarter" idx="4"/>
          </p:nvPr>
        </p:nvSpPr>
        <p:spPr>
          <a:xfrm>
            <a:off x="11003649" y="6215870"/>
            <a:ext cx="979151" cy="417126"/>
          </a:xfrm>
          <a:prstGeom prst="rect">
            <a:avLst/>
          </a:prstGeom>
        </p:spPr>
        <p:txBody>
          <a:bodyPr vert="horz" lIns="91440" tIns="45720" rIns="91440" bIns="45720" rtlCol="0" anchor="ctr"/>
          <a:lstStyle>
            <a:lvl1pPr algn="ctr">
              <a:defRPr sz="900">
                <a:solidFill>
                  <a:schemeClr val="tx1">
                    <a:tint val="75000"/>
                  </a:schemeClr>
                </a:solidFill>
              </a:defRPr>
            </a:lvl1pPr>
          </a:lstStyle>
          <a:p>
            <a:fld id="{BE15108C-154A-4A5A-9C05-91A49A422BA7}" type="slidenum">
              <a:rPr lang="en-US" smtClean="0"/>
              <a:pPr/>
              <a:t>‹#›</a:t>
            </a:fld>
            <a:endParaRPr lang="en-US" dirty="0"/>
          </a:p>
        </p:txBody>
      </p:sp>
      <p:sp>
        <p:nvSpPr>
          <p:cNvPr id="7" name="Right Triangle 6">
            <a:extLst>
              <a:ext uri="{FF2B5EF4-FFF2-40B4-BE49-F238E27FC236}">
                <a16:creationId xmlns:a16="http://schemas.microsoft.com/office/drawing/2014/main" id="{63BAC6E0-ADAC-40FB-AF53-88FA5F83738C}"/>
              </a:ext>
              <a:ext uri="{C183D7F6-B498-43B3-948B-1728B52AA6E4}">
                <adec:decorative xmlns:adec="http://schemas.microsoft.com/office/drawing/2017/decorative" val="1"/>
              </a:ext>
            </a:extLst>
          </p:cNvPr>
          <p:cNvSpPr/>
          <p:nvPr/>
        </p:nvSpPr>
        <p:spPr>
          <a:xfrm rot="13500000">
            <a:off x="-281094" y="1516214"/>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742762230"/>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05" r:id="rId6"/>
    <p:sldLayoutId id="2147483701" r:id="rId7"/>
    <p:sldLayoutId id="2147483702" r:id="rId8"/>
    <p:sldLayoutId id="2147483703" r:id="rId9"/>
    <p:sldLayoutId id="2147483704" r:id="rId10"/>
    <p:sldLayoutId id="2147483706" r:id="rId11"/>
  </p:sldLayoutIdLs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tx2">
            <a:lumMod val="50000"/>
            <a:lumOff val="50000"/>
          </a:schemeClr>
        </a:buClr>
        <a:buSzPct val="75000"/>
        <a:buFont typeface="Wingdings" panose="05000000000000000000" pitchFamily="2" charset="2"/>
        <a:buChar char="§"/>
        <a:defRPr sz="2000" kern="1200">
          <a:solidFill>
            <a:schemeClr val="tx2"/>
          </a:solidFill>
          <a:latin typeface="+mn-lt"/>
          <a:ea typeface="+mn-ea"/>
          <a:cs typeface="+mn-cs"/>
        </a:defRPr>
      </a:lvl1pPr>
      <a:lvl2pPr marL="457200" indent="-228600" algn="l" defTabSz="914400" rtl="0" eaLnBrk="1" latinLnBrk="0" hangingPunct="1">
        <a:lnSpc>
          <a:spcPct val="110000"/>
        </a:lnSpc>
        <a:spcBef>
          <a:spcPts val="500"/>
        </a:spcBef>
        <a:buClr>
          <a:schemeClr val="tx2">
            <a:lumMod val="50000"/>
            <a:lumOff val="50000"/>
          </a:schemeClr>
        </a:buClr>
        <a:buSzPct val="75000"/>
        <a:buFont typeface="Wingdings" panose="05000000000000000000" pitchFamily="2" charset="2"/>
        <a:buChar char="§"/>
        <a:defRPr sz="1800" kern="1200">
          <a:solidFill>
            <a:schemeClr val="tx2"/>
          </a:solidFill>
          <a:latin typeface="+mn-lt"/>
          <a:ea typeface="+mn-ea"/>
          <a:cs typeface="+mn-cs"/>
        </a:defRPr>
      </a:lvl2pPr>
      <a:lvl3pPr marL="685800" indent="-228600" algn="l" defTabSz="914400" rtl="0" eaLnBrk="1" latinLnBrk="0" hangingPunct="1">
        <a:lnSpc>
          <a:spcPct val="110000"/>
        </a:lnSpc>
        <a:spcBef>
          <a:spcPts val="500"/>
        </a:spcBef>
        <a:buClr>
          <a:schemeClr val="tx2">
            <a:lumMod val="50000"/>
            <a:lumOff val="50000"/>
          </a:schemeClr>
        </a:buClr>
        <a:buSzPct val="75000"/>
        <a:buFont typeface="Wingdings" panose="05000000000000000000" pitchFamily="2" charset="2"/>
        <a:buChar char="§"/>
        <a:defRPr sz="1600" kern="1200">
          <a:solidFill>
            <a:schemeClr val="tx2"/>
          </a:solidFill>
          <a:latin typeface="+mn-lt"/>
          <a:ea typeface="+mn-ea"/>
          <a:cs typeface="+mn-cs"/>
        </a:defRPr>
      </a:lvl3pPr>
      <a:lvl4pPr marL="914400" indent="-228600" algn="l" defTabSz="914400" rtl="0" eaLnBrk="1" latinLnBrk="0" hangingPunct="1">
        <a:lnSpc>
          <a:spcPct val="110000"/>
        </a:lnSpc>
        <a:spcBef>
          <a:spcPts val="500"/>
        </a:spcBef>
        <a:buClr>
          <a:schemeClr val="tx2">
            <a:lumMod val="50000"/>
            <a:lumOff val="50000"/>
          </a:schemeClr>
        </a:buClr>
        <a:buSzPct val="75000"/>
        <a:buFont typeface="Wingdings" panose="05000000000000000000" pitchFamily="2" charset="2"/>
        <a:buChar char="§"/>
        <a:defRPr sz="1400" kern="1200">
          <a:solidFill>
            <a:schemeClr val="tx2"/>
          </a:solidFill>
          <a:latin typeface="+mn-lt"/>
          <a:ea typeface="+mn-ea"/>
          <a:cs typeface="+mn-cs"/>
        </a:defRPr>
      </a:lvl4pPr>
      <a:lvl5pPr marL="1143000" indent="-228600" algn="l" defTabSz="914400" rtl="0" eaLnBrk="1" latinLnBrk="0" hangingPunct="1">
        <a:lnSpc>
          <a:spcPct val="110000"/>
        </a:lnSpc>
        <a:spcBef>
          <a:spcPts val="500"/>
        </a:spcBef>
        <a:buClr>
          <a:schemeClr val="tx2">
            <a:lumMod val="50000"/>
            <a:lumOff val="50000"/>
          </a:schemeClr>
        </a:buClr>
        <a:buSzPct val="75000"/>
        <a:buFont typeface="Wingdings" panose="05000000000000000000" pitchFamily="2" charset="2"/>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8">
            <a:extLst>
              <a:ext uri="{FF2B5EF4-FFF2-40B4-BE49-F238E27FC236}">
                <a16:creationId xmlns:a16="http://schemas.microsoft.com/office/drawing/2014/main" id="{4187D111-0A9D-421B-84EB-FC5811C3A9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11" name="Group 10">
            <a:extLst>
              <a:ext uri="{FF2B5EF4-FFF2-40B4-BE49-F238E27FC236}">
                <a16:creationId xmlns:a16="http://schemas.microsoft.com/office/drawing/2014/main" id="{A0064D7E-06DA-49C2-98D1-4C063EBE9EC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14" y="-1"/>
            <a:ext cx="12214827" cy="6858000"/>
            <a:chOff x="-6214" y="-1"/>
            <a:chExt cx="12214827" cy="6858000"/>
          </a:xfrm>
        </p:grpSpPr>
        <p:cxnSp>
          <p:nvCxnSpPr>
            <p:cNvPr id="12" name="Straight Connector 11">
              <a:extLst>
                <a:ext uri="{FF2B5EF4-FFF2-40B4-BE49-F238E27FC236}">
                  <a16:creationId xmlns:a16="http://schemas.microsoft.com/office/drawing/2014/main" id="{5D1B7231-4CA0-4EF0-A0F6-BBC5D2289C5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6F16C7D2-2C2B-45A2-B877-AD7F29D21D5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3E4B7AF-75AF-445E-9C56-25B6004E365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F9A02B0-84CC-4983-8CA2-DA39E73F2A7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AB12A9E-E8F5-4BB6-9FAC-B7528DB78E8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4E08A66-700A-4A93-8C53-51D5607B84C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9E4E565-75A8-4E72-8D5F-0B62E6B49E8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F1FD7EC-834D-4087-9B69-7793E1A5B45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E4853CF-E211-4741-8BB6-936918F2014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08328EE-5DD9-49DB-AD4B-4F0A76A0526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7404B81F-9DCC-4C62-8962-2B6C36255C4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F41ED921-643C-4B5B-86E6-99E8184797D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DAD09725-F1B5-4342-A3A6-25BDC7261C2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C5251DB-B92C-4E4E-9BAE-B3EB8A9A31F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82389C50-96FA-4F8E-A890-EE49673799B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497D116-7C85-4317-8284-E647BAFC352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0D6ED932-F3DD-4BB6-8FC3-6E205965D98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850A286-F068-43D3-8DEA-272E28F30A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F3A2DA1-C0E2-44DE-AAA4-D2F262CB3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BD8CC984-8A5C-4205-9CE0-218DA79F12E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E12901BA-B376-4054-8C31-BE75DF480E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72BA8E1-2C05-43A7-AABF-8D614E07D31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03D58E52-4C85-48FF-ADA3-F8F66B9957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C61787A-32B8-440E-B1A5-1CAEC9D113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49D651FB-65B3-4DBD-9428-08407511115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134A6116-8F7B-4C9A-9B9D-EF25C8BFA11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4CC776F-EA3D-4898-9730-88C6605FDB4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D81A3030-F8B6-4D5E-8A8F-7CE0C81E9D4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49129F1-E775-4904-9569-F08FA175DFD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C93E5BB-B3BE-4416-A1B2-5A2CDA8B026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B3FD179A-45E8-4D8F-8F75-6E4A266F84D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Τίτλος 1">
            <a:extLst>
              <a:ext uri="{FF2B5EF4-FFF2-40B4-BE49-F238E27FC236}">
                <a16:creationId xmlns:a16="http://schemas.microsoft.com/office/drawing/2014/main" id="{4624C5E7-BCEB-1506-E9B7-3EE15CA251EF}"/>
              </a:ext>
            </a:extLst>
          </p:cNvPr>
          <p:cNvSpPr>
            <a:spLocks noGrp="1"/>
          </p:cNvSpPr>
          <p:nvPr>
            <p:ph type="ctrTitle"/>
          </p:nvPr>
        </p:nvSpPr>
        <p:spPr>
          <a:xfrm>
            <a:off x="684225" y="746840"/>
            <a:ext cx="4903438" cy="5415739"/>
          </a:xfrm>
        </p:spPr>
        <p:txBody>
          <a:bodyPr anchor="ctr">
            <a:normAutofit fontScale="90000"/>
          </a:bodyPr>
          <a:lstStyle/>
          <a:p>
            <a:r>
              <a:rPr lang="el-GR" dirty="0"/>
              <a:t>Συνθετική ερευνητική εργασία (</a:t>
            </a:r>
            <a:r>
              <a:rPr lang="en-GB" dirty="0"/>
              <a:t>project)</a:t>
            </a:r>
            <a:r>
              <a:rPr lang="el-GR" dirty="0"/>
              <a:t>, παρατήρηση και </a:t>
            </a:r>
            <a:r>
              <a:rPr lang="el-GR" dirty="0" err="1"/>
              <a:t>ημερολογίο</a:t>
            </a:r>
            <a:endParaRPr lang="el-GR" dirty="0"/>
          </a:p>
        </p:txBody>
      </p:sp>
      <p:sp>
        <p:nvSpPr>
          <p:cNvPr id="44" name="Right Triangle 43">
            <a:extLst>
              <a:ext uri="{FF2B5EF4-FFF2-40B4-BE49-F238E27FC236}">
                <a16:creationId xmlns:a16="http://schemas.microsoft.com/office/drawing/2014/main" id="{729E7B49-E1D9-4EAE-8B30-D958A95807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279642" y="3144853"/>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6" name="Freeform: Shape 45">
            <a:extLst>
              <a:ext uri="{FF2B5EF4-FFF2-40B4-BE49-F238E27FC236}">
                <a16:creationId xmlns:a16="http://schemas.microsoft.com/office/drawing/2014/main" id="{D2BA0570-7BB5-4FB7-B41A-048CE0327B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7316" y="-3109"/>
            <a:ext cx="6098262" cy="6861109"/>
          </a:xfrm>
          <a:custGeom>
            <a:avLst/>
            <a:gdLst>
              <a:gd name="connsiteX0" fmla="*/ 2247706 w 6098262"/>
              <a:gd name="connsiteY0" fmla="*/ 0 h 6861109"/>
              <a:gd name="connsiteX1" fmla="*/ 6098262 w 6098262"/>
              <a:gd name="connsiteY1" fmla="*/ 0 h 6861109"/>
              <a:gd name="connsiteX2" fmla="*/ 6098262 w 6098262"/>
              <a:gd name="connsiteY2" fmla="*/ 6861109 h 6861109"/>
              <a:gd name="connsiteX3" fmla="*/ 2247706 w 6098262"/>
              <a:gd name="connsiteY3" fmla="*/ 6861109 h 6861109"/>
              <a:gd name="connsiteX4" fmla="*/ 2247706 w 6098262"/>
              <a:gd name="connsiteY4" fmla="*/ 6857999 h 6861109"/>
              <a:gd name="connsiteX5" fmla="*/ 274850 w 6098262"/>
              <a:gd name="connsiteY5" fmla="*/ 6857999 h 6861109"/>
              <a:gd name="connsiteX6" fmla="*/ 954409 w 6098262"/>
              <a:gd name="connsiteY6" fmla="*/ 1 h 6861109"/>
              <a:gd name="connsiteX7" fmla="*/ 2247706 w 6098262"/>
              <a:gd name="connsiteY7" fmla="*/ 1 h 6861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8262" h="6861109">
                <a:moveTo>
                  <a:pt x="2247706" y="0"/>
                </a:moveTo>
                <a:lnTo>
                  <a:pt x="6098262" y="0"/>
                </a:lnTo>
                <a:lnTo>
                  <a:pt x="6098262" y="6861109"/>
                </a:lnTo>
                <a:lnTo>
                  <a:pt x="2247706" y="6861109"/>
                </a:lnTo>
                <a:lnTo>
                  <a:pt x="2247706" y="6857999"/>
                </a:lnTo>
                <a:lnTo>
                  <a:pt x="274850" y="6857999"/>
                </a:lnTo>
                <a:cubicBezTo>
                  <a:pt x="-619306" y="3429000"/>
                  <a:pt x="954409" y="3429000"/>
                  <a:pt x="954409" y="1"/>
                </a:cubicBezTo>
                <a:lnTo>
                  <a:pt x="2247706" y="1"/>
                </a:lnTo>
                <a:close/>
              </a:path>
            </a:pathLst>
          </a:cu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5" name="Picture 3">
            <a:extLst>
              <a:ext uri="{FF2B5EF4-FFF2-40B4-BE49-F238E27FC236}">
                <a16:creationId xmlns:a16="http://schemas.microsoft.com/office/drawing/2014/main" id="{AB808E80-AC6E-4180-22DF-943D77C629FA}"/>
              </a:ext>
            </a:extLst>
          </p:cNvPr>
          <p:cNvPicPr>
            <a:picLocks noChangeAspect="1"/>
          </p:cNvPicPr>
          <p:nvPr/>
        </p:nvPicPr>
        <p:blipFill>
          <a:blip r:embed="rId2">
            <a:alphaModFix amt="80000"/>
          </a:blip>
          <a:srcRect l="9881" r="41678"/>
          <a:stretch/>
        </p:blipFill>
        <p:spPr>
          <a:xfrm>
            <a:off x="6097316" y="-3108"/>
            <a:ext cx="6098262" cy="6861108"/>
          </a:xfrm>
          <a:custGeom>
            <a:avLst/>
            <a:gdLst/>
            <a:ahLst/>
            <a:cxnLst/>
            <a:rect l="l" t="t" r="r" b="b"/>
            <a:pathLst>
              <a:path w="6129950" h="6861439">
                <a:moveTo>
                  <a:pt x="1687527" y="0"/>
                </a:moveTo>
                <a:lnTo>
                  <a:pt x="6129950" y="0"/>
                </a:lnTo>
                <a:lnTo>
                  <a:pt x="6129950" y="6858000"/>
                </a:lnTo>
                <a:lnTo>
                  <a:pt x="5040333" y="6858000"/>
                </a:lnTo>
                <a:lnTo>
                  <a:pt x="5040333" y="6861439"/>
                </a:lnTo>
                <a:lnTo>
                  <a:pt x="272442" y="6861439"/>
                </a:lnTo>
                <a:lnTo>
                  <a:pt x="196402" y="6549696"/>
                </a:lnTo>
                <a:cubicBezTo>
                  <a:pt x="-517926" y="3427393"/>
                  <a:pt x="946083" y="3323532"/>
                  <a:pt x="946083" y="1"/>
                </a:cubicBezTo>
                <a:lnTo>
                  <a:pt x="1687527" y="1"/>
                </a:lnTo>
                <a:close/>
              </a:path>
            </a:pathLst>
          </a:custGeom>
        </p:spPr>
      </p:pic>
      <p:sp>
        <p:nvSpPr>
          <p:cNvPr id="3" name="Υπότιτλος 2">
            <a:extLst>
              <a:ext uri="{FF2B5EF4-FFF2-40B4-BE49-F238E27FC236}">
                <a16:creationId xmlns:a16="http://schemas.microsoft.com/office/drawing/2014/main" id="{D0163566-D2D4-EC5A-4A0D-B71101F03F4C}"/>
              </a:ext>
            </a:extLst>
          </p:cNvPr>
          <p:cNvSpPr>
            <a:spLocks noGrp="1"/>
          </p:cNvSpPr>
          <p:nvPr>
            <p:ph type="subTitle" idx="1"/>
          </p:nvPr>
        </p:nvSpPr>
        <p:spPr>
          <a:xfrm>
            <a:off x="7696705" y="3674327"/>
            <a:ext cx="3669711" cy="2415793"/>
          </a:xfrm>
        </p:spPr>
        <p:txBody>
          <a:bodyPr anchor="b">
            <a:normAutofit/>
          </a:bodyPr>
          <a:lstStyle/>
          <a:p>
            <a:pPr algn="r"/>
            <a:endParaRPr lang="el-GR" dirty="0">
              <a:solidFill>
                <a:srgbClr val="FFFFFF"/>
              </a:solidFill>
            </a:endParaRPr>
          </a:p>
        </p:txBody>
      </p:sp>
    </p:spTree>
    <p:extLst>
      <p:ext uri="{BB962C8B-B14F-4D97-AF65-F5344CB8AC3E}">
        <p14:creationId xmlns:p14="http://schemas.microsoft.com/office/powerpoint/2010/main" val="4192736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B63801-F1C3-FE21-4C63-CB8809BCE0C3}"/>
              </a:ext>
            </a:extLst>
          </p:cNvPr>
          <p:cNvSpPr>
            <a:spLocks noGrp="1"/>
          </p:cNvSpPr>
          <p:nvPr>
            <p:ph type="title"/>
          </p:nvPr>
        </p:nvSpPr>
        <p:spPr/>
        <p:txBody>
          <a:bodyPr/>
          <a:lstStyle/>
          <a:p>
            <a:r>
              <a:rPr lang="el-GR" dirty="0"/>
              <a:t>Η παρατήρηση</a:t>
            </a:r>
          </a:p>
        </p:txBody>
      </p:sp>
      <p:sp>
        <p:nvSpPr>
          <p:cNvPr id="3" name="Θέση περιεχομένου 2">
            <a:extLst>
              <a:ext uri="{FF2B5EF4-FFF2-40B4-BE49-F238E27FC236}">
                <a16:creationId xmlns:a16="http://schemas.microsoft.com/office/drawing/2014/main" id="{B9FD9CCC-D80D-AFAE-4C65-11B1F8EF05E3}"/>
              </a:ext>
            </a:extLst>
          </p:cNvPr>
          <p:cNvSpPr>
            <a:spLocks noGrp="1"/>
          </p:cNvSpPr>
          <p:nvPr>
            <p:ph idx="1"/>
          </p:nvPr>
        </p:nvSpPr>
        <p:spPr/>
        <p:txBody>
          <a:bodyPr>
            <a:normAutofit fontScale="55000" lnSpcReduction="20000"/>
          </a:bodyPr>
          <a:lstStyle/>
          <a:p>
            <a:pPr marL="0" indent="0" algn="just">
              <a:buNone/>
            </a:pPr>
            <a:r>
              <a:rPr lang="el-GR" dirty="0"/>
              <a:t>Στο χώρο της εκπαίδευσης η συστηματική παρατήρηση των εκπαιδευομένων αποτελεί μια από τις πλέον γνωστές τεχνικές συλλογής, ανάλυσης και αποτίμησης δεδομένων που χρησιμοποιείται από τους εκπαιδευτικούς, προκειμένου να παρακολουθήσουν την πορεία εξέλιξης της μαθησιακής διαδικασίας και να εξαγάγουν χρήσιμα συμπεράσματα για την πρόοδο και τα προβλήματα που αντιμετωπίζουν οι εκπαιδευόμενοί τους.</a:t>
            </a:r>
          </a:p>
          <a:p>
            <a:pPr marL="0" indent="0">
              <a:buNone/>
            </a:pPr>
            <a:r>
              <a:rPr lang="el-GR" dirty="0"/>
              <a:t>Σε μια παραδοσιακή τάξη, η φυσική παρουσία ενός εκπαιδευτικού του επιτρέπει να παρατηρεί συστηματικά τους εκπαιδευομένους και να συλλέγει δεδομένα που αφορούν </a:t>
            </a:r>
          </a:p>
          <a:p>
            <a:r>
              <a:rPr lang="el-GR" dirty="0"/>
              <a:t>το βαθμό εμπλοκής τους στη μαθησιακή διαδικασία (ενεργητική-παθητική συμμετοχή), </a:t>
            </a:r>
          </a:p>
          <a:p>
            <a:r>
              <a:rPr lang="el-GR" dirty="0"/>
              <a:t>την προσπάθεια που καταβάλλουν, </a:t>
            </a:r>
          </a:p>
          <a:p>
            <a:r>
              <a:rPr lang="el-GR" dirty="0"/>
              <a:t>το ενδιαφέρον που επιδεικνύουν, </a:t>
            </a:r>
          </a:p>
          <a:p>
            <a:r>
              <a:rPr lang="el-GR" dirty="0"/>
              <a:t>τις πρωτοβουλίες που αναπτύσσουν, </a:t>
            </a:r>
          </a:p>
          <a:p>
            <a:r>
              <a:rPr lang="el-GR" dirty="0"/>
              <a:t>τη δημιουργία κινήτρων, </a:t>
            </a:r>
          </a:p>
          <a:p>
            <a:r>
              <a:rPr lang="el-GR" dirty="0"/>
              <a:t>τη διαμόρφωση στάσεων,</a:t>
            </a:r>
          </a:p>
          <a:p>
            <a:r>
              <a:rPr lang="el-GR" dirty="0"/>
              <a:t>την πρόοδο που σημειώνουν, </a:t>
            </a:r>
          </a:p>
          <a:p>
            <a:r>
              <a:rPr lang="el-GR" dirty="0"/>
              <a:t>τον τρόπο επικοινωνίας και το βαθμό συνεργασίας που αναπτύσσεται, </a:t>
            </a:r>
          </a:p>
          <a:p>
            <a:r>
              <a:rPr lang="el-GR" dirty="0"/>
              <a:t>Τα προβλήματα και τις αδυναμίες που αντιμετωπίζουν. </a:t>
            </a:r>
          </a:p>
        </p:txBody>
      </p:sp>
    </p:spTree>
    <p:extLst>
      <p:ext uri="{BB962C8B-B14F-4D97-AF65-F5344CB8AC3E}">
        <p14:creationId xmlns:p14="http://schemas.microsoft.com/office/powerpoint/2010/main" val="161575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8B7632-C9D5-1B8E-6B37-FA3FFF4FB3FA}"/>
              </a:ext>
            </a:extLst>
          </p:cNvPr>
          <p:cNvSpPr>
            <a:spLocks noGrp="1"/>
          </p:cNvSpPr>
          <p:nvPr>
            <p:ph type="title"/>
          </p:nvPr>
        </p:nvSpPr>
        <p:spPr/>
        <p:txBody>
          <a:bodyPr/>
          <a:lstStyle/>
          <a:p>
            <a:r>
              <a:rPr lang="el-GR" dirty="0"/>
              <a:t>Το φύλλο παρατήρησης</a:t>
            </a:r>
          </a:p>
        </p:txBody>
      </p:sp>
      <p:sp>
        <p:nvSpPr>
          <p:cNvPr id="3" name="Θέση περιεχομένου 2">
            <a:extLst>
              <a:ext uri="{FF2B5EF4-FFF2-40B4-BE49-F238E27FC236}">
                <a16:creationId xmlns:a16="http://schemas.microsoft.com/office/drawing/2014/main" id="{3CC20088-ADE0-63C7-8A45-32DC4A9277CB}"/>
              </a:ext>
            </a:extLst>
          </p:cNvPr>
          <p:cNvSpPr>
            <a:spLocks noGrp="1"/>
          </p:cNvSpPr>
          <p:nvPr>
            <p:ph idx="1"/>
          </p:nvPr>
        </p:nvSpPr>
        <p:spPr/>
        <p:txBody>
          <a:bodyPr anchor="ctr"/>
          <a:lstStyle/>
          <a:p>
            <a:pPr marL="0" indent="0" algn="just">
              <a:buNone/>
            </a:pPr>
            <a:r>
              <a:rPr lang="el-GR" dirty="0"/>
              <a:t>Στο φύλλο παρατήρησης αποτυπώνονται με συστηματικό και οργανωμένο τρόπο, σε τακτά χρονικά διαστήματα, συνοπτικές παρατηρήσεις για κάθε εκπαιδευόμενο, που συσχετίζονται με την πρόοδο που σημείωσε στα αντίστοιχα χρονικά διαστήματα, όπως προσπάθειες που κατέβαλε, ενεργητική συμμετοχή του στη διδακτική διαδικασία, βαθμός ανταπόκρισης στις δραστηριότητες που ανέλαβε, </a:t>
            </a:r>
            <a:r>
              <a:rPr lang="el-GR" dirty="0" err="1"/>
              <a:t>κ.λπ</a:t>
            </a:r>
            <a:endParaRPr lang="el-GR" dirty="0"/>
          </a:p>
        </p:txBody>
      </p:sp>
    </p:spTree>
    <p:extLst>
      <p:ext uri="{BB962C8B-B14F-4D97-AF65-F5344CB8AC3E}">
        <p14:creationId xmlns:p14="http://schemas.microsoft.com/office/powerpoint/2010/main" val="1009495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5BE257-B277-E78C-3D44-92968C7AC5D4}"/>
              </a:ext>
            </a:extLst>
          </p:cNvPr>
          <p:cNvSpPr>
            <a:spLocks noGrp="1"/>
          </p:cNvSpPr>
          <p:nvPr>
            <p:ph type="title"/>
          </p:nvPr>
        </p:nvSpPr>
        <p:spPr/>
        <p:txBody>
          <a:bodyPr/>
          <a:lstStyle/>
          <a:p>
            <a:r>
              <a:rPr lang="el-GR" dirty="0"/>
              <a:t>Το ημερολόγιο</a:t>
            </a:r>
          </a:p>
        </p:txBody>
      </p:sp>
      <p:sp>
        <p:nvSpPr>
          <p:cNvPr id="3" name="Θέση περιεχομένου 2">
            <a:extLst>
              <a:ext uri="{FF2B5EF4-FFF2-40B4-BE49-F238E27FC236}">
                <a16:creationId xmlns:a16="http://schemas.microsoft.com/office/drawing/2014/main" id="{E5E2B72C-6F57-5F12-BF1C-3EA5298408B1}"/>
              </a:ext>
            </a:extLst>
          </p:cNvPr>
          <p:cNvSpPr>
            <a:spLocks noGrp="1"/>
          </p:cNvSpPr>
          <p:nvPr>
            <p:ph idx="1"/>
          </p:nvPr>
        </p:nvSpPr>
        <p:spPr/>
        <p:txBody>
          <a:bodyPr>
            <a:normAutofit fontScale="62500" lnSpcReduction="20000"/>
          </a:bodyPr>
          <a:lstStyle/>
          <a:p>
            <a:pPr marL="0" indent="0" algn="just">
              <a:buNone/>
            </a:pPr>
            <a:r>
              <a:rPr lang="el-GR" dirty="0"/>
              <a:t>Σύμφωνα με την τεχνική του ημερολογίου, ο εκπαιδευόμενος καλείται να αποτυπώσει σε μορφή προσωπικού ημερολογίου για συγκεκριμένο χρονικό διάστημα που ορίζεται από τον εκπαιδευτικό:</a:t>
            </a:r>
          </a:p>
          <a:p>
            <a:pPr algn="just"/>
            <a:r>
              <a:rPr lang="el-GR" dirty="0"/>
              <a:t>την προσπάθεια που κατέβαλε,</a:t>
            </a:r>
          </a:p>
          <a:p>
            <a:pPr algn="just"/>
            <a:r>
              <a:rPr lang="el-GR" dirty="0"/>
              <a:t>τις τεχνικές-μέσα-εργαλεία που αξιοποίησε, προκειμένου να φέρει εις πέρας τις δραστηριότητες που κλήθηκε να εκπονήσει,</a:t>
            </a:r>
          </a:p>
          <a:p>
            <a:pPr algn="just"/>
            <a:r>
              <a:rPr lang="el-GR" dirty="0"/>
              <a:t>τα προβλήματα-δυσκολίες που αντιμετώπισε (π.χ. ερωτήσεις ή θέματα που δημιούργησαν κενά στην κατανόηση κάποιας έννοιας-προσέγγισης και πώς αντιμετωπίστηκαν από τον εκπαιδευόμενο),</a:t>
            </a:r>
          </a:p>
          <a:p>
            <a:pPr algn="just"/>
            <a:r>
              <a:rPr lang="el-GR" dirty="0"/>
              <a:t>τις γνωσιακές συγκρούσεις που οδήγησαν στην κατανόηση διαφόρων εννοιών (π.χ. καταγραφή λανθασμένων εκτιμήσεων που προϋπήρχαν για κάποια έννοια, καθώς επίσης και του τρόπου με τον οποίο έγιναν αντιληπτές από τον εκπαιδευόμενο),</a:t>
            </a:r>
          </a:p>
          <a:p>
            <a:pPr algn="just"/>
            <a:r>
              <a:rPr lang="el-GR" dirty="0"/>
              <a:t>τους </a:t>
            </a:r>
            <a:r>
              <a:rPr lang="el-GR" dirty="0" err="1"/>
              <a:t>αναστοχασμούς</a:t>
            </a:r>
            <a:r>
              <a:rPr lang="el-GR" dirty="0"/>
              <a:t> που πραγματοποίησε κατά τη διάρκεια της διδακτικής διαδικασίας,</a:t>
            </a:r>
          </a:p>
          <a:p>
            <a:pPr algn="just"/>
            <a:r>
              <a:rPr lang="el-GR" dirty="0"/>
              <a:t>την αποτίμηση των γνώσεων ή και των δεξιοτήτων που απέκτησε (μέσω της </a:t>
            </a:r>
            <a:r>
              <a:rPr lang="el-GR" dirty="0" err="1"/>
              <a:t>αυτοαξιολόγησης</a:t>
            </a:r>
            <a:r>
              <a:rPr lang="el-GR" dirty="0"/>
              <a:t>), κ.λπ.</a:t>
            </a:r>
          </a:p>
          <a:p>
            <a:pPr marL="0" indent="0" algn="just">
              <a:buNone/>
            </a:pPr>
            <a:r>
              <a:rPr lang="el-GR" dirty="0"/>
              <a:t>Το ημερολόγιο αποτελεί ένα πολύτιμο εργαλείο μάθησης και </a:t>
            </a:r>
            <a:r>
              <a:rPr lang="el-GR" dirty="0" err="1"/>
              <a:t>μεταγνώσης</a:t>
            </a:r>
            <a:r>
              <a:rPr lang="el-GR" dirty="0"/>
              <a:t> για τον εκπαιδευόμενο, καθώς επίσης και ένα εργαλείο </a:t>
            </a:r>
            <a:r>
              <a:rPr lang="el-GR" dirty="0" err="1"/>
              <a:t>αυτοαξιολόγησης</a:t>
            </a:r>
            <a:r>
              <a:rPr lang="el-GR" dirty="0"/>
              <a:t> που του παρέχει δυνατότητες ανατροφοδότησης και βελτίωσης.</a:t>
            </a:r>
          </a:p>
        </p:txBody>
      </p:sp>
    </p:spTree>
    <p:extLst>
      <p:ext uri="{BB962C8B-B14F-4D97-AF65-F5344CB8AC3E}">
        <p14:creationId xmlns:p14="http://schemas.microsoft.com/office/powerpoint/2010/main" val="3672766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CCE6CF9-D620-0343-754C-B0E31BD59D31}"/>
              </a:ext>
            </a:extLst>
          </p:cNvPr>
          <p:cNvSpPr>
            <a:spLocks noGrp="1"/>
          </p:cNvSpPr>
          <p:nvPr>
            <p:ph idx="1"/>
          </p:nvPr>
        </p:nvSpPr>
        <p:spPr/>
        <p:txBody>
          <a:bodyPr/>
          <a:lstStyle/>
          <a:p>
            <a:pPr marL="0" indent="0" algn="just">
              <a:buNone/>
            </a:pPr>
            <a:r>
              <a:rPr lang="el-GR" dirty="0"/>
              <a:t>Σύμφωνα με τον </a:t>
            </a:r>
            <a:r>
              <a:rPr lang="el-GR" dirty="0" err="1"/>
              <a:t>David</a:t>
            </a:r>
            <a:r>
              <a:rPr lang="el-GR" dirty="0"/>
              <a:t> </a:t>
            </a:r>
            <a:r>
              <a:rPr lang="el-GR" dirty="0" err="1"/>
              <a:t>Kolb</a:t>
            </a:r>
            <a:r>
              <a:rPr lang="el-GR" dirty="0"/>
              <a:t>, υπάρχουν τέσσερις διαφορετικές κατηγορίες μαθητευομένων: </a:t>
            </a:r>
          </a:p>
          <a:p>
            <a:pPr algn="just"/>
            <a:r>
              <a:rPr lang="el-GR" dirty="0"/>
              <a:t>Αυτοί  που μαθαίνουν  από τα συναισθήματα. </a:t>
            </a:r>
          </a:p>
          <a:p>
            <a:pPr algn="just"/>
            <a:r>
              <a:rPr lang="el-GR" dirty="0"/>
              <a:t>Αυτοί  που μαθαίνουν βλέποντας κι ακούγοντας. </a:t>
            </a:r>
          </a:p>
          <a:p>
            <a:pPr algn="just"/>
            <a:r>
              <a:rPr lang="el-GR" dirty="0"/>
              <a:t>Αυτοί  που μαθαίνουν με τη σκέψη. </a:t>
            </a:r>
          </a:p>
          <a:p>
            <a:pPr algn="just"/>
            <a:r>
              <a:rPr lang="el-GR" dirty="0"/>
              <a:t>Αυτοί  που μαθαίνουν με την πράξη. </a:t>
            </a:r>
          </a:p>
        </p:txBody>
      </p:sp>
    </p:spTree>
    <p:extLst>
      <p:ext uri="{BB962C8B-B14F-4D97-AF65-F5344CB8AC3E}">
        <p14:creationId xmlns:p14="http://schemas.microsoft.com/office/powerpoint/2010/main" val="640324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16353D4-1B06-789E-0BAC-17CA871FBD42}"/>
              </a:ext>
            </a:extLst>
          </p:cNvPr>
          <p:cNvSpPr>
            <a:spLocks noGrp="1"/>
          </p:cNvSpPr>
          <p:nvPr>
            <p:ph idx="1"/>
          </p:nvPr>
        </p:nvSpPr>
        <p:spPr/>
        <p:txBody>
          <a:bodyPr/>
          <a:lstStyle/>
          <a:p>
            <a:pPr marL="0" indent="0" algn="just">
              <a:lnSpc>
                <a:spcPct val="150000"/>
              </a:lnSpc>
              <a:buNone/>
            </a:pPr>
            <a:r>
              <a:rPr lang="el-GR" dirty="0"/>
              <a:t>Με τον όρο Σύνθετη Ερευνητική Εργασία προσδιορίζουμε κάθε </a:t>
            </a:r>
            <a:r>
              <a:rPr lang="el-GR" b="1" dirty="0">
                <a:effectLst>
                  <a:outerShdw blurRad="38100" dist="38100" dir="2700000" algn="tl">
                    <a:srgbClr val="000000">
                      <a:alpha val="43137"/>
                    </a:srgbClr>
                  </a:outerShdw>
                </a:effectLst>
                <a:highlight>
                  <a:srgbClr val="FFFF00"/>
                </a:highlight>
              </a:rPr>
              <a:t>οργανωμένη μαθησιακή δραστηριότητα</a:t>
            </a:r>
            <a:r>
              <a:rPr lang="el-GR" dirty="0"/>
              <a:t>, </a:t>
            </a:r>
            <a:r>
              <a:rPr lang="el-GR" u="sng" dirty="0">
                <a:effectLst>
                  <a:outerShdw blurRad="38100" dist="38100" dir="2700000" algn="tl">
                    <a:srgbClr val="000000">
                      <a:alpha val="43137"/>
                    </a:srgbClr>
                  </a:outerShdw>
                </a:effectLst>
              </a:rPr>
              <a:t>συλλογικής συνήθως μορφής</a:t>
            </a:r>
            <a:r>
              <a:rPr lang="el-GR" dirty="0"/>
              <a:t>, που αναπτύσσεται σε πλαίσιο ελεύθερης επιλογής με προκαθορισμένο σχέδιο και αποβλέπει στη </a:t>
            </a:r>
            <a:r>
              <a:rPr lang="el-GR" u="sng" dirty="0">
                <a:effectLst>
                  <a:outerShdw blurRad="38100" dist="38100" dir="2700000" algn="tl">
                    <a:srgbClr val="000000">
                      <a:alpha val="43137"/>
                    </a:srgbClr>
                  </a:outerShdw>
                </a:effectLst>
              </a:rPr>
              <a:t>διερεύνηση, οργάνωση και διαχείριση γνώσεων, υλικών, αξιών και δράσεων </a:t>
            </a:r>
            <a:r>
              <a:rPr lang="el-GR" dirty="0"/>
              <a:t>(οι οποίες αφορούν ολιστικές καταστάσεις της πραγματικότητας και ενδιαφέρουν άμεσα τους εμπλεκομένους εκπαιδευομένους ως άτομα ή ως μέλη κοινωνικών ομάδων). </a:t>
            </a:r>
          </a:p>
        </p:txBody>
      </p:sp>
    </p:spTree>
    <p:extLst>
      <p:ext uri="{BB962C8B-B14F-4D97-AF65-F5344CB8AC3E}">
        <p14:creationId xmlns:p14="http://schemas.microsoft.com/office/powerpoint/2010/main" val="1029225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7F404D0-D9AD-A08D-A0B8-AB45225A7E84}"/>
              </a:ext>
            </a:extLst>
          </p:cNvPr>
          <p:cNvSpPr>
            <a:spLocks noGrp="1"/>
          </p:cNvSpPr>
          <p:nvPr>
            <p:ph idx="1"/>
          </p:nvPr>
        </p:nvSpPr>
        <p:spPr/>
        <p:txBody>
          <a:bodyPr>
            <a:normAutofit fontScale="92500"/>
          </a:bodyPr>
          <a:lstStyle/>
          <a:p>
            <a:pPr marL="0" indent="0" algn="just">
              <a:buNone/>
            </a:pPr>
            <a:r>
              <a:rPr lang="el-GR" dirty="0"/>
              <a:t>Η διδακτική διαδικασία που αξιοποιεί τις σύνθετες εργασίες (Project </a:t>
            </a:r>
            <a:r>
              <a:rPr lang="el-GR" dirty="0" err="1"/>
              <a:t>Based</a:t>
            </a:r>
            <a:r>
              <a:rPr lang="el-GR" dirty="0"/>
              <a:t> </a:t>
            </a:r>
            <a:r>
              <a:rPr lang="el-GR" dirty="0" err="1"/>
              <a:t>Learning</a:t>
            </a:r>
            <a:r>
              <a:rPr lang="el-GR" dirty="0"/>
              <a:t>-PBL) εδράζεται στο </a:t>
            </a:r>
            <a:r>
              <a:rPr lang="el-GR" b="1" dirty="0" err="1">
                <a:effectLst>
                  <a:outerShdw blurRad="38100" dist="38100" dir="2700000" algn="tl">
                    <a:srgbClr val="000000">
                      <a:alpha val="43137"/>
                    </a:srgbClr>
                  </a:outerShdw>
                </a:effectLst>
                <a:highlight>
                  <a:srgbClr val="FFFF00"/>
                </a:highlight>
              </a:rPr>
              <a:t>μαθητοκεντρικό</a:t>
            </a:r>
            <a:r>
              <a:rPr lang="el-GR" b="1" dirty="0">
                <a:effectLst>
                  <a:outerShdw blurRad="38100" dist="38100" dir="2700000" algn="tl">
                    <a:srgbClr val="000000">
                      <a:alpha val="43137"/>
                    </a:srgbClr>
                  </a:outerShdw>
                </a:effectLst>
                <a:highlight>
                  <a:srgbClr val="FFFF00"/>
                </a:highlight>
              </a:rPr>
              <a:t> μοντέλο μάθησης </a:t>
            </a:r>
            <a:r>
              <a:rPr lang="el-GR" dirty="0"/>
              <a:t>και εστιάζει στην ενασχόληση με </a:t>
            </a:r>
            <a:r>
              <a:rPr lang="el-GR" b="1" dirty="0">
                <a:effectLst>
                  <a:outerShdw blurRad="38100" dist="38100" dir="2700000" algn="tl">
                    <a:srgbClr val="000000">
                      <a:alpha val="43137"/>
                    </a:srgbClr>
                  </a:outerShdw>
                </a:effectLst>
              </a:rPr>
              <a:t>αυθεντικές και βιωματικές δραστηριότητες </a:t>
            </a:r>
            <a:r>
              <a:rPr lang="el-GR" dirty="0"/>
              <a:t>που εμπλέκουν τους εκπαιδευομένους (ατομικά και ομαδικά) στη </a:t>
            </a:r>
            <a:r>
              <a:rPr lang="el-GR" u="sng" dirty="0">
                <a:effectLst>
                  <a:outerShdw blurRad="38100" dist="38100" dir="2700000" algn="tl">
                    <a:srgbClr val="000000">
                      <a:alpha val="43137"/>
                    </a:srgbClr>
                  </a:outerShdw>
                </a:effectLst>
              </a:rPr>
              <a:t>διερεύνηση και επίλυση προβλημάτων, στη λήψη αποφάσεων και στην επιστημονική έρευνα</a:t>
            </a:r>
            <a:r>
              <a:rPr lang="el-GR" dirty="0"/>
              <a:t>. </a:t>
            </a:r>
          </a:p>
          <a:p>
            <a:pPr marL="0" indent="0" algn="just">
              <a:buNone/>
            </a:pPr>
            <a:r>
              <a:rPr lang="el-GR" dirty="0"/>
              <a:t>Οι εκπαιδευόμενοι έχοντας ως αρωγό το φάσμα των </a:t>
            </a:r>
            <a:r>
              <a:rPr lang="el-GR" b="1" dirty="0">
                <a:effectLst>
                  <a:outerShdw blurRad="38100" dist="38100" dir="2700000" algn="tl">
                    <a:srgbClr val="000000">
                      <a:alpha val="43137"/>
                    </a:srgbClr>
                  </a:outerShdw>
                </a:effectLst>
                <a:highlight>
                  <a:srgbClr val="FFFF00"/>
                </a:highlight>
              </a:rPr>
              <a:t>αλληλεπιδράσεων</a:t>
            </a:r>
            <a:r>
              <a:rPr lang="el-GR" dirty="0"/>
              <a:t> που αναπτύσσεται (μεταξύ εκπαιδευομένων, μεταξύ εκπαιδευομένων και εκπαιδευτικού, μεταξύ εκπαιδευομένων και μαθησιακών πόρων) κατά τη διάρκεια της διδακτικής διαδικασίας, εμπλέκονται με </a:t>
            </a:r>
            <a:r>
              <a:rPr lang="el-GR" u="sng" dirty="0">
                <a:effectLst>
                  <a:outerShdw blurRad="38100" dist="38100" dir="2700000" algn="tl">
                    <a:srgbClr val="000000">
                      <a:alpha val="43137"/>
                    </a:srgbClr>
                  </a:outerShdw>
                </a:effectLst>
              </a:rPr>
              <a:t>ενεργητικό και βιωματικό </a:t>
            </a:r>
            <a:r>
              <a:rPr lang="el-GR" dirty="0"/>
              <a:t>τρόπο στη διαχείριση σύνθετων εργασιών και αναπτύσσουν </a:t>
            </a:r>
            <a:r>
              <a:rPr lang="el-GR" b="1" u="sng" dirty="0">
                <a:highlight>
                  <a:srgbClr val="FFFF00"/>
                </a:highlight>
              </a:rPr>
              <a:t>ισχυρές γνωστικές, επικοινωνιακές και </a:t>
            </a:r>
            <a:r>
              <a:rPr lang="el-GR" b="1" u="sng" dirty="0" err="1">
                <a:highlight>
                  <a:srgbClr val="FFFF00"/>
                </a:highlight>
              </a:rPr>
              <a:t>μεταγνωστικές</a:t>
            </a:r>
            <a:r>
              <a:rPr lang="el-GR" b="1" u="sng" dirty="0">
                <a:highlight>
                  <a:srgbClr val="FFFF00"/>
                </a:highlight>
              </a:rPr>
              <a:t> δεξιότητες</a:t>
            </a:r>
            <a:r>
              <a:rPr lang="el-GR" dirty="0"/>
              <a:t>.</a:t>
            </a:r>
          </a:p>
        </p:txBody>
      </p:sp>
    </p:spTree>
    <p:extLst>
      <p:ext uri="{BB962C8B-B14F-4D97-AF65-F5344CB8AC3E}">
        <p14:creationId xmlns:p14="http://schemas.microsoft.com/office/powerpoint/2010/main" val="358637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C692C3-8E7E-5B59-EF5A-9E88A683E005}"/>
              </a:ext>
            </a:extLst>
          </p:cNvPr>
          <p:cNvSpPr>
            <a:spLocks noGrp="1"/>
          </p:cNvSpPr>
          <p:nvPr>
            <p:ph type="title"/>
          </p:nvPr>
        </p:nvSpPr>
        <p:spPr/>
        <p:txBody>
          <a:bodyPr/>
          <a:lstStyle/>
          <a:p>
            <a:r>
              <a:rPr lang="el-GR" dirty="0"/>
              <a:t>Η διαδικασία του σχεδιασμού</a:t>
            </a:r>
          </a:p>
        </p:txBody>
      </p:sp>
      <p:sp>
        <p:nvSpPr>
          <p:cNvPr id="3" name="Θέση περιεχομένου 2">
            <a:extLst>
              <a:ext uri="{FF2B5EF4-FFF2-40B4-BE49-F238E27FC236}">
                <a16:creationId xmlns:a16="http://schemas.microsoft.com/office/drawing/2014/main" id="{4A985B17-A1DD-EE9D-F18C-45E0C5044C91}"/>
              </a:ext>
            </a:extLst>
          </p:cNvPr>
          <p:cNvSpPr>
            <a:spLocks noGrp="1"/>
          </p:cNvSpPr>
          <p:nvPr>
            <p:ph idx="1"/>
          </p:nvPr>
        </p:nvSpPr>
        <p:spPr/>
        <p:txBody>
          <a:bodyPr>
            <a:normAutofit fontScale="77500" lnSpcReduction="20000"/>
          </a:bodyPr>
          <a:lstStyle/>
          <a:p>
            <a:pPr marL="457200" indent="-457200" algn="just">
              <a:buFont typeface="+mj-lt"/>
              <a:buAutoNum type="arabicPeriod"/>
            </a:pPr>
            <a:r>
              <a:rPr lang="el-GR" dirty="0"/>
              <a:t>φάση προβληματισμού, κατά την οποία τίθεται το υπό διερεύνηση-επίλυση πρόβλημα από τον εκπαιδευτικό, διατυπώνονται αρχικές ιδέες-υποθέσεις από τους εκπαιδευομένους, προσδιορίζονται με σαφήνεια τα ερευνητικά ερωτήματα, κ.λπ.,</a:t>
            </a:r>
          </a:p>
          <a:p>
            <a:pPr marL="457200" indent="-457200" algn="just">
              <a:buFont typeface="+mj-lt"/>
              <a:buAutoNum type="arabicPeriod"/>
            </a:pPr>
            <a:r>
              <a:rPr lang="el-GR" dirty="0"/>
              <a:t>φάση προγραμματισμού, κατά την οποία πραγματοποιείται η κατανομή των εκπαιδευομένων σε ομάδες εργασίας, ο καταμερισμός των δραστηριοτήτων που θα αναλάβει η κάθε ομάδα και η ανάληψη διακριτών καθηκόντων από τα μέλη της ομάδας</a:t>
            </a:r>
          </a:p>
          <a:p>
            <a:pPr marL="457200" indent="-457200" algn="just">
              <a:buFont typeface="+mj-lt"/>
              <a:buAutoNum type="arabicPeriod"/>
            </a:pPr>
            <a:r>
              <a:rPr lang="el-GR" dirty="0"/>
              <a:t>φάση παρουσίασης και διάχυσης των απορρεόντων αποτελεσμάτων της έρευνας ενώπιον της τάξης ή και της ευρύτερης σχολικής κοινότητας. Η μορφή της  παρουσίασης μπορεί να είναι:  γραπτή  προφορική  καλλιτεχνική  να συνδυάζει τα παραπάνω στο πλαίσιο μιας εκδήλωσης</a:t>
            </a:r>
          </a:p>
          <a:p>
            <a:pPr marL="457200" indent="-457200" algn="just">
              <a:buFont typeface="+mj-lt"/>
              <a:buAutoNum type="arabicPeriod"/>
            </a:pPr>
            <a:r>
              <a:rPr lang="el-GR" dirty="0"/>
              <a:t>φάση αξιολόγησης, κατά την οποία οι ομάδες των εκπαιδευομένων αποτιμούν μέσω της </a:t>
            </a:r>
            <a:r>
              <a:rPr lang="el-GR" dirty="0" err="1"/>
              <a:t>αυτοαξιολόγησης</a:t>
            </a:r>
            <a:r>
              <a:rPr lang="el-GR" dirty="0"/>
              <a:t> και της </a:t>
            </a:r>
            <a:r>
              <a:rPr lang="el-GR" dirty="0" err="1"/>
              <a:t>ετεροαξιολόγησης</a:t>
            </a:r>
            <a:r>
              <a:rPr lang="el-GR" dirty="0"/>
              <a:t>: α) τα αποτελέσματα της σύνθετης εργασίας που εκπόνησαν, β) τη διαδικασία που ακολούθησαν (μεθοδολογία, μέσα-τεχνικές που αξιοποίησαν) και γ) την επίτευξη ή μη των επιδιωκόμενων διδακτικών στόχων (τόσο σε ατομικό όσο και ομαδικό επίπεδο).</a:t>
            </a:r>
          </a:p>
        </p:txBody>
      </p:sp>
    </p:spTree>
    <p:extLst>
      <p:ext uri="{BB962C8B-B14F-4D97-AF65-F5344CB8AC3E}">
        <p14:creationId xmlns:p14="http://schemas.microsoft.com/office/powerpoint/2010/main" val="2976532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558D4E-F5C3-BF58-DCC0-F89D85BBEAC9}"/>
              </a:ext>
            </a:extLst>
          </p:cNvPr>
          <p:cNvSpPr>
            <a:spLocks noGrp="1"/>
          </p:cNvSpPr>
          <p:nvPr>
            <p:ph type="title"/>
          </p:nvPr>
        </p:nvSpPr>
        <p:spPr/>
        <p:txBody>
          <a:bodyPr/>
          <a:lstStyle/>
          <a:p>
            <a:r>
              <a:rPr lang="el-GR" dirty="0"/>
              <a:t>Η συνθετική ερευνητική εργασία ως εργαλείο αξιολόγησης </a:t>
            </a:r>
          </a:p>
        </p:txBody>
      </p:sp>
      <p:sp>
        <p:nvSpPr>
          <p:cNvPr id="3" name="Θέση περιεχομένου 2">
            <a:extLst>
              <a:ext uri="{FF2B5EF4-FFF2-40B4-BE49-F238E27FC236}">
                <a16:creationId xmlns:a16="http://schemas.microsoft.com/office/drawing/2014/main" id="{119FA3FD-8AE1-40EF-1DCC-64629F5970A2}"/>
              </a:ext>
            </a:extLst>
          </p:cNvPr>
          <p:cNvSpPr>
            <a:spLocks noGrp="1"/>
          </p:cNvSpPr>
          <p:nvPr>
            <p:ph idx="1"/>
          </p:nvPr>
        </p:nvSpPr>
        <p:spPr/>
        <p:txBody>
          <a:bodyPr>
            <a:normAutofit lnSpcReduction="10000"/>
          </a:bodyPr>
          <a:lstStyle/>
          <a:p>
            <a:pPr algn="just"/>
            <a:r>
              <a:rPr lang="el-GR" dirty="0"/>
              <a:t>Η σύνθετη εργασία αποτελεί μια ιδιαίτερα δυναμική τεχνική αξιολόγησης, τόσο για τον ίδιο τον εκπαιδευόμενο, καθώς εμπλέκεται ενεργά στη διαδικασία της αξιολόγησης (μέσω της </a:t>
            </a:r>
            <a:r>
              <a:rPr lang="el-GR" dirty="0" err="1"/>
              <a:t>αυτοαξιολόγησης</a:t>
            </a:r>
            <a:r>
              <a:rPr lang="el-GR" dirty="0"/>
              <a:t>, </a:t>
            </a:r>
            <a:r>
              <a:rPr lang="el-GR" dirty="0" err="1"/>
              <a:t>ετεροαξιολόγησης</a:t>
            </a:r>
            <a:r>
              <a:rPr lang="el-GR" dirty="0"/>
              <a:t> και του φακέλου εργασιών), όσο και για τον εκπαιδευτικό, </a:t>
            </a:r>
            <a:r>
              <a:rPr lang="el-GR" b="1" dirty="0">
                <a:effectLst>
                  <a:outerShdw blurRad="38100" dist="38100" dir="2700000" algn="tl">
                    <a:srgbClr val="000000">
                      <a:alpha val="43137"/>
                    </a:srgbClr>
                  </a:outerShdw>
                </a:effectLst>
              </a:rPr>
              <a:t>καθώς μπορεί να σχηματίσει μια ξεκάθαρη και λεπτομερή εικόνα της μαθησιακής πορείας και εξέλιξης των εκπαιδευομένων του</a:t>
            </a:r>
            <a:r>
              <a:rPr lang="el-GR" dirty="0"/>
              <a:t>.</a:t>
            </a:r>
          </a:p>
          <a:p>
            <a:pPr algn="just"/>
            <a:r>
              <a:rPr lang="el-GR" dirty="0"/>
              <a:t>Ο εκπαιδευτικός μέσω των project μπορεί να αποτιμήσει ολιστικά, τόσο τα προϊόντα της μάθησης (ατομικά-ομαδικά παραδοτέα που παράγουν οι εκπαιδευόμενοι) όσο και την πορεία μάθησης, τους ρόλους που αναλαμβάνει ο εκπαιδευόμενος, τις συσχετίσεις και τις αλληλεπιδράσεις που αναπτύσσονται κατά τη διάρκεια της μαθησιακής διαδικασίας, στοιχεία που συνθέτουν την πεμπτουσία της αξιολόγησης</a:t>
            </a:r>
          </a:p>
          <a:p>
            <a:endParaRPr lang="el-GR" dirty="0"/>
          </a:p>
        </p:txBody>
      </p:sp>
    </p:spTree>
    <p:extLst>
      <p:ext uri="{BB962C8B-B14F-4D97-AF65-F5344CB8AC3E}">
        <p14:creationId xmlns:p14="http://schemas.microsoft.com/office/powerpoint/2010/main" val="4291338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5C8C7D-BEAA-BB45-22E1-D1C2C0964897}"/>
              </a:ext>
            </a:extLst>
          </p:cNvPr>
          <p:cNvSpPr>
            <a:spLocks noGrp="1"/>
          </p:cNvSpPr>
          <p:nvPr>
            <p:ph type="title"/>
          </p:nvPr>
        </p:nvSpPr>
        <p:spPr/>
        <p:txBody>
          <a:bodyPr/>
          <a:lstStyle/>
          <a:p>
            <a:r>
              <a:rPr lang="el-GR" dirty="0"/>
              <a:t>Προϋποθέσεις εφαρμογής</a:t>
            </a:r>
          </a:p>
        </p:txBody>
      </p:sp>
      <p:sp>
        <p:nvSpPr>
          <p:cNvPr id="3" name="Θέση περιεχομένου 2">
            <a:extLst>
              <a:ext uri="{FF2B5EF4-FFF2-40B4-BE49-F238E27FC236}">
                <a16:creationId xmlns:a16="http://schemas.microsoft.com/office/drawing/2014/main" id="{28DC374D-A323-41FA-07D6-28C194A7B2D6}"/>
              </a:ext>
            </a:extLst>
          </p:cNvPr>
          <p:cNvSpPr>
            <a:spLocks noGrp="1"/>
          </p:cNvSpPr>
          <p:nvPr>
            <p:ph idx="1"/>
          </p:nvPr>
        </p:nvSpPr>
        <p:spPr/>
        <p:txBody>
          <a:bodyPr/>
          <a:lstStyle/>
          <a:p>
            <a:r>
              <a:rPr lang="el-GR" dirty="0"/>
              <a:t>Ενημέρωση</a:t>
            </a:r>
          </a:p>
          <a:p>
            <a:r>
              <a:rPr lang="el-GR" dirty="0"/>
              <a:t>Χρόνος</a:t>
            </a:r>
          </a:p>
          <a:p>
            <a:r>
              <a:rPr lang="el-GR" dirty="0"/>
              <a:t>Χώρος</a:t>
            </a:r>
          </a:p>
          <a:p>
            <a:r>
              <a:rPr lang="el-GR" dirty="0"/>
              <a:t>Συνεργασίες</a:t>
            </a:r>
          </a:p>
        </p:txBody>
      </p:sp>
    </p:spTree>
    <p:extLst>
      <p:ext uri="{BB962C8B-B14F-4D97-AF65-F5344CB8AC3E}">
        <p14:creationId xmlns:p14="http://schemas.microsoft.com/office/powerpoint/2010/main" val="2324605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6854F7-ECB7-CA97-521E-F7BD3909B6E9}"/>
              </a:ext>
            </a:extLst>
          </p:cNvPr>
          <p:cNvSpPr>
            <a:spLocks noGrp="1"/>
          </p:cNvSpPr>
          <p:nvPr>
            <p:ph type="title"/>
          </p:nvPr>
        </p:nvSpPr>
        <p:spPr/>
        <p:txBody>
          <a:bodyPr/>
          <a:lstStyle/>
          <a:p>
            <a:r>
              <a:rPr lang="el-GR" dirty="0"/>
              <a:t>Τα χαρακτηριστικά</a:t>
            </a:r>
          </a:p>
        </p:txBody>
      </p:sp>
      <p:sp>
        <p:nvSpPr>
          <p:cNvPr id="3" name="Θέση περιεχομένου 2">
            <a:extLst>
              <a:ext uri="{FF2B5EF4-FFF2-40B4-BE49-F238E27FC236}">
                <a16:creationId xmlns:a16="http://schemas.microsoft.com/office/drawing/2014/main" id="{0A41DEAE-5D85-0E09-12F0-FF306F6038A4}"/>
              </a:ext>
            </a:extLst>
          </p:cNvPr>
          <p:cNvSpPr>
            <a:spLocks noGrp="1"/>
          </p:cNvSpPr>
          <p:nvPr>
            <p:ph idx="1"/>
          </p:nvPr>
        </p:nvSpPr>
        <p:spPr/>
        <p:txBody>
          <a:bodyPr>
            <a:normAutofit lnSpcReduction="10000"/>
          </a:bodyPr>
          <a:lstStyle/>
          <a:p>
            <a:pPr algn="just"/>
            <a:r>
              <a:rPr lang="el-GR" dirty="0"/>
              <a:t>Έχει αρχή, μέση και τέλος </a:t>
            </a:r>
          </a:p>
          <a:p>
            <a:pPr algn="just"/>
            <a:r>
              <a:rPr lang="el-GR" dirty="0"/>
              <a:t>Είναι </a:t>
            </a:r>
            <a:r>
              <a:rPr lang="el-GR" dirty="0" err="1"/>
              <a:t>μαθητοκεντρική</a:t>
            </a:r>
            <a:r>
              <a:rPr lang="el-GR" dirty="0"/>
              <a:t> </a:t>
            </a:r>
          </a:p>
          <a:p>
            <a:pPr algn="just"/>
            <a:r>
              <a:rPr lang="el-GR" dirty="0"/>
              <a:t>Οδηγεί σε «χειροπιαστά» αποτελέσματα </a:t>
            </a:r>
          </a:p>
          <a:p>
            <a:pPr algn="just"/>
            <a:r>
              <a:rPr lang="el-GR" dirty="0"/>
              <a:t>Έχει θέμα  που ενδιαφέρει τους μαθητές </a:t>
            </a:r>
          </a:p>
          <a:p>
            <a:pPr algn="just"/>
            <a:r>
              <a:rPr lang="el-GR" dirty="0"/>
              <a:t>Η συλλογική δράση μαθητών και </a:t>
            </a:r>
            <a:r>
              <a:rPr lang="el-GR" dirty="0" err="1"/>
              <a:t>εκπ</a:t>
            </a:r>
            <a:r>
              <a:rPr lang="el-GR" dirty="0"/>
              <a:t>/</a:t>
            </a:r>
            <a:r>
              <a:rPr lang="el-GR" dirty="0" err="1"/>
              <a:t>κων</a:t>
            </a:r>
            <a:r>
              <a:rPr lang="el-GR" dirty="0"/>
              <a:t> </a:t>
            </a:r>
          </a:p>
          <a:p>
            <a:pPr algn="just"/>
            <a:r>
              <a:rPr lang="el-GR" dirty="0"/>
              <a:t>Αντιμετωπίζει προβλήματα προς επίλυση </a:t>
            </a:r>
          </a:p>
          <a:p>
            <a:pPr algn="just"/>
            <a:r>
              <a:rPr lang="el-GR" dirty="0"/>
              <a:t>Η διαρκής αξιολόγηση  και ανατροφοδότηση </a:t>
            </a:r>
          </a:p>
          <a:p>
            <a:pPr algn="just"/>
            <a:r>
              <a:rPr lang="el-GR" dirty="0"/>
              <a:t>Είναι  μια «εξωστρεφής» βιωματική και επικοινωνιακή,  εκπαιδευτική  διαδικασία</a:t>
            </a:r>
          </a:p>
        </p:txBody>
      </p:sp>
    </p:spTree>
    <p:extLst>
      <p:ext uri="{BB962C8B-B14F-4D97-AF65-F5344CB8AC3E}">
        <p14:creationId xmlns:p14="http://schemas.microsoft.com/office/powerpoint/2010/main" val="2751236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κειμένου 2">
            <a:extLst>
              <a:ext uri="{FF2B5EF4-FFF2-40B4-BE49-F238E27FC236}">
                <a16:creationId xmlns:a16="http://schemas.microsoft.com/office/drawing/2014/main" id="{A32460BC-E284-4322-F2EE-0ACC7B67826D}"/>
              </a:ext>
            </a:extLst>
          </p:cNvPr>
          <p:cNvSpPr>
            <a:spLocks noGrp="1"/>
          </p:cNvSpPr>
          <p:nvPr>
            <p:ph type="body" idx="1"/>
          </p:nvPr>
        </p:nvSpPr>
        <p:spPr/>
        <p:txBody>
          <a:bodyPr/>
          <a:lstStyle/>
          <a:p>
            <a:r>
              <a:rPr lang="el-GR" dirty="0"/>
              <a:t>Πλεονεκτήματα</a:t>
            </a:r>
          </a:p>
        </p:txBody>
      </p:sp>
      <p:sp>
        <p:nvSpPr>
          <p:cNvPr id="4" name="Θέση περιεχομένου 3">
            <a:extLst>
              <a:ext uri="{FF2B5EF4-FFF2-40B4-BE49-F238E27FC236}">
                <a16:creationId xmlns:a16="http://schemas.microsoft.com/office/drawing/2014/main" id="{818905B7-7CED-47EB-AE65-195BFF7F32CB}"/>
              </a:ext>
            </a:extLst>
          </p:cNvPr>
          <p:cNvSpPr>
            <a:spLocks noGrp="1"/>
          </p:cNvSpPr>
          <p:nvPr>
            <p:ph sz="half" idx="2"/>
          </p:nvPr>
        </p:nvSpPr>
        <p:spPr/>
        <p:txBody>
          <a:bodyPr/>
          <a:lstStyle/>
          <a:p>
            <a:r>
              <a:rPr lang="el-GR" dirty="0"/>
              <a:t>Ολιστικός χαρακτήρας</a:t>
            </a:r>
          </a:p>
          <a:p>
            <a:r>
              <a:rPr lang="el-GR" dirty="0"/>
              <a:t>Καλλιέργεια δεξιοτήτων και στάσεων</a:t>
            </a:r>
          </a:p>
          <a:p>
            <a:r>
              <a:rPr lang="el-GR" dirty="0"/>
              <a:t>Κριτική σκέψη</a:t>
            </a:r>
          </a:p>
          <a:p>
            <a:r>
              <a:rPr lang="el-GR" dirty="0"/>
              <a:t>Κοινωνικοποίηση</a:t>
            </a:r>
          </a:p>
          <a:p>
            <a:r>
              <a:rPr lang="el-GR" dirty="0"/>
              <a:t>Διεπιστημονικότητα</a:t>
            </a:r>
          </a:p>
          <a:p>
            <a:r>
              <a:rPr lang="el-GR" dirty="0" err="1"/>
              <a:t>Αυτοαξιολόγηση</a:t>
            </a:r>
            <a:r>
              <a:rPr lang="el-GR" dirty="0"/>
              <a:t>/</a:t>
            </a:r>
            <a:r>
              <a:rPr lang="el-GR" dirty="0" err="1"/>
              <a:t>Ετεροαξιολόγηση</a:t>
            </a:r>
            <a:endParaRPr lang="el-GR" dirty="0"/>
          </a:p>
        </p:txBody>
      </p:sp>
      <p:sp>
        <p:nvSpPr>
          <p:cNvPr id="5" name="Θέση κειμένου 4">
            <a:extLst>
              <a:ext uri="{FF2B5EF4-FFF2-40B4-BE49-F238E27FC236}">
                <a16:creationId xmlns:a16="http://schemas.microsoft.com/office/drawing/2014/main" id="{560DE236-C90F-03C4-7471-E2447B6B7226}"/>
              </a:ext>
            </a:extLst>
          </p:cNvPr>
          <p:cNvSpPr>
            <a:spLocks noGrp="1"/>
          </p:cNvSpPr>
          <p:nvPr>
            <p:ph type="body" sz="quarter" idx="3"/>
          </p:nvPr>
        </p:nvSpPr>
        <p:spPr/>
        <p:txBody>
          <a:bodyPr/>
          <a:lstStyle/>
          <a:p>
            <a:r>
              <a:rPr lang="el-GR" dirty="0"/>
              <a:t>Μειονεκτήματα</a:t>
            </a:r>
          </a:p>
        </p:txBody>
      </p:sp>
      <p:sp>
        <p:nvSpPr>
          <p:cNvPr id="6" name="Θέση περιεχομένου 5">
            <a:extLst>
              <a:ext uri="{FF2B5EF4-FFF2-40B4-BE49-F238E27FC236}">
                <a16:creationId xmlns:a16="http://schemas.microsoft.com/office/drawing/2014/main" id="{84EAD0AA-C15D-D800-18B1-CCFED17DC2E9}"/>
              </a:ext>
            </a:extLst>
          </p:cNvPr>
          <p:cNvSpPr>
            <a:spLocks noGrp="1"/>
          </p:cNvSpPr>
          <p:nvPr>
            <p:ph sz="quarter" idx="4"/>
          </p:nvPr>
        </p:nvSpPr>
        <p:spPr/>
        <p:txBody>
          <a:bodyPr/>
          <a:lstStyle/>
          <a:p>
            <a:r>
              <a:rPr lang="el-GR" dirty="0"/>
              <a:t>Χρονοβόρα</a:t>
            </a:r>
          </a:p>
          <a:p>
            <a:r>
              <a:rPr lang="el-GR" dirty="0"/>
              <a:t>Αποκλίσεις στην επίδοση</a:t>
            </a:r>
          </a:p>
          <a:p>
            <a:r>
              <a:rPr lang="el-GR" dirty="0"/>
              <a:t>Ασάφεια ως προς το περιεχόμενο </a:t>
            </a:r>
          </a:p>
          <a:p>
            <a:r>
              <a:rPr lang="el-GR" dirty="0"/>
              <a:t>Θυσιάζει τους μαθησιακούς στόχους για να είναι ευχάριστη στους μαθητές</a:t>
            </a:r>
          </a:p>
        </p:txBody>
      </p:sp>
    </p:spTree>
    <p:extLst>
      <p:ext uri="{BB962C8B-B14F-4D97-AF65-F5344CB8AC3E}">
        <p14:creationId xmlns:p14="http://schemas.microsoft.com/office/powerpoint/2010/main" val="1652534267"/>
      </p:ext>
    </p:extLst>
  </p:cSld>
  <p:clrMapOvr>
    <a:masterClrMapping/>
  </p:clrMapOvr>
</p:sld>
</file>

<file path=ppt/theme/theme1.xml><?xml version="1.0" encoding="utf-8"?>
<a:theme xmlns:a="http://schemas.openxmlformats.org/drawingml/2006/main" name="CosineVTI">
  <a:themeElements>
    <a:clrScheme name="AnalogousFromRegularSeedLeftStep">
      <a:dk1>
        <a:srgbClr val="000000"/>
      </a:dk1>
      <a:lt1>
        <a:srgbClr val="FFFFFF"/>
      </a:lt1>
      <a:dk2>
        <a:srgbClr val="213B35"/>
      </a:dk2>
      <a:lt2>
        <a:srgbClr val="E8E6E2"/>
      </a:lt2>
      <a:accent1>
        <a:srgbClr val="2976E7"/>
      </a:accent1>
      <a:accent2>
        <a:srgbClr val="17AFD0"/>
      </a:accent2>
      <a:accent3>
        <a:srgbClr val="20B692"/>
      </a:accent3>
      <a:accent4>
        <a:srgbClr val="14BC4F"/>
      </a:accent4>
      <a:accent5>
        <a:srgbClr val="2CBA21"/>
      </a:accent5>
      <a:accent6>
        <a:srgbClr val="63B614"/>
      </a:accent6>
      <a:hlink>
        <a:srgbClr val="A77A37"/>
      </a:hlink>
      <a:folHlink>
        <a:srgbClr val="7F7F7F"/>
      </a:folHlink>
    </a:clrScheme>
    <a:fontScheme name="Custom 50">
      <a:majorFont>
        <a:latin typeface="Grandview"/>
        <a:ea typeface=""/>
        <a:cs typeface=""/>
      </a:majorFont>
      <a:minorFont>
        <a:latin typeface="Grandvie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sineVTI" id="{4F4449D5-5E9D-4D83-9E2A-939F9CF20276}" vid="{03166EA1-370F-4321-A61E-8851365B4312}"/>
    </a:ext>
  </a:extLst>
</a:theme>
</file>

<file path=docProps/app.xml><?xml version="1.0" encoding="utf-8"?>
<Properties xmlns="http://schemas.openxmlformats.org/officeDocument/2006/extended-properties" xmlns:vt="http://schemas.openxmlformats.org/officeDocument/2006/docPropsVTypes">
  <TotalTime>67</TotalTime>
  <Words>967</Words>
  <Application>Microsoft Office PowerPoint</Application>
  <PresentationFormat>Ευρεία οθόνη</PresentationFormat>
  <Paragraphs>66</Paragraphs>
  <Slides>12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12</vt:i4>
      </vt:variant>
    </vt:vector>
  </HeadingPairs>
  <TitlesOfParts>
    <vt:vector size="16" baseType="lpstr">
      <vt:lpstr>Arial</vt:lpstr>
      <vt:lpstr>Grandview</vt:lpstr>
      <vt:lpstr>Wingdings</vt:lpstr>
      <vt:lpstr>CosineVTI</vt:lpstr>
      <vt:lpstr>Συνθετική ερευνητική εργασία (project), παρατήρηση και ημερολογίο</vt:lpstr>
      <vt:lpstr>Παρουσίαση του PowerPoint</vt:lpstr>
      <vt:lpstr>Παρουσίαση του PowerPoint</vt:lpstr>
      <vt:lpstr>Παρουσίαση του PowerPoint</vt:lpstr>
      <vt:lpstr>Η διαδικασία του σχεδιασμού</vt:lpstr>
      <vt:lpstr>Η συνθετική ερευνητική εργασία ως εργαλείο αξιολόγησης </vt:lpstr>
      <vt:lpstr>Προϋποθέσεις εφαρμογής</vt:lpstr>
      <vt:lpstr>Τα χαρακτηριστικά</vt:lpstr>
      <vt:lpstr>Παρουσίαση του PowerPoint</vt:lpstr>
      <vt:lpstr>Η παρατήρηση</vt:lpstr>
      <vt:lpstr>Το φύλλο παρατήρησης</vt:lpstr>
      <vt:lpstr>Το ημερολόγιο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Georgios Dourgkounas</dc:creator>
  <cp:lastModifiedBy>Georgios Dourgkounas</cp:lastModifiedBy>
  <cp:revision>8</cp:revision>
  <dcterms:created xsi:type="dcterms:W3CDTF">2024-11-06T16:14:48Z</dcterms:created>
  <dcterms:modified xsi:type="dcterms:W3CDTF">2024-11-06T17:25:03Z</dcterms:modified>
</cp:coreProperties>
</file>