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22"/>
  </p:notesMasterIdLst>
  <p:handoutMasterIdLst>
    <p:handoutMasterId r:id="rId23"/>
  </p:handoutMasterIdLst>
  <p:sldIdLst>
    <p:sldId id="292" r:id="rId4"/>
    <p:sldId id="283" r:id="rId5"/>
    <p:sldId id="291" r:id="rId6"/>
    <p:sldId id="297" r:id="rId7"/>
    <p:sldId id="284" r:id="rId8"/>
    <p:sldId id="298" r:id="rId9"/>
    <p:sldId id="299" r:id="rId10"/>
    <p:sldId id="300" r:id="rId11"/>
    <p:sldId id="303" r:id="rId12"/>
    <p:sldId id="304" r:id="rId13"/>
    <p:sldId id="302" r:id="rId14"/>
    <p:sldId id="301" r:id="rId15"/>
    <p:sldId id="305" r:id="rId16"/>
    <p:sldId id="308" r:id="rId17"/>
    <p:sldId id="307" r:id="rId18"/>
    <p:sldId id="306" r:id="rId19"/>
    <p:sldId id="309" r:id="rId20"/>
    <p:sldId id="312" r:id="rId21"/>
  </p:sldIdLst>
  <p:sldSz cx="12192000" cy="6858000"/>
  <p:notesSz cx="6858000" cy="9144000"/>
  <p:defaultTextStyle>
    <a:defPPr rtl="0"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E25E649-3F16-4E02-A733-19D2CDBF48F0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31" autoAdjust="0"/>
  </p:normalViewPr>
  <p:slideViewPr>
    <p:cSldViewPr snapToGrid="0">
      <p:cViewPr varScale="1">
        <p:scale>
          <a:sx n="113" d="100"/>
          <a:sy n="113" d="100"/>
        </p:scale>
        <p:origin x="510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2" d="100"/>
          <a:sy n="72" d="100"/>
        </p:scale>
        <p:origin x="4146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κεφαλίδας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DF9E3F9-2274-4356-BD91-F1BF98D25571}" type="datetime1">
              <a:rPr lang="el-GR" smtClean="0"/>
              <a:t>12/5/2025</a:t>
            </a:fld>
            <a:endParaRPr lang="el-GR" dirty="0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l-GR" noProof="0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3DEB121-5EB5-4CEF-BC9A-B59899CAC381}" type="datetime1">
              <a:rPr lang="el-GR" noProof="0" smtClean="0"/>
              <a:t>12/5/2025</a:t>
            </a:fld>
            <a:endParaRPr lang="el-GR" noProof="0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l-GR" noProof="0" dirty="0"/>
          </a:p>
        </p:txBody>
      </p:sp>
      <p:sp>
        <p:nvSpPr>
          <p:cNvPr id="5" name="Σύμβολο κράτησης θέσης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l-GR" noProof="0" dirty="0"/>
              <a:t>Επεξεργασία στυλ κειμένου υποδείγματος</a:t>
            </a:r>
          </a:p>
          <a:p>
            <a:pPr lvl="1" rtl="0"/>
            <a:r>
              <a:rPr lang="el-GR" noProof="0" dirty="0"/>
              <a:t>Δεύτερου επιπέδου</a:t>
            </a:r>
          </a:p>
          <a:p>
            <a:pPr lvl="2" rtl="0"/>
            <a:r>
              <a:rPr lang="el-GR" noProof="0" dirty="0"/>
              <a:t>Τρίτου επιπέδου</a:t>
            </a:r>
          </a:p>
          <a:p>
            <a:pPr lvl="3" rtl="0"/>
            <a:r>
              <a:rPr lang="el-GR" noProof="0" dirty="0"/>
              <a:t>Τέταρτου επιπέδου</a:t>
            </a:r>
          </a:p>
          <a:p>
            <a:pPr lvl="4" rtl="0"/>
            <a:r>
              <a:rPr lang="el-GR" noProof="0" dirty="0"/>
              <a:t>Πέμπτου επιπέδου</a:t>
            </a:r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l-GR" noProof="0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530193B-564F-4854-8A52-728F3FB19C85}" type="slidenum">
              <a:rPr lang="el-GR" noProof="0" smtClean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el-GR" smtClean="0"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67190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el-GR" noProof="0" smtClean="0"/>
              <a:t>10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27695185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el-GR" noProof="0" smtClean="0"/>
              <a:t>11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9509199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el-GR" noProof="0" smtClean="0"/>
              <a:t>12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37557905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el-GR" noProof="0" smtClean="0"/>
              <a:t>13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28636512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el-GR" noProof="0" smtClean="0"/>
              <a:t>14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15780666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el-GR" noProof="0" smtClean="0"/>
              <a:t>15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27563125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el-GR" noProof="0" smtClean="0"/>
              <a:t>16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40882449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el-GR" noProof="0" smtClean="0"/>
              <a:t>17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27016315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el-GR" noProof="0" smtClean="0"/>
              <a:t>18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617153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el-GR" smtClean="0"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69471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88665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el-GR" smtClean="0"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4097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el-GR" noProof="0" smtClean="0"/>
              <a:t>5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2716738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el-GR" noProof="0" smtClean="0"/>
              <a:t>6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35559740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el-GR" noProof="0" smtClean="0"/>
              <a:t>7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2962530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el-GR" noProof="0" smtClean="0"/>
              <a:t>8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7816558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el-GR" noProof="0" smtClean="0"/>
              <a:t>9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345000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l-GR" noProof="0" dirty="0"/>
              <a:t>Κάντε κλικ για να επεξεργαστείτε τη σελίδα τίτλου</a:t>
            </a:r>
          </a:p>
        </p:txBody>
      </p:sp>
      <p:sp>
        <p:nvSpPr>
          <p:cNvPr id="5" name="Υπότιτλος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l-GR" noProof="0" dirty="0"/>
              <a:t>Υπότιτλος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A47F3D0-41FC-4430-9F9E-1F78A18D65F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l-GR" noProof="0" smtClean="0"/>
              <a:pPr/>
              <a:t>‹#›</a:t>
            </a:fld>
            <a:endParaRPr lang="el-GR" noProof="0" dirty="0"/>
          </a:p>
        </p:txBody>
      </p:sp>
      <p:sp>
        <p:nvSpPr>
          <p:cNvPr id="7" name="Θέση υποσέλιδου 6">
            <a:extLst>
              <a:ext uri="{FF2B5EF4-FFF2-40B4-BE49-F238E27FC236}">
                <a16:creationId xmlns:a16="http://schemas.microsoft.com/office/drawing/2014/main" id="{2ED798F6-1F12-46CE-9AFD-CC66555A191D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 rtlCol="0"/>
          <a:lstStyle/>
          <a:p>
            <a:pPr rtl="0"/>
            <a:r>
              <a:rPr lang="el-GR" noProof="0"/>
              <a:t>Προσθήκη υποσέλιδου</a:t>
            </a:r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Διαφάνεια ευχαριστιώ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DD31C544-1372-4B34-8149-B6058B8CC577}"/>
              </a:ext>
            </a:extLst>
          </p:cNvPr>
          <p:cNvSpPr/>
          <p:nvPr userDrawn="1"/>
        </p:nvSpPr>
        <p:spPr>
          <a:xfrm>
            <a:off x="11793520" y="0"/>
            <a:ext cx="35276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noProof="0" dirty="0"/>
          </a:p>
        </p:txBody>
      </p: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7B2598CA-3443-4098-80E7-1F16DC9A13CC}"/>
              </a:ext>
            </a:extLst>
          </p:cNvPr>
          <p:cNvSpPr/>
          <p:nvPr userDrawn="1"/>
        </p:nvSpPr>
        <p:spPr>
          <a:xfrm rot="5400000">
            <a:off x="8740140" y="3406142"/>
            <a:ext cx="6857999" cy="45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noProof="0" dirty="0"/>
          </a:p>
        </p:txBody>
      </p:sp>
      <p:sp>
        <p:nvSpPr>
          <p:cNvPr id="12" name="Θέση εικόνας 11">
            <a:extLst>
              <a:ext uri="{FF2B5EF4-FFF2-40B4-BE49-F238E27FC236}">
                <a16:creationId xmlns:a16="http://schemas.microsoft.com/office/drawing/2014/main" id="{BE421EAA-68E8-4AED-BA2F-01A6AC66859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0655455" cy="6858000"/>
          </a:xfrm>
          <a:custGeom>
            <a:avLst/>
            <a:gdLst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025968 w 10655455"/>
              <a:gd name="connsiteY74" fmla="*/ 753840 h 6858000"/>
              <a:gd name="connsiteX75" fmla="*/ 8216053 w 10655455"/>
              <a:gd name="connsiteY75" fmla="*/ 865869 h 6858000"/>
              <a:gd name="connsiteX76" fmla="*/ 8837177 w 10655455"/>
              <a:gd name="connsiteY76" fmla="*/ 1935484 h 6858000"/>
              <a:gd name="connsiteX77" fmla="*/ 8837177 w 10655455"/>
              <a:gd name="connsiteY77" fmla="*/ 2154207 h 6858000"/>
              <a:gd name="connsiteX78" fmla="*/ 8216053 w 10655455"/>
              <a:gd name="connsiteY78" fmla="*/ 3223823 h 6858000"/>
              <a:gd name="connsiteX79" fmla="*/ 8025968 w 10655455"/>
              <a:gd name="connsiteY79" fmla="*/ 3335852 h 6858000"/>
              <a:gd name="connsiteX80" fmla="*/ 6786399 w 10655455"/>
              <a:gd name="connsiteY80" fmla="*/ 3335852 h 6858000"/>
              <a:gd name="connsiteX81" fmla="*/ 6593637 w 10655455"/>
              <a:gd name="connsiteY81" fmla="*/ 3223823 h 6858000"/>
              <a:gd name="connsiteX82" fmla="*/ 5975192 w 10655455"/>
              <a:gd name="connsiteY82" fmla="*/ 2154207 h 6858000"/>
              <a:gd name="connsiteX83" fmla="*/ 5975192 w 10655455"/>
              <a:gd name="connsiteY83" fmla="*/ 1935484 h 6858000"/>
              <a:gd name="connsiteX84" fmla="*/ 6593637 w 10655455"/>
              <a:gd name="connsiteY84" fmla="*/ 865869 h 6858000"/>
              <a:gd name="connsiteX85" fmla="*/ 6786399 w 10655455"/>
              <a:gd name="connsiteY85" fmla="*/ 753840 h 6858000"/>
              <a:gd name="connsiteX86" fmla="*/ 0 w 10655455"/>
              <a:gd name="connsiteY86" fmla="*/ 0 h 6858000"/>
              <a:gd name="connsiteX87" fmla="*/ 6966294 w 10655455"/>
              <a:gd name="connsiteY87" fmla="*/ 0 h 6858000"/>
              <a:gd name="connsiteX88" fmla="*/ 6852387 w 10655455"/>
              <a:gd name="connsiteY88" fmla="*/ 196155 h 6858000"/>
              <a:gd name="connsiteX89" fmla="*/ 6043321 w 10655455"/>
              <a:gd name="connsiteY89" fmla="*/ 1589421 h 6858000"/>
              <a:gd name="connsiteX90" fmla="*/ 5423265 w 10655455"/>
              <a:gd name="connsiteY90" fmla="*/ 1954861 h 6858000"/>
              <a:gd name="connsiteX91" fmla="*/ 1379802 w 10655455"/>
              <a:gd name="connsiteY91" fmla="*/ 1954861 h 6858000"/>
              <a:gd name="connsiteX92" fmla="*/ 751013 w 10655455"/>
              <a:gd name="connsiteY92" fmla="*/ 1589421 h 6858000"/>
              <a:gd name="connsiteX93" fmla="*/ 1951 w 10655455"/>
              <a:gd name="connsiteY93" fmla="*/ 293901 h 6858000"/>
              <a:gd name="connsiteX94" fmla="*/ 0 w 10655455"/>
              <a:gd name="connsiteY94" fmla="*/ 2905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0655455" h="6858000">
                <a:moveTo>
                  <a:pt x="8526285" y="6283111"/>
                </a:moveTo>
                <a:cubicBezTo>
                  <a:pt x="8526285" y="6283111"/>
                  <a:pt x="8526285" y="6283111"/>
                  <a:pt x="10157124" y="6283111"/>
                </a:cubicBezTo>
                <a:cubicBezTo>
                  <a:pt x="10259271" y="6283111"/>
                  <a:pt x="10357896" y="6339261"/>
                  <a:pt x="10407209" y="6430504"/>
                </a:cubicBezTo>
                <a:cubicBezTo>
                  <a:pt x="10407209" y="6430504"/>
                  <a:pt x="10407209" y="6430504"/>
                  <a:pt x="10606716" y="6774068"/>
                </a:cubicBezTo>
                <a:lnTo>
                  <a:pt x="10655455" y="6858000"/>
                </a:lnTo>
                <a:lnTo>
                  <a:pt x="8025501" y="6858000"/>
                </a:lnTo>
                <a:lnTo>
                  <a:pt x="8129453" y="6678214"/>
                </a:lnTo>
                <a:cubicBezTo>
                  <a:pt x="8174148" y="6600912"/>
                  <a:pt x="8221824" y="6518457"/>
                  <a:pt x="8272677" y="6430504"/>
                </a:cubicBezTo>
                <a:cubicBezTo>
                  <a:pt x="8325512" y="6339261"/>
                  <a:pt x="8420615" y="6283111"/>
                  <a:pt x="8526285" y="6283111"/>
                </a:cubicBezTo>
                <a:close/>
                <a:moveTo>
                  <a:pt x="8508611" y="4776272"/>
                </a:moveTo>
                <a:cubicBezTo>
                  <a:pt x="8508611" y="4776272"/>
                  <a:pt x="8508611" y="4776272"/>
                  <a:pt x="9153763" y="4776272"/>
                </a:cubicBezTo>
                <a:cubicBezTo>
                  <a:pt x="9194173" y="4776272"/>
                  <a:pt x="9233188" y="4798484"/>
                  <a:pt x="9252696" y="4834580"/>
                </a:cubicBezTo>
                <a:cubicBezTo>
                  <a:pt x="9252696" y="4834580"/>
                  <a:pt x="9252696" y="4834580"/>
                  <a:pt x="9575969" y="5391278"/>
                </a:cubicBezTo>
                <a:cubicBezTo>
                  <a:pt x="9596871" y="5425985"/>
                  <a:pt x="9596871" y="5470409"/>
                  <a:pt x="9575969" y="5505116"/>
                </a:cubicBezTo>
                <a:cubicBezTo>
                  <a:pt x="9575969" y="5505116"/>
                  <a:pt x="9575969" y="5505116"/>
                  <a:pt x="9252696" y="6061815"/>
                </a:cubicBezTo>
                <a:cubicBezTo>
                  <a:pt x="9233188" y="6097909"/>
                  <a:pt x="9194173" y="6120122"/>
                  <a:pt x="9153763" y="6120122"/>
                </a:cubicBezTo>
                <a:cubicBezTo>
                  <a:pt x="9153763" y="6120122"/>
                  <a:pt x="9153763" y="6120122"/>
                  <a:pt x="8508611" y="6120122"/>
                </a:cubicBezTo>
                <a:cubicBezTo>
                  <a:pt x="8466808" y="6120122"/>
                  <a:pt x="8429186" y="6097909"/>
                  <a:pt x="8408284" y="6061815"/>
                </a:cubicBezTo>
                <a:cubicBezTo>
                  <a:pt x="8408284" y="6061815"/>
                  <a:pt x="8408284" y="6061815"/>
                  <a:pt x="8086404" y="5505116"/>
                </a:cubicBezTo>
                <a:cubicBezTo>
                  <a:pt x="8065503" y="5470409"/>
                  <a:pt x="8065503" y="5425985"/>
                  <a:pt x="8086404" y="5391278"/>
                </a:cubicBezTo>
                <a:cubicBezTo>
                  <a:pt x="8086404" y="5391278"/>
                  <a:pt x="8086404" y="5391278"/>
                  <a:pt x="8408284" y="4834580"/>
                </a:cubicBezTo>
                <a:cubicBezTo>
                  <a:pt x="8429186" y="4798484"/>
                  <a:pt x="8466808" y="4776272"/>
                  <a:pt x="8508611" y="4776272"/>
                </a:cubicBezTo>
                <a:close/>
                <a:moveTo>
                  <a:pt x="8438383" y="4182594"/>
                </a:moveTo>
                <a:cubicBezTo>
                  <a:pt x="8438383" y="4182594"/>
                  <a:pt x="8438383" y="4182594"/>
                  <a:pt x="8671249" y="4182594"/>
                </a:cubicBezTo>
                <a:cubicBezTo>
                  <a:pt x="8685834" y="4182594"/>
                  <a:pt x="8699916" y="4190612"/>
                  <a:pt x="8706958" y="4203640"/>
                </a:cubicBezTo>
                <a:cubicBezTo>
                  <a:pt x="8706958" y="4203640"/>
                  <a:pt x="8706958" y="4203640"/>
                  <a:pt x="8823642" y="4404579"/>
                </a:cubicBezTo>
                <a:cubicBezTo>
                  <a:pt x="8831187" y="4417106"/>
                  <a:pt x="8831187" y="4433141"/>
                  <a:pt x="8823642" y="4445668"/>
                </a:cubicBezTo>
                <a:cubicBezTo>
                  <a:pt x="8823642" y="4445668"/>
                  <a:pt x="8823642" y="4445668"/>
                  <a:pt x="8706958" y="4646606"/>
                </a:cubicBezTo>
                <a:cubicBezTo>
                  <a:pt x="8699916" y="4659635"/>
                  <a:pt x="8685834" y="4667652"/>
                  <a:pt x="8671249" y="4667652"/>
                </a:cubicBezTo>
                <a:cubicBezTo>
                  <a:pt x="8671249" y="4667652"/>
                  <a:pt x="8671249" y="4667652"/>
                  <a:pt x="8438383" y="4667652"/>
                </a:cubicBezTo>
                <a:cubicBezTo>
                  <a:pt x="8423295" y="4667652"/>
                  <a:pt x="8409715" y="4659635"/>
                  <a:pt x="8402170" y="4646606"/>
                </a:cubicBezTo>
                <a:cubicBezTo>
                  <a:pt x="8402170" y="4646606"/>
                  <a:pt x="8402170" y="4646606"/>
                  <a:pt x="8285989" y="4445668"/>
                </a:cubicBezTo>
                <a:cubicBezTo>
                  <a:pt x="8278445" y="4433141"/>
                  <a:pt x="8278445" y="4417106"/>
                  <a:pt x="8285989" y="4404579"/>
                </a:cubicBezTo>
                <a:cubicBezTo>
                  <a:pt x="8285989" y="4404579"/>
                  <a:pt x="8285989" y="4404579"/>
                  <a:pt x="8402170" y="4203640"/>
                </a:cubicBezTo>
                <a:cubicBezTo>
                  <a:pt x="8409715" y="4190612"/>
                  <a:pt x="8423295" y="4182594"/>
                  <a:pt x="8438383" y="4182594"/>
                </a:cubicBezTo>
                <a:close/>
                <a:moveTo>
                  <a:pt x="7678681" y="3459104"/>
                </a:moveTo>
                <a:cubicBezTo>
                  <a:pt x="7678681" y="3459104"/>
                  <a:pt x="7678681" y="3459104"/>
                  <a:pt x="8119685" y="3459104"/>
                </a:cubicBezTo>
                <a:cubicBezTo>
                  <a:pt x="8147308" y="3459104"/>
                  <a:pt x="8173978" y="3474287"/>
                  <a:pt x="8187313" y="3498961"/>
                </a:cubicBezTo>
                <a:cubicBezTo>
                  <a:pt x="8187313" y="3498961"/>
                  <a:pt x="8187313" y="3498961"/>
                  <a:pt x="8408292" y="3879501"/>
                </a:cubicBezTo>
                <a:cubicBezTo>
                  <a:pt x="8422579" y="3903225"/>
                  <a:pt x="8422579" y="3933593"/>
                  <a:pt x="8408292" y="3957318"/>
                </a:cubicBezTo>
                <a:cubicBezTo>
                  <a:pt x="8408292" y="3957318"/>
                  <a:pt x="8408292" y="3957318"/>
                  <a:pt x="8187313" y="4337857"/>
                </a:cubicBezTo>
                <a:cubicBezTo>
                  <a:pt x="8173978" y="4362531"/>
                  <a:pt x="8147308" y="4377714"/>
                  <a:pt x="8119685" y="4377714"/>
                </a:cubicBezTo>
                <a:cubicBezTo>
                  <a:pt x="8119685" y="4377714"/>
                  <a:pt x="8119685" y="4377714"/>
                  <a:pt x="7678681" y="4377714"/>
                </a:cubicBezTo>
                <a:cubicBezTo>
                  <a:pt x="7650106" y="4377714"/>
                  <a:pt x="7624388" y="4362531"/>
                  <a:pt x="7610101" y="4337857"/>
                </a:cubicBezTo>
                <a:cubicBezTo>
                  <a:pt x="7610101" y="4337857"/>
                  <a:pt x="7610101" y="4337857"/>
                  <a:pt x="7390076" y="3957318"/>
                </a:cubicBezTo>
                <a:cubicBezTo>
                  <a:pt x="7375787" y="3933593"/>
                  <a:pt x="7375787" y="3903225"/>
                  <a:pt x="7390076" y="3879501"/>
                </a:cubicBezTo>
                <a:cubicBezTo>
                  <a:pt x="7390076" y="3879501"/>
                  <a:pt x="7390076" y="3879501"/>
                  <a:pt x="7610101" y="3498961"/>
                </a:cubicBezTo>
                <a:cubicBezTo>
                  <a:pt x="7624388" y="3474287"/>
                  <a:pt x="7650106" y="3459104"/>
                  <a:pt x="7678681" y="3459104"/>
                </a:cubicBezTo>
                <a:close/>
                <a:moveTo>
                  <a:pt x="9108816" y="2082751"/>
                </a:moveTo>
                <a:cubicBezTo>
                  <a:pt x="9108816" y="2082751"/>
                  <a:pt x="9108816" y="2082751"/>
                  <a:pt x="9876937" y="2082751"/>
                </a:cubicBezTo>
                <a:cubicBezTo>
                  <a:pt x="9925048" y="2082751"/>
                  <a:pt x="9971500" y="2109197"/>
                  <a:pt x="9994727" y="2152172"/>
                </a:cubicBezTo>
                <a:cubicBezTo>
                  <a:pt x="9994727" y="2152172"/>
                  <a:pt x="9994727" y="2152172"/>
                  <a:pt x="10379617" y="2814978"/>
                </a:cubicBezTo>
                <a:cubicBezTo>
                  <a:pt x="10404502" y="2856301"/>
                  <a:pt x="10404502" y="2909193"/>
                  <a:pt x="10379617" y="2950515"/>
                </a:cubicBezTo>
                <a:cubicBezTo>
                  <a:pt x="10379617" y="2950515"/>
                  <a:pt x="10379617" y="2950515"/>
                  <a:pt x="9994727" y="3613321"/>
                </a:cubicBezTo>
                <a:cubicBezTo>
                  <a:pt x="9971500" y="3656296"/>
                  <a:pt x="9925048" y="3682742"/>
                  <a:pt x="9876937" y="3682742"/>
                </a:cubicBezTo>
                <a:cubicBezTo>
                  <a:pt x="9876937" y="3682742"/>
                  <a:pt x="9876937" y="3682742"/>
                  <a:pt x="9108816" y="3682742"/>
                </a:cubicBezTo>
                <a:cubicBezTo>
                  <a:pt x="9059045" y="3682742"/>
                  <a:pt x="9014252" y="3656296"/>
                  <a:pt x="8989367" y="3613321"/>
                </a:cubicBezTo>
                <a:cubicBezTo>
                  <a:pt x="8989367" y="3613321"/>
                  <a:pt x="8989367" y="3613321"/>
                  <a:pt x="8606137" y="2950515"/>
                </a:cubicBezTo>
                <a:cubicBezTo>
                  <a:pt x="8581251" y="2909193"/>
                  <a:pt x="8581251" y="2856301"/>
                  <a:pt x="8606137" y="2814978"/>
                </a:cubicBezTo>
                <a:cubicBezTo>
                  <a:pt x="8606137" y="2814978"/>
                  <a:pt x="8606137" y="2814978"/>
                  <a:pt x="8989367" y="2152172"/>
                </a:cubicBezTo>
                <a:cubicBezTo>
                  <a:pt x="9014252" y="2109197"/>
                  <a:pt x="9059045" y="2082751"/>
                  <a:pt x="9108816" y="2082751"/>
                </a:cubicBezTo>
                <a:close/>
                <a:moveTo>
                  <a:pt x="1321854" y="2071857"/>
                </a:moveTo>
                <a:cubicBezTo>
                  <a:pt x="1321854" y="2071857"/>
                  <a:pt x="1321854" y="2071857"/>
                  <a:pt x="5365317" y="2071857"/>
                </a:cubicBezTo>
                <a:cubicBezTo>
                  <a:pt x="5618580" y="2071857"/>
                  <a:pt x="5863108" y="2211072"/>
                  <a:pt x="5985373" y="2437296"/>
                </a:cubicBezTo>
                <a:cubicBezTo>
                  <a:pt x="5985373" y="2437296"/>
                  <a:pt x="5985373" y="2437296"/>
                  <a:pt x="8011470" y="5926372"/>
                </a:cubicBezTo>
                <a:cubicBezTo>
                  <a:pt x="8142468" y="6143896"/>
                  <a:pt x="8142468" y="6422327"/>
                  <a:pt x="8011470" y="6639850"/>
                </a:cubicBezTo>
                <a:cubicBezTo>
                  <a:pt x="8011470" y="6639850"/>
                  <a:pt x="8011470" y="6639850"/>
                  <a:pt x="7904625" y="6823844"/>
                </a:cubicBezTo>
                <a:lnTo>
                  <a:pt x="7884791" y="6858000"/>
                </a:lnTo>
                <a:lnTo>
                  <a:pt x="0" y="6858000"/>
                </a:lnTo>
                <a:lnTo>
                  <a:pt x="0" y="3635967"/>
                </a:lnTo>
                <a:lnTo>
                  <a:pt x="27177" y="3588964"/>
                </a:lnTo>
                <a:cubicBezTo>
                  <a:pt x="220245" y="3255048"/>
                  <a:pt x="440895" y="2873431"/>
                  <a:pt x="693065" y="2437296"/>
                </a:cubicBezTo>
                <a:cubicBezTo>
                  <a:pt x="824063" y="2211072"/>
                  <a:pt x="1059859" y="2071857"/>
                  <a:pt x="1321854" y="2071857"/>
                </a:cubicBezTo>
                <a:close/>
                <a:moveTo>
                  <a:pt x="6786399" y="753840"/>
                </a:moveTo>
                <a:cubicBezTo>
                  <a:pt x="6786399" y="753840"/>
                  <a:pt x="6786399" y="753840"/>
                  <a:pt x="8025968" y="753840"/>
                </a:cubicBezTo>
                <a:cubicBezTo>
                  <a:pt x="8103608" y="753840"/>
                  <a:pt x="8178571" y="796518"/>
                  <a:pt x="8216053" y="865869"/>
                </a:cubicBezTo>
                <a:cubicBezTo>
                  <a:pt x="8216053" y="865869"/>
                  <a:pt x="8216053" y="865869"/>
                  <a:pt x="8837177" y="1935484"/>
                </a:cubicBezTo>
                <a:cubicBezTo>
                  <a:pt x="8877335" y="2002169"/>
                  <a:pt x="8877335" y="2087523"/>
                  <a:pt x="8837177" y="2154207"/>
                </a:cubicBezTo>
                <a:cubicBezTo>
                  <a:pt x="8837177" y="2154207"/>
                  <a:pt x="8837177" y="2154207"/>
                  <a:pt x="8216053" y="3223823"/>
                </a:cubicBezTo>
                <a:cubicBezTo>
                  <a:pt x="8178571" y="3293174"/>
                  <a:pt x="8103608" y="3335852"/>
                  <a:pt x="8025968" y="3335852"/>
                </a:cubicBezTo>
                <a:cubicBezTo>
                  <a:pt x="8025968" y="3335852"/>
                  <a:pt x="8025968" y="3335852"/>
                  <a:pt x="6786399" y="3335852"/>
                </a:cubicBezTo>
                <a:cubicBezTo>
                  <a:pt x="6706082" y="3335852"/>
                  <a:pt x="6633796" y="3293174"/>
                  <a:pt x="6593637" y="3223823"/>
                </a:cubicBezTo>
                <a:cubicBezTo>
                  <a:pt x="6593637" y="3223823"/>
                  <a:pt x="6593637" y="3223823"/>
                  <a:pt x="5975192" y="2154207"/>
                </a:cubicBezTo>
                <a:cubicBezTo>
                  <a:pt x="5935033" y="2087523"/>
                  <a:pt x="5935033" y="2002169"/>
                  <a:pt x="5975192" y="1935484"/>
                </a:cubicBezTo>
                <a:cubicBezTo>
                  <a:pt x="5975192" y="1935484"/>
                  <a:pt x="5975192" y="1935484"/>
                  <a:pt x="6593637" y="865869"/>
                </a:cubicBezTo>
                <a:cubicBezTo>
                  <a:pt x="6633796" y="796518"/>
                  <a:pt x="6706082" y="753840"/>
                  <a:pt x="6786399" y="753840"/>
                </a:cubicBezTo>
                <a:close/>
                <a:moveTo>
                  <a:pt x="0" y="0"/>
                </a:moveTo>
                <a:lnTo>
                  <a:pt x="6966294" y="0"/>
                </a:lnTo>
                <a:lnTo>
                  <a:pt x="6852387" y="196155"/>
                </a:lnTo>
                <a:cubicBezTo>
                  <a:pt x="6627011" y="584267"/>
                  <a:pt x="6359899" y="1044253"/>
                  <a:pt x="6043321" y="1589421"/>
                </a:cubicBezTo>
                <a:cubicBezTo>
                  <a:pt x="5921057" y="1815646"/>
                  <a:pt x="5676528" y="1954861"/>
                  <a:pt x="5423265" y="1954861"/>
                </a:cubicBezTo>
                <a:cubicBezTo>
                  <a:pt x="5423265" y="1954861"/>
                  <a:pt x="5423265" y="1954861"/>
                  <a:pt x="1379802" y="1954861"/>
                </a:cubicBezTo>
                <a:cubicBezTo>
                  <a:pt x="1117807" y="1954861"/>
                  <a:pt x="882012" y="1815646"/>
                  <a:pt x="751013" y="1589421"/>
                </a:cubicBezTo>
                <a:cubicBezTo>
                  <a:pt x="751013" y="1589421"/>
                  <a:pt x="751013" y="1589421"/>
                  <a:pt x="1951" y="293901"/>
                </a:cubicBezTo>
                <a:lnTo>
                  <a:pt x="0" y="29052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2160000" rtlCol="0" anchor="t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l-GR" noProof="0" dirty="0"/>
              <a:t>Εισαγάγετε ή μεταφέρετε και αποθέστε φωτογραφία</a:t>
            </a: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25293" y="2834640"/>
            <a:ext cx="4459766" cy="2720356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rtlCol="0" anchor="t"/>
          <a:lstStyle>
            <a:lvl1pPr algn="l">
              <a:lnSpc>
                <a:spcPts val="4000"/>
              </a:lnSpc>
              <a:defRPr sz="50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el-GR" noProof="0" dirty="0"/>
              <a:t>Ευχαριστούμε</a:t>
            </a:r>
          </a:p>
        </p:txBody>
      </p:sp>
      <p:sp>
        <p:nvSpPr>
          <p:cNvPr id="7" name="Θέση κειμένου 5">
            <a:extLst>
              <a:ext uri="{FF2B5EF4-FFF2-40B4-BE49-F238E27FC236}">
                <a16:creationId xmlns:a16="http://schemas.microsoft.com/office/drawing/2014/main" id="{D907C852-B0E0-4C2E-88CE-B543605961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34849" y="3859066"/>
            <a:ext cx="3521514" cy="288000"/>
          </a:xfrm>
        </p:spPr>
        <p:txBody>
          <a:bodyPr rtlCol="0"/>
          <a:lstStyle>
            <a:lvl1pPr marL="0" indent="0">
              <a:buNone/>
              <a:defRPr sz="1500">
                <a:solidFill>
                  <a:schemeClr val="bg1">
                    <a:lumMod val="9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l-GR" noProof="0" dirty="0"/>
              <a:t>Πλήρες όνομα</a:t>
            </a:r>
          </a:p>
        </p:txBody>
      </p:sp>
      <p:sp>
        <p:nvSpPr>
          <p:cNvPr id="8" name="Θέση κειμένου 6">
            <a:extLst>
              <a:ext uri="{FF2B5EF4-FFF2-40B4-BE49-F238E27FC236}">
                <a16:creationId xmlns:a16="http://schemas.microsoft.com/office/drawing/2014/main" id="{D84C0BEF-F601-4B10-8AEE-4859FE996B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34849" y="4220189"/>
            <a:ext cx="3521514" cy="288000"/>
          </a:xfrm>
        </p:spPr>
        <p:txBody>
          <a:bodyPr rtlCol="0"/>
          <a:lstStyle>
            <a:lvl1pPr marL="0" indent="0">
              <a:buNone/>
              <a:defRPr sz="1500">
                <a:solidFill>
                  <a:schemeClr val="bg1">
                    <a:lumMod val="9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l-GR" noProof="0" dirty="0"/>
              <a:t>Αριθμός τηλεφώνου</a:t>
            </a:r>
          </a:p>
        </p:txBody>
      </p:sp>
      <p:sp>
        <p:nvSpPr>
          <p:cNvPr id="9" name="Θέση κειμένου 7">
            <a:extLst>
              <a:ext uri="{FF2B5EF4-FFF2-40B4-BE49-F238E27FC236}">
                <a16:creationId xmlns:a16="http://schemas.microsoft.com/office/drawing/2014/main" id="{83A6EF9B-EF2F-4949-9CC4-C16BF8DC85A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34849" y="4581312"/>
            <a:ext cx="3521514" cy="288000"/>
          </a:xfrm>
        </p:spPr>
        <p:txBody>
          <a:bodyPr rtlCol="0"/>
          <a:lstStyle>
            <a:lvl1pPr marL="0" indent="0">
              <a:buNone/>
              <a:defRPr sz="1500" spc="-90" baseline="0">
                <a:solidFill>
                  <a:schemeClr val="bg1">
                    <a:lumMod val="9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l-GR" noProof="0" dirty="0"/>
              <a:t>Email ή όνομα χρήστη μέσου κοινωνικής δικτύωσης</a:t>
            </a:r>
          </a:p>
        </p:txBody>
      </p:sp>
      <p:sp>
        <p:nvSpPr>
          <p:cNvPr id="10" name="Θέση κειμένου 8">
            <a:extLst>
              <a:ext uri="{FF2B5EF4-FFF2-40B4-BE49-F238E27FC236}">
                <a16:creationId xmlns:a16="http://schemas.microsoft.com/office/drawing/2014/main" id="{BE8CA170-9CA9-448E-B07A-E01AB84F7FD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4849" y="4942435"/>
            <a:ext cx="3521514" cy="288000"/>
          </a:xfrm>
        </p:spPr>
        <p:txBody>
          <a:bodyPr rtlCol="0"/>
          <a:lstStyle>
            <a:lvl1pPr marL="0" indent="0">
              <a:buNone/>
              <a:defRPr sz="1500">
                <a:solidFill>
                  <a:schemeClr val="bg1">
                    <a:lumMod val="9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l-GR" noProof="0" dirty="0"/>
              <a:t>Τοποθεσία Web εταιρείας</a:t>
            </a:r>
          </a:p>
        </p:txBody>
      </p:sp>
    </p:spTree>
    <p:extLst>
      <p:ext uri="{BB962C8B-B14F-4D97-AF65-F5344CB8AC3E}">
        <p14:creationId xmlns:p14="http://schemas.microsoft.com/office/powerpoint/2010/main" val="1632891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l-GR" noProof="0" dirty="0"/>
              <a:t>Κάντε κλικ για να επεξεργαστείτε τη σελίδα τίτλου</a:t>
            </a:r>
          </a:p>
        </p:txBody>
      </p:sp>
      <p:sp>
        <p:nvSpPr>
          <p:cNvPr id="7" name="Υπότιτλος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l-GR" noProof="0" dirty="0"/>
              <a:t>Υπότιτλος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l-GR" noProof="0"/>
              <a:t>Στυλ κειμένου υποδείγματος</a:t>
            </a:r>
          </a:p>
          <a:p>
            <a:pPr lvl="1" rtl="0"/>
            <a:r>
              <a:rPr lang="el-GR" noProof="0"/>
              <a:t>Δεύτερο επίπεδο</a:t>
            </a:r>
          </a:p>
          <a:p>
            <a:pPr lvl="2" rtl="0"/>
            <a:r>
              <a:rPr lang="el-GR" noProof="0"/>
              <a:t>Τρίτο επίπεδο</a:t>
            </a:r>
          </a:p>
          <a:p>
            <a:pPr lvl="3" rtl="0"/>
            <a:r>
              <a:rPr lang="el-GR" noProof="0"/>
              <a:t>Τέταρτο επίπεδο</a:t>
            </a:r>
          </a:p>
          <a:p>
            <a:pPr lvl="4" rtl="0"/>
            <a:r>
              <a:rPr lang="el-GR" noProof="0"/>
              <a:t>Πέμπτο επίπεδο</a:t>
            </a:r>
            <a:endParaRPr lang="el-GR" noProof="0" dirty="0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el-GR" noProof="0" dirty="0"/>
              <a:t>Προσθήκη υποσέλιδου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l-GR" noProof="0" smtClean="0"/>
              <a:pPr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l-GR" noProof="0" dirty="0"/>
              <a:t>Κάντε κλικ για να επεξεργαστείτε τη σελίδα τίτλου</a:t>
            </a:r>
          </a:p>
        </p:txBody>
      </p:sp>
      <p:sp>
        <p:nvSpPr>
          <p:cNvPr id="7" name="Υπότιτλος 2">
            <a:extLst>
              <a:ext uri="{FF2B5EF4-FFF2-40B4-BE49-F238E27FC236}">
                <a16:creationId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l-GR" noProof="0" dirty="0"/>
              <a:t>Υπότιτλος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2000"/>
            <a:ext cx="5472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l-GR" noProof="0"/>
              <a:t>Στυλ κειμένου υποδείγματος</a:t>
            </a:r>
          </a:p>
          <a:p>
            <a:pPr lvl="1" rtl="0"/>
            <a:r>
              <a:rPr lang="el-GR" noProof="0"/>
              <a:t>Δεύτερο επίπεδο</a:t>
            </a:r>
          </a:p>
          <a:p>
            <a:pPr lvl="2" rtl="0"/>
            <a:r>
              <a:rPr lang="el-GR" noProof="0"/>
              <a:t>Τρίτο επίπεδο</a:t>
            </a:r>
          </a:p>
          <a:p>
            <a:pPr lvl="3" rtl="0"/>
            <a:r>
              <a:rPr lang="el-GR" noProof="0"/>
              <a:t>Τέταρτο επίπεδο</a:t>
            </a:r>
          </a:p>
          <a:p>
            <a:pPr lvl="4" rtl="0"/>
            <a:r>
              <a:rPr lang="el-GR" noProof="0"/>
              <a:t>Πέμπτο επίπεδο</a:t>
            </a:r>
            <a:endParaRPr lang="el-GR" noProof="0" dirty="0"/>
          </a:p>
        </p:txBody>
      </p:sp>
      <p:sp>
        <p:nvSpPr>
          <p:cNvPr id="6" name="Θέση κειμένου 4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511250"/>
            <a:ext cx="5472113" cy="4680000"/>
          </a:xfrm>
        </p:spPr>
        <p:txBody>
          <a:bodyPr rtlCol="0"/>
          <a:lstStyle/>
          <a:p>
            <a:pPr lvl="0" rtl="0"/>
            <a:r>
              <a:rPr lang="el-GR" noProof="0"/>
              <a:t>Στυλ κειμένου υποδείγματος</a:t>
            </a:r>
          </a:p>
          <a:p>
            <a:pPr lvl="1" rtl="0"/>
            <a:r>
              <a:rPr lang="el-GR" noProof="0"/>
              <a:t>Δεύτερο επίπεδο</a:t>
            </a:r>
          </a:p>
          <a:p>
            <a:pPr lvl="2" rtl="0"/>
            <a:r>
              <a:rPr lang="el-GR" noProof="0"/>
              <a:t>Τρίτο επίπεδο</a:t>
            </a:r>
          </a:p>
          <a:p>
            <a:pPr lvl="3" rtl="0"/>
            <a:r>
              <a:rPr lang="el-GR" noProof="0"/>
              <a:t>Τέταρτο επίπεδο</a:t>
            </a:r>
          </a:p>
          <a:p>
            <a:pPr lvl="4" rtl="0"/>
            <a:r>
              <a:rPr lang="el-GR" noProof="0"/>
              <a:t>Πέμπτο επίπεδο</a:t>
            </a:r>
            <a:endParaRPr lang="el-GR" noProof="0" dirty="0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el-GR" noProof="0" dirty="0"/>
              <a:t>Προσθήκη υποσέλιδου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l-GR" noProof="0" smtClean="0"/>
              <a:pPr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στηλώ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l-GR" noProof="0" dirty="0"/>
              <a:t>Κάντε κλικ για να επεξεργαστείτε τη σελίδα τίτλου</a:t>
            </a:r>
          </a:p>
        </p:txBody>
      </p:sp>
      <p:sp>
        <p:nvSpPr>
          <p:cNvPr id="9" name="Υπότιτλος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l-GR" noProof="0" dirty="0"/>
              <a:t>Υπότιτλος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l-GR" noProof="0"/>
              <a:t>Στυλ κειμένου υποδείγματος</a:t>
            </a:r>
          </a:p>
          <a:p>
            <a:pPr lvl="1" rtl="0"/>
            <a:r>
              <a:rPr lang="el-GR" noProof="0"/>
              <a:t>Δεύτερο επίπεδο</a:t>
            </a:r>
          </a:p>
          <a:p>
            <a:pPr lvl="2" rtl="0"/>
            <a:r>
              <a:rPr lang="el-GR" noProof="0"/>
              <a:t>Τρίτο επίπεδο</a:t>
            </a:r>
          </a:p>
          <a:p>
            <a:pPr lvl="3" rtl="0"/>
            <a:r>
              <a:rPr lang="el-GR" noProof="0"/>
              <a:t>Τέταρτο επίπεδο</a:t>
            </a:r>
          </a:p>
          <a:p>
            <a:pPr lvl="4" rtl="0"/>
            <a:r>
              <a:rPr lang="el-GR" noProof="0"/>
              <a:t>Πέμπτο επίπεδο</a:t>
            </a:r>
            <a:endParaRPr lang="el-GR" noProof="0" dirty="0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511476"/>
            <a:ext cx="3600450" cy="4679249"/>
          </a:xfrm>
        </p:spPr>
        <p:txBody>
          <a:bodyPr rtlCol="0"/>
          <a:lstStyle/>
          <a:p>
            <a:pPr lvl="0" rtl="0"/>
            <a:r>
              <a:rPr lang="el-GR" noProof="0"/>
              <a:t>Στυλ κειμένου υποδείγματος</a:t>
            </a:r>
          </a:p>
          <a:p>
            <a:pPr lvl="1" rtl="0"/>
            <a:r>
              <a:rPr lang="el-GR" noProof="0"/>
              <a:t>Δεύτερο επίπεδο</a:t>
            </a:r>
          </a:p>
          <a:p>
            <a:pPr lvl="2" rtl="0"/>
            <a:r>
              <a:rPr lang="el-GR" noProof="0"/>
              <a:t>Τρίτο επίπεδο</a:t>
            </a:r>
          </a:p>
          <a:p>
            <a:pPr lvl="3" rtl="0"/>
            <a:r>
              <a:rPr lang="el-GR" noProof="0"/>
              <a:t>Τέταρτο επίπεδο</a:t>
            </a:r>
          </a:p>
          <a:p>
            <a:pPr lvl="4" rtl="0"/>
            <a:r>
              <a:rPr lang="el-GR" noProof="0"/>
              <a:t>Πέμπτο επίπεδο</a:t>
            </a:r>
            <a:endParaRPr lang="el-GR" noProof="0" dirty="0"/>
          </a:p>
        </p:txBody>
      </p:sp>
      <p:sp>
        <p:nvSpPr>
          <p:cNvPr id="11" name="Θέση κειμένου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511475"/>
            <a:ext cx="3600450" cy="4679250"/>
          </a:xfrm>
        </p:spPr>
        <p:txBody>
          <a:bodyPr rtlCol="0"/>
          <a:lstStyle/>
          <a:p>
            <a:pPr lvl="0" rtl="0"/>
            <a:r>
              <a:rPr lang="el-GR" noProof="0"/>
              <a:t>Στυλ κειμένου υποδείγματος</a:t>
            </a:r>
          </a:p>
          <a:p>
            <a:pPr lvl="1" rtl="0"/>
            <a:r>
              <a:rPr lang="el-GR" noProof="0"/>
              <a:t>Δεύτερο επίπεδο</a:t>
            </a:r>
          </a:p>
          <a:p>
            <a:pPr lvl="2" rtl="0"/>
            <a:r>
              <a:rPr lang="el-GR" noProof="0"/>
              <a:t>Τρίτο επίπεδο</a:t>
            </a:r>
          </a:p>
          <a:p>
            <a:pPr lvl="3" rtl="0"/>
            <a:r>
              <a:rPr lang="el-GR" noProof="0"/>
              <a:t>Τέταρτο επίπεδο</a:t>
            </a:r>
          </a:p>
          <a:p>
            <a:pPr lvl="4" rtl="0"/>
            <a:r>
              <a:rPr lang="el-GR" noProof="0"/>
              <a:t>Πέμπτο επίπεδο</a:t>
            </a:r>
            <a:endParaRPr lang="el-GR" noProof="0" dirty="0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el-GR" noProof="0"/>
              <a:t>Προσθήκη υποσέλιδου</a:t>
            </a:r>
            <a:endParaRPr lang="el-GR" noProof="0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l-GR" noProof="0" smtClean="0"/>
              <a:pPr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στηλώ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l-GR" noProof="0" dirty="0"/>
              <a:t>Κάντε κλικ για να επεξεργαστείτε τη σελίδα τίτλου</a:t>
            </a:r>
          </a:p>
        </p:txBody>
      </p:sp>
      <p:sp>
        <p:nvSpPr>
          <p:cNvPr id="10" name="Υπότιτλος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l-GR" noProof="0" dirty="0"/>
              <a:t>Υπότιτλος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16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l-GR" noProof="0"/>
              <a:t>Στυλ κειμένου υποδείγματος</a:t>
            </a:r>
          </a:p>
          <a:p>
            <a:pPr lvl="1" rtl="0"/>
            <a:r>
              <a:rPr lang="el-GR" noProof="0"/>
              <a:t>Δεύτερο επίπεδο</a:t>
            </a:r>
          </a:p>
          <a:p>
            <a:pPr lvl="2" rtl="0"/>
            <a:r>
              <a:rPr lang="el-GR" noProof="0"/>
              <a:t>Τρίτο επίπεδο</a:t>
            </a:r>
          </a:p>
          <a:p>
            <a:pPr lvl="3" rtl="0"/>
            <a:r>
              <a:rPr lang="el-GR" noProof="0"/>
              <a:t>Τέταρτο επίπεδο</a:t>
            </a:r>
          </a:p>
          <a:p>
            <a:pPr lvl="4" rtl="0"/>
            <a:r>
              <a:rPr lang="el-GR" noProof="0"/>
              <a:t>Πέμπτο επίπεδο</a:t>
            </a:r>
            <a:endParaRPr lang="el-GR" noProof="0" dirty="0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512000"/>
            <a:ext cx="2160588" cy="4679250"/>
          </a:xfrm>
        </p:spPr>
        <p:txBody>
          <a:bodyPr rtlCol="0"/>
          <a:lstStyle/>
          <a:p>
            <a:pPr lvl="0" rtl="0"/>
            <a:r>
              <a:rPr lang="el-GR" noProof="0"/>
              <a:t>Στυλ κειμένου υποδείγματος</a:t>
            </a:r>
          </a:p>
          <a:p>
            <a:pPr lvl="1" rtl="0"/>
            <a:r>
              <a:rPr lang="el-GR" noProof="0"/>
              <a:t>Δεύτερο επίπεδο</a:t>
            </a:r>
          </a:p>
          <a:p>
            <a:pPr lvl="2" rtl="0"/>
            <a:r>
              <a:rPr lang="el-GR" noProof="0"/>
              <a:t>Τρίτο επίπεδο</a:t>
            </a:r>
          </a:p>
          <a:p>
            <a:pPr lvl="3" rtl="0"/>
            <a:r>
              <a:rPr lang="el-GR" noProof="0"/>
              <a:t>Τέταρτο επίπεδο</a:t>
            </a:r>
          </a:p>
          <a:p>
            <a:pPr lvl="4" rtl="0"/>
            <a:r>
              <a:rPr lang="el-GR" noProof="0"/>
              <a:t>Πέμπτο επίπεδο</a:t>
            </a:r>
            <a:endParaRPr lang="el-GR" noProof="0" dirty="0"/>
          </a:p>
        </p:txBody>
      </p:sp>
      <p:sp>
        <p:nvSpPr>
          <p:cNvPr id="13" name="Θέση κειμένου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512000"/>
            <a:ext cx="2160588" cy="4679250"/>
          </a:xfrm>
        </p:spPr>
        <p:txBody>
          <a:bodyPr rtlCol="0"/>
          <a:lstStyle/>
          <a:p>
            <a:pPr lvl="0" rtl="0"/>
            <a:r>
              <a:rPr lang="el-GR" noProof="0"/>
              <a:t>Στυλ κειμένου υποδείγματος</a:t>
            </a:r>
          </a:p>
          <a:p>
            <a:pPr lvl="1" rtl="0"/>
            <a:r>
              <a:rPr lang="el-GR" noProof="0"/>
              <a:t>Δεύτερο επίπεδο</a:t>
            </a:r>
          </a:p>
          <a:p>
            <a:pPr lvl="2" rtl="0"/>
            <a:r>
              <a:rPr lang="el-GR" noProof="0"/>
              <a:t>Τρίτο επίπεδο</a:t>
            </a:r>
          </a:p>
          <a:p>
            <a:pPr lvl="3" rtl="0"/>
            <a:r>
              <a:rPr lang="el-GR" noProof="0"/>
              <a:t>Τέταρτο επίπεδο</a:t>
            </a:r>
          </a:p>
          <a:p>
            <a:pPr lvl="4" rtl="0"/>
            <a:r>
              <a:rPr lang="el-GR" noProof="0"/>
              <a:t>Πέμπτο επίπεδο</a:t>
            </a:r>
            <a:endParaRPr lang="el-GR" noProof="0" dirty="0"/>
          </a:p>
        </p:txBody>
      </p:sp>
      <p:sp>
        <p:nvSpPr>
          <p:cNvPr id="15" name="Θέση κειμένου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507535"/>
            <a:ext cx="2160588" cy="4679250"/>
          </a:xfrm>
        </p:spPr>
        <p:txBody>
          <a:bodyPr rtlCol="0"/>
          <a:lstStyle/>
          <a:p>
            <a:pPr lvl="0" rtl="0"/>
            <a:r>
              <a:rPr lang="el-GR" noProof="0"/>
              <a:t>Στυλ κειμένου υποδείγματος</a:t>
            </a:r>
          </a:p>
          <a:p>
            <a:pPr lvl="1" rtl="0"/>
            <a:r>
              <a:rPr lang="el-GR" noProof="0"/>
              <a:t>Δεύτερο επίπεδο</a:t>
            </a:r>
          </a:p>
          <a:p>
            <a:pPr lvl="2" rtl="0"/>
            <a:r>
              <a:rPr lang="el-GR" noProof="0"/>
              <a:t>Τρίτο επίπεδο</a:t>
            </a:r>
          </a:p>
          <a:p>
            <a:pPr lvl="3" rtl="0"/>
            <a:r>
              <a:rPr lang="el-GR" noProof="0"/>
              <a:t>Τέταρτο επίπεδο</a:t>
            </a:r>
          </a:p>
          <a:p>
            <a:pPr lvl="4" rtl="0"/>
            <a:r>
              <a:rPr lang="el-GR" noProof="0"/>
              <a:t>Πέμπτο επίπεδο</a:t>
            </a:r>
            <a:endParaRPr lang="el-GR" noProof="0" dirty="0"/>
          </a:p>
        </p:txBody>
      </p:sp>
      <p:sp>
        <p:nvSpPr>
          <p:cNvPr id="17" name="Θέση κειμένου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507535"/>
            <a:ext cx="2160588" cy="4683715"/>
          </a:xfrm>
        </p:spPr>
        <p:txBody>
          <a:bodyPr rtlCol="0"/>
          <a:lstStyle/>
          <a:p>
            <a:pPr lvl="0" rtl="0"/>
            <a:r>
              <a:rPr lang="el-GR" noProof="0"/>
              <a:t>Στυλ κειμένου υποδείγματος</a:t>
            </a:r>
          </a:p>
          <a:p>
            <a:pPr lvl="1" rtl="0"/>
            <a:r>
              <a:rPr lang="el-GR" noProof="0"/>
              <a:t>Δεύτερο επίπεδο</a:t>
            </a:r>
          </a:p>
          <a:p>
            <a:pPr lvl="2" rtl="0"/>
            <a:r>
              <a:rPr lang="el-GR" noProof="0"/>
              <a:t>Τρίτο επίπεδο</a:t>
            </a:r>
          </a:p>
          <a:p>
            <a:pPr lvl="3" rtl="0"/>
            <a:r>
              <a:rPr lang="el-GR" noProof="0"/>
              <a:t>Τέταρτο επίπεδο</a:t>
            </a:r>
          </a:p>
          <a:p>
            <a:pPr lvl="4" rtl="0"/>
            <a:r>
              <a:rPr lang="el-GR" noProof="0"/>
              <a:t>Πέμπτο επίπεδο</a:t>
            </a:r>
            <a:endParaRPr lang="el-GR" noProof="0" dirty="0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el-GR" noProof="0"/>
              <a:t>Προσθήκη υποσέλιδου</a:t>
            </a:r>
            <a:endParaRPr lang="el-GR" noProof="0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l-GR" noProof="0" smtClean="0"/>
              <a:pPr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el-GR" noProof="0"/>
              <a:t>Προσθήκη υποσέλιδου</a:t>
            </a:r>
            <a:endParaRPr lang="el-GR" noProof="0" dirty="0"/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727656" y="6277243"/>
            <a:ext cx="464344" cy="400188"/>
          </a:xfrm>
        </p:spPr>
        <p:txBody>
          <a:bodyPr rtlCol="0"/>
          <a:lstStyle/>
          <a:p>
            <a:pPr rtl="0"/>
            <a:fld id="{19B51A1E-902D-48AF-9020-955120F399B6}" type="slidenum">
              <a:rPr lang="el-GR" noProof="0" smtClean="0"/>
              <a:pPr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Θέση εικόνας 20">
            <a:extLst>
              <a:ext uri="{FF2B5EF4-FFF2-40B4-BE49-F238E27FC236}">
                <a16:creationId xmlns:a16="http://schemas.microsoft.com/office/drawing/2014/main" id="{9A70B137-2503-4803-9F56-620A586FA49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0655455" cy="6858000"/>
          </a:xfrm>
          <a:custGeom>
            <a:avLst/>
            <a:gdLst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025968 w 10655455"/>
              <a:gd name="connsiteY74" fmla="*/ 753840 h 6858000"/>
              <a:gd name="connsiteX75" fmla="*/ 8216053 w 10655455"/>
              <a:gd name="connsiteY75" fmla="*/ 865869 h 6858000"/>
              <a:gd name="connsiteX76" fmla="*/ 8837177 w 10655455"/>
              <a:gd name="connsiteY76" fmla="*/ 1935484 h 6858000"/>
              <a:gd name="connsiteX77" fmla="*/ 8837177 w 10655455"/>
              <a:gd name="connsiteY77" fmla="*/ 2154207 h 6858000"/>
              <a:gd name="connsiteX78" fmla="*/ 8216053 w 10655455"/>
              <a:gd name="connsiteY78" fmla="*/ 3223823 h 6858000"/>
              <a:gd name="connsiteX79" fmla="*/ 8025968 w 10655455"/>
              <a:gd name="connsiteY79" fmla="*/ 3335852 h 6858000"/>
              <a:gd name="connsiteX80" fmla="*/ 6786399 w 10655455"/>
              <a:gd name="connsiteY80" fmla="*/ 3335852 h 6858000"/>
              <a:gd name="connsiteX81" fmla="*/ 6593637 w 10655455"/>
              <a:gd name="connsiteY81" fmla="*/ 3223823 h 6858000"/>
              <a:gd name="connsiteX82" fmla="*/ 5975192 w 10655455"/>
              <a:gd name="connsiteY82" fmla="*/ 2154207 h 6858000"/>
              <a:gd name="connsiteX83" fmla="*/ 5975192 w 10655455"/>
              <a:gd name="connsiteY83" fmla="*/ 1935484 h 6858000"/>
              <a:gd name="connsiteX84" fmla="*/ 6593637 w 10655455"/>
              <a:gd name="connsiteY84" fmla="*/ 865869 h 6858000"/>
              <a:gd name="connsiteX85" fmla="*/ 6786399 w 10655455"/>
              <a:gd name="connsiteY85" fmla="*/ 753840 h 6858000"/>
              <a:gd name="connsiteX86" fmla="*/ 0 w 10655455"/>
              <a:gd name="connsiteY86" fmla="*/ 0 h 6858000"/>
              <a:gd name="connsiteX87" fmla="*/ 6966294 w 10655455"/>
              <a:gd name="connsiteY87" fmla="*/ 0 h 6858000"/>
              <a:gd name="connsiteX88" fmla="*/ 6852387 w 10655455"/>
              <a:gd name="connsiteY88" fmla="*/ 196155 h 6858000"/>
              <a:gd name="connsiteX89" fmla="*/ 6043321 w 10655455"/>
              <a:gd name="connsiteY89" fmla="*/ 1589421 h 6858000"/>
              <a:gd name="connsiteX90" fmla="*/ 5423265 w 10655455"/>
              <a:gd name="connsiteY90" fmla="*/ 1954861 h 6858000"/>
              <a:gd name="connsiteX91" fmla="*/ 1379802 w 10655455"/>
              <a:gd name="connsiteY91" fmla="*/ 1954861 h 6858000"/>
              <a:gd name="connsiteX92" fmla="*/ 751013 w 10655455"/>
              <a:gd name="connsiteY92" fmla="*/ 1589421 h 6858000"/>
              <a:gd name="connsiteX93" fmla="*/ 1951 w 10655455"/>
              <a:gd name="connsiteY93" fmla="*/ 293901 h 6858000"/>
              <a:gd name="connsiteX94" fmla="*/ 0 w 10655455"/>
              <a:gd name="connsiteY94" fmla="*/ 2905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0655455" h="6858000">
                <a:moveTo>
                  <a:pt x="8526285" y="6283111"/>
                </a:moveTo>
                <a:cubicBezTo>
                  <a:pt x="8526285" y="6283111"/>
                  <a:pt x="8526285" y="6283111"/>
                  <a:pt x="10157124" y="6283111"/>
                </a:cubicBezTo>
                <a:cubicBezTo>
                  <a:pt x="10259271" y="6283111"/>
                  <a:pt x="10357896" y="6339261"/>
                  <a:pt x="10407209" y="6430504"/>
                </a:cubicBezTo>
                <a:cubicBezTo>
                  <a:pt x="10407209" y="6430504"/>
                  <a:pt x="10407209" y="6430504"/>
                  <a:pt x="10606716" y="6774068"/>
                </a:cubicBezTo>
                <a:lnTo>
                  <a:pt x="10655455" y="6858000"/>
                </a:lnTo>
                <a:lnTo>
                  <a:pt x="8025501" y="6858000"/>
                </a:lnTo>
                <a:lnTo>
                  <a:pt x="8129453" y="6678214"/>
                </a:lnTo>
                <a:cubicBezTo>
                  <a:pt x="8174148" y="6600912"/>
                  <a:pt x="8221824" y="6518457"/>
                  <a:pt x="8272677" y="6430504"/>
                </a:cubicBezTo>
                <a:cubicBezTo>
                  <a:pt x="8325512" y="6339261"/>
                  <a:pt x="8420615" y="6283111"/>
                  <a:pt x="8526285" y="6283111"/>
                </a:cubicBezTo>
                <a:close/>
                <a:moveTo>
                  <a:pt x="8508611" y="4776272"/>
                </a:moveTo>
                <a:cubicBezTo>
                  <a:pt x="8508611" y="4776272"/>
                  <a:pt x="8508611" y="4776272"/>
                  <a:pt x="9153763" y="4776272"/>
                </a:cubicBezTo>
                <a:cubicBezTo>
                  <a:pt x="9194173" y="4776272"/>
                  <a:pt x="9233188" y="4798484"/>
                  <a:pt x="9252696" y="4834580"/>
                </a:cubicBezTo>
                <a:cubicBezTo>
                  <a:pt x="9252696" y="4834580"/>
                  <a:pt x="9252696" y="4834580"/>
                  <a:pt x="9575969" y="5391278"/>
                </a:cubicBezTo>
                <a:cubicBezTo>
                  <a:pt x="9596871" y="5425985"/>
                  <a:pt x="9596871" y="5470409"/>
                  <a:pt x="9575969" y="5505116"/>
                </a:cubicBezTo>
                <a:cubicBezTo>
                  <a:pt x="9575969" y="5505116"/>
                  <a:pt x="9575969" y="5505116"/>
                  <a:pt x="9252696" y="6061815"/>
                </a:cubicBezTo>
                <a:cubicBezTo>
                  <a:pt x="9233188" y="6097909"/>
                  <a:pt x="9194173" y="6120122"/>
                  <a:pt x="9153763" y="6120122"/>
                </a:cubicBezTo>
                <a:cubicBezTo>
                  <a:pt x="9153763" y="6120122"/>
                  <a:pt x="9153763" y="6120122"/>
                  <a:pt x="8508611" y="6120122"/>
                </a:cubicBezTo>
                <a:cubicBezTo>
                  <a:pt x="8466808" y="6120122"/>
                  <a:pt x="8429186" y="6097909"/>
                  <a:pt x="8408284" y="6061815"/>
                </a:cubicBezTo>
                <a:cubicBezTo>
                  <a:pt x="8408284" y="6061815"/>
                  <a:pt x="8408284" y="6061815"/>
                  <a:pt x="8086404" y="5505116"/>
                </a:cubicBezTo>
                <a:cubicBezTo>
                  <a:pt x="8065503" y="5470409"/>
                  <a:pt x="8065503" y="5425985"/>
                  <a:pt x="8086404" y="5391278"/>
                </a:cubicBezTo>
                <a:cubicBezTo>
                  <a:pt x="8086404" y="5391278"/>
                  <a:pt x="8086404" y="5391278"/>
                  <a:pt x="8408284" y="4834580"/>
                </a:cubicBezTo>
                <a:cubicBezTo>
                  <a:pt x="8429186" y="4798484"/>
                  <a:pt x="8466808" y="4776272"/>
                  <a:pt x="8508611" y="4776272"/>
                </a:cubicBezTo>
                <a:close/>
                <a:moveTo>
                  <a:pt x="8438383" y="4182594"/>
                </a:moveTo>
                <a:cubicBezTo>
                  <a:pt x="8438383" y="4182594"/>
                  <a:pt x="8438383" y="4182594"/>
                  <a:pt x="8671249" y="4182594"/>
                </a:cubicBezTo>
                <a:cubicBezTo>
                  <a:pt x="8685834" y="4182594"/>
                  <a:pt x="8699916" y="4190612"/>
                  <a:pt x="8706958" y="4203640"/>
                </a:cubicBezTo>
                <a:cubicBezTo>
                  <a:pt x="8706958" y="4203640"/>
                  <a:pt x="8706958" y="4203640"/>
                  <a:pt x="8823642" y="4404579"/>
                </a:cubicBezTo>
                <a:cubicBezTo>
                  <a:pt x="8831187" y="4417106"/>
                  <a:pt x="8831187" y="4433141"/>
                  <a:pt x="8823642" y="4445668"/>
                </a:cubicBezTo>
                <a:cubicBezTo>
                  <a:pt x="8823642" y="4445668"/>
                  <a:pt x="8823642" y="4445668"/>
                  <a:pt x="8706958" y="4646606"/>
                </a:cubicBezTo>
                <a:cubicBezTo>
                  <a:pt x="8699916" y="4659635"/>
                  <a:pt x="8685834" y="4667652"/>
                  <a:pt x="8671249" y="4667652"/>
                </a:cubicBezTo>
                <a:cubicBezTo>
                  <a:pt x="8671249" y="4667652"/>
                  <a:pt x="8671249" y="4667652"/>
                  <a:pt x="8438383" y="4667652"/>
                </a:cubicBezTo>
                <a:cubicBezTo>
                  <a:pt x="8423295" y="4667652"/>
                  <a:pt x="8409715" y="4659635"/>
                  <a:pt x="8402170" y="4646606"/>
                </a:cubicBezTo>
                <a:cubicBezTo>
                  <a:pt x="8402170" y="4646606"/>
                  <a:pt x="8402170" y="4646606"/>
                  <a:pt x="8285989" y="4445668"/>
                </a:cubicBezTo>
                <a:cubicBezTo>
                  <a:pt x="8278445" y="4433141"/>
                  <a:pt x="8278445" y="4417106"/>
                  <a:pt x="8285989" y="4404579"/>
                </a:cubicBezTo>
                <a:cubicBezTo>
                  <a:pt x="8285989" y="4404579"/>
                  <a:pt x="8285989" y="4404579"/>
                  <a:pt x="8402170" y="4203640"/>
                </a:cubicBezTo>
                <a:cubicBezTo>
                  <a:pt x="8409715" y="4190612"/>
                  <a:pt x="8423295" y="4182594"/>
                  <a:pt x="8438383" y="4182594"/>
                </a:cubicBezTo>
                <a:close/>
                <a:moveTo>
                  <a:pt x="7678681" y="3459104"/>
                </a:moveTo>
                <a:cubicBezTo>
                  <a:pt x="7678681" y="3459104"/>
                  <a:pt x="7678681" y="3459104"/>
                  <a:pt x="8119685" y="3459104"/>
                </a:cubicBezTo>
                <a:cubicBezTo>
                  <a:pt x="8147308" y="3459104"/>
                  <a:pt x="8173978" y="3474287"/>
                  <a:pt x="8187313" y="3498961"/>
                </a:cubicBezTo>
                <a:cubicBezTo>
                  <a:pt x="8187313" y="3498961"/>
                  <a:pt x="8187313" y="3498961"/>
                  <a:pt x="8408292" y="3879501"/>
                </a:cubicBezTo>
                <a:cubicBezTo>
                  <a:pt x="8422579" y="3903225"/>
                  <a:pt x="8422579" y="3933593"/>
                  <a:pt x="8408292" y="3957318"/>
                </a:cubicBezTo>
                <a:cubicBezTo>
                  <a:pt x="8408292" y="3957318"/>
                  <a:pt x="8408292" y="3957318"/>
                  <a:pt x="8187313" y="4337857"/>
                </a:cubicBezTo>
                <a:cubicBezTo>
                  <a:pt x="8173978" y="4362531"/>
                  <a:pt x="8147308" y="4377714"/>
                  <a:pt x="8119685" y="4377714"/>
                </a:cubicBezTo>
                <a:cubicBezTo>
                  <a:pt x="8119685" y="4377714"/>
                  <a:pt x="8119685" y="4377714"/>
                  <a:pt x="7678681" y="4377714"/>
                </a:cubicBezTo>
                <a:cubicBezTo>
                  <a:pt x="7650106" y="4377714"/>
                  <a:pt x="7624388" y="4362531"/>
                  <a:pt x="7610101" y="4337857"/>
                </a:cubicBezTo>
                <a:cubicBezTo>
                  <a:pt x="7610101" y="4337857"/>
                  <a:pt x="7610101" y="4337857"/>
                  <a:pt x="7390076" y="3957318"/>
                </a:cubicBezTo>
                <a:cubicBezTo>
                  <a:pt x="7375787" y="3933593"/>
                  <a:pt x="7375787" y="3903225"/>
                  <a:pt x="7390076" y="3879501"/>
                </a:cubicBezTo>
                <a:cubicBezTo>
                  <a:pt x="7390076" y="3879501"/>
                  <a:pt x="7390076" y="3879501"/>
                  <a:pt x="7610101" y="3498961"/>
                </a:cubicBezTo>
                <a:cubicBezTo>
                  <a:pt x="7624388" y="3474287"/>
                  <a:pt x="7650106" y="3459104"/>
                  <a:pt x="7678681" y="3459104"/>
                </a:cubicBezTo>
                <a:close/>
                <a:moveTo>
                  <a:pt x="9108816" y="2082751"/>
                </a:moveTo>
                <a:cubicBezTo>
                  <a:pt x="9108816" y="2082751"/>
                  <a:pt x="9108816" y="2082751"/>
                  <a:pt x="9876937" y="2082751"/>
                </a:cubicBezTo>
                <a:cubicBezTo>
                  <a:pt x="9925048" y="2082751"/>
                  <a:pt x="9971500" y="2109197"/>
                  <a:pt x="9994727" y="2152172"/>
                </a:cubicBezTo>
                <a:cubicBezTo>
                  <a:pt x="9994727" y="2152172"/>
                  <a:pt x="9994727" y="2152172"/>
                  <a:pt x="10379617" y="2814978"/>
                </a:cubicBezTo>
                <a:cubicBezTo>
                  <a:pt x="10404502" y="2856301"/>
                  <a:pt x="10404502" y="2909193"/>
                  <a:pt x="10379617" y="2950515"/>
                </a:cubicBezTo>
                <a:cubicBezTo>
                  <a:pt x="10379617" y="2950515"/>
                  <a:pt x="10379617" y="2950515"/>
                  <a:pt x="9994727" y="3613321"/>
                </a:cubicBezTo>
                <a:cubicBezTo>
                  <a:pt x="9971500" y="3656296"/>
                  <a:pt x="9925048" y="3682742"/>
                  <a:pt x="9876937" y="3682742"/>
                </a:cubicBezTo>
                <a:cubicBezTo>
                  <a:pt x="9876937" y="3682742"/>
                  <a:pt x="9876937" y="3682742"/>
                  <a:pt x="9108816" y="3682742"/>
                </a:cubicBezTo>
                <a:cubicBezTo>
                  <a:pt x="9059045" y="3682742"/>
                  <a:pt x="9014252" y="3656296"/>
                  <a:pt x="8989367" y="3613321"/>
                </a:cubicBezTo>
                <a:cubicBezTo>
                  <a:pt x="8989367" y="3613321"/>
                  <a:pt x="8989367" y="3613321"/>
                  <a:pt x="8606137" y="2950515"/>
                </a:cubicBezTo>
                <a:cubicBezTo>
                  <a:pt x="8581251" y="2909193"/>
                  <a:pt x="8581251" y="2856301"/>
                  <a:pt x="8606137" y="2814978"/>
                </a:cubicBezTo>
                <a:cubicBezTo>
                  <a:pt x="8606137" y="2814978"/>
                  <a:pt x="8606137" y="2814978"/>
                  <a:pt x="8989367" y="2152172"/>
                </a:cubicBezTo>
                <a:cubicBezTo>
                  <a:pt x="9014252" y="2109197"/>
                  <a:pt x="9059045" y="2082751"/>
                  <a:pt x="9108816" y="2082751"/>
                </a:cubicBezTo>
                <a:close/>
                <a:moveTo>
                  <a:pt x="1321854" y="2071857"/>
                </a:moveTo>
                <a:cubicBezTo>
                  <a:pt x="1321854" y="2071857"/>
                  <a:pt x="1321854" y="2071857"/>
                  <a:pt x="5365317" y="2071857"/>
                </a:cubicBezTo>
                <a:cubicBezTo>
                  <a:pt x="5618580" y="2071857"/>
                  <a:pt x="5863108" y="2211072"/>
                  <a:pt x="5985373" y="2437296"/>
                </a:cubicBezTo>
                <a:cubicBezTo>
                  <a:pt x="5985373" y="2437296"/>
                  <a:pt x="5985373" y="2437296"/>
                  <a:pt x="8011470" y="5926372"/>
                </a:cubicBezTo>
                <a:cubicBezTo>
                  <a:pt x="8142468" y="6143896"/>
                  <a:pt x="8142468" y="6422327"/>
                  <a:pt x="8011470" y="6639850"/>
                </a:cubicBezTo>
                <a:cubicBezTo>
                  <a:pt x="8011470" y="6639850"/>
                  <a:pt x="8011470" y="6639850"/>
                  <a:pt x="7904625" y="6823844"/>
                </a:cubicBezTo>
                <a:lnTo>
                  <a:pt x="7884791" y="6858000"/>
                </a:lnTo>
                <a:lnTo>
                  <a:pt x="0" y="6858000"/>
                </a:lnTo>
                <a:lnTo>
                  <a:pt x="0" y="3635967"/>
                </a:lnTo>
                <a:lnTo>
                  <a:pt x="27177" y="3588964"/>
                </a:lnTo>
                <a:cubicBezTo>
                  <a:pt x="220245" y="3255048"/>
                  <a:pt x="440895" y="2873431"/>
                  <a:pt x="693065" y="2437296"/>
                </a:cubicBezTo>
                <a:cubicBezTo>
                  <a:pt x="824063" y="2211072"/>
                  <a:pt x="1059859" y="2071857"/>
                  <a:pt x="1321854" y="2071857"/>
                </a:cubicBezTo>
                <a:close/>
                <a:moveTo>
                  <a:pt x="6786399" y="753840"/>
                </a:moveTo>
                <a:cubicBezTo>
                  <a:pt x="6786399" y="753840"/>
                  <a:pt x="6786399" y="753840"/>
                  <a:pt x="8025968" y="753840"/>
                </a:cubicBezTo>
                <a:cubicBezTo>
                  <a:pt x="8103608" y="753840"/>
                  <a:pt x="8178571" y="796518"/>
                  <a:pt x="8216053" y="865869"/>
                </a:cubicBezTo>
                <a:cubicBezTo>
                  <a:pt x="8216053" y="865869"/>
                  <a:pt x="8216053" y="865869"/>
                  <a:pt x="8837177" y="1935484"/>
                </a:cubicBezTo>
                <a:cubicBezTo>
                  <a:pt x="8877335" y="2002169"/>
                  <a:pt x="8877335" y="2087523"/>
                  <a:pt x="8837177" y="2154207"/>
                </a:cubicBezTo>
                <a:cubicBezTo>
                  <a:pt x="8837177" y="2154207"/>
                  <a:pt x="8837177" y="2154207"/>
                  <a:pt x="8216053" y="3223823"/>
                </a:cubicBezTo>
                <a:cubicBezTo>
                  <a:pt x="8178571" y="3293174"/>
                  <a:pt x="8103608" y="3335852"/>
                  <a:pt x="8025968" y="3335852"/>
                </a:cubicBezTo>
                <a:cubicBezTo>
                  <a:pt x="8025968" y="3335852"/>
                  <a:pt x="8025968" y="3335852"/>
                  <a:pt x="6786399" y="3335852"/>
                </a:cubicBezTo>
                <a:cubicBezTo>
                  <a:pt x="6706082" y="3335852"/>
                  <a:pt x="6633796" y="3293174"/>
                  <a:pt x="6593637" y="3223823"/>
                </a:cubicBezTo>
                <a:cubicBezTo>
                  <a:pt x="6593637" y="3223823"/>
                  <a:pt x="6593637" y="3223823"/>
                  <a:pt x="5975192" y="2154207"/>
                </a:cubicBezTo>
                <a:cubicBezTo>
                  <a:pt x="5935033" y="2087523"/>
                  <a:pt x="5935033" y="2002169"/>
                  <a:pt x="5975192" y="1935484"/>
                </a:cubicBezTo>
                <a:cubicBezTo>
                  <a:pt x="5975192" y="1935484"/>
                  <a:pt x="5975192" y="1935484"/>
                  <a:pt x="6593637" y="865869"/>
                </a:cubicBezTo>
                <a:cubicBezTo>
                  <a:pt x="6633796" y="796518"/>
                  <a:pt x="6706082" y="753840"/>
                  <a:pt x="6786399" y="753840"/>
                </a:cubicBezTo>
                <a:close/>
                <a:moveTo>
                  <a:pt x="0" y="0"/>
                </a:moveTo>
                <a:lnTo>
                  <a:pt x="6966294" y="0"/>
                </a:lnTo>
                <a:lnTo>
                  <a:pt x="6852387" y="196155"/>
                </a:lnTo>
                <a:cubicBezTo>
                  <a:pt x="6627011" y="584267"/>
                  <a:pt x="6359899" y="1044253"/>
                  <a:pt x="6043321" y="1589421"/>
                </a:cubicBezTo>
                <a:cubicBezTo>
                  <a:pt x="5921057" y="1815646"/>
                  <a:pt x="5676528" y="1954861"/>
                  <a:pt x="5423265" y="1954861"/>
                </a:cubicBezTo>
                <a:cubicBezTo>
                  <a:pt x="5423265" y="1954861"/>
                  <a:pt x="5423265" y="1954861"/>
                  <a:pt x="1379802" y="1954861"/>
                </a:cubicBezTo>
                <a:cubicBezTo>
                  <a:pt x="1117807" y="1954861"/>
                  <a:pt x="882012" y="1815646"/>
                  <a:pt x="751013" y="1589421"/>
                </a:cubicBezTo>
                <a:cubicBezTo>
                  <a:pt x="751013" y="1589421"/>
                  <a:pt x="751013" y="1589421"/>
                  <a:pt x="1951" y="293901"/>
                </a:cubicBezTo>
                <a:lnTo>
                  <a:pt x="0" y="29052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2160000" rtlCol="0" anchor="t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l-GR" noProof="0" dirty="0"/>
              <a:t>Εισαγάγετε ή μεταφέρετε και αποθέστε φωτογραφία</a:t>
            </a: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8293" y="3271757"/>
            <a:ext cx="4459766" cy="3146839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rtlCol="0" anchor="t"/>
          <a:lstStyle>
            <a:lvl1pPr algn="l">
              <a:lnSpc>
                <a:spcPts val="4000"/>
              </a:lnSpc>
              <a:defRPr sz="3500" b="1" spc="-3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el-GR" noProof="0" dirty="0"/>
              <a:t>Κάντε κλικ για να επεξεργαστείτε τον τίτλο της παρουσίασης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0300" y="5250494"/>
            <a:ext cx="4000500" cy="997905"/>
          </a:xfrm>
          <a:noFill/>
        </p:spPr>
        <p:txBody>
          <a:bodyPr lIns="0" tIns="0" rIns="0" bIns="0" rtlCol="0"/>
          <a:lstStyle>
            <a:lvl1pPr marL="0" indent="0" algn="l">
              <a:buNone/>
              <a:defRPr sz="21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l-GR" noProof="0"/>
              <a:t>Κάντε κλικ για να επεξεργαστείτε τον υπότιτλο του υποδείγματος</a:t>
            </a:r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ιαφάνεια διαχωρισμού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Θέση εικόνας 10">
            <a:extLst>
              <a:ext uri="{FF2B5EF4-FFF2-40B4-BE49-F238E27FC236}">
                <a16:creationId xmlns:a16="http://schemas.microsoft.com/office/drawing/2014/main" id="{7CE129D0-CB7B-444C-AF89-B1CB663E367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418374"/>
            <a:ext cx="8687356" cy="6439627"/>
          </a:xfrm>
          <a:custGeom>
            <a:avLst/>
            <a:gdLst>
              <a:gd name="connsiteX0" fmla="*/ 0 w 8687356"/>
              <a:gd name="connsiteY0" fmla="*/ 5592682 h 6439627"/>
              <a:gd name="connsiteX1" fmla="*/ 186296 w 8687356"/>
              <a:gd name="connsiteY1" fmla="*/ 5593149 h 6439627"/>
              <a:gd name="connsiteX2" fmla="*/ 1348900 w 8687356"/>
              <a:gd name="connsiteY2" fmla="*/ 5596063 h 6439627"/>
              <a:gd name="connsiteX3" fmla="*/ 1800991 w 8687356"/>
              <a:gd name="connsiteY3" fmla="*/ 5851702 h 6439627"/>
              <a:gd name="connsiteX4" fmla="*/ 2106366 w 8687356"/>
              <a:gd name="connsiteY4" fmla="*/ 6380627 h 6439627"/>
              <a:gd name="connsiteX5" fmla="*/ 2140430 w 8687356"/>
              <a:gd name="connsiteY5" fmla="*/ 6439627 h 6439627"/>
              <a:gd name="connsiteX6" fmla="*/ 0 w 8687356"/>
              <a:gd name="connsiteY6" fmla="*/ 6439627 h 6439627"/>
              <a:gd name="connsiteX7" fmla="*/ 693821 w 8687356"/>
              <a:gd name="connsiteY7" fmla="*/ 3646328 h 6439627"/>
              <a:gd name="connsiteX8" fmla="*/ 1586357 w 8687356"/>
              <a:gd name="connsiteY8" fmla="*/ 3648566 h 6439627"/>
              <a:gd name="connsiteX9" fmla="*/ 1724950 w 8687356"/>
              <a:gd name="connsiteY9" fmla="*/ 3726935 h 6439627"/>
              <a:gd name="connsiteX10" fmla="*/ 2172189 w 8687356"/>
              <a:gd name="connsiteY10" fmla="*/ 4501577 h 6439627"/>
              <a:gd name="connsiteX11" fmla="*/ 2171729 w 8687356"/>
              <a:gd name="connsiteY11" fmla="*/ 4662459 h 6439627"/>
              <a:gd name="connsiteX12" fmla="*/ 1726432 w 8687356"/>
              <a:gd name="connsiteY12" fmla="*/ 5434863 h 6439627"/>
              <a:gd name="connsiteX13" fmla="*/ 1589746 w 8687356"/>
              <a:gd name="connsiteY13" fmla="*/ 5513779 h 6439627"/>
              <a:gd name="connsiteX14" fmla="*/ 698177 w 8687356"/>
              <a:gd name="connsiteY14" fmla="*/ 5513215 h 6439627"/>
              <a:gd name="connsiteX15" fmla="*/ 558617 w 8687356"/>
              <a:gd name="connsiteY15" fmla="*/ 5433172 h 6439627"/>
              <a:gd name="connsiteX16" fmla="*/ 111378 w 8687356"/>
              <a:gd name="connsiteY16" fmla="*/ 4658531 h 6439627"/>
              <a:gd name="connsiteX17" fmla="*/ 112805 w 8687356"/>
              <a:gd name="connsiteY17" fmla="*/ 4499321 h 6439627"/>
              <a:gd name="connsiteX18" fmla="*/ 557135 w 8687356"/>
              <a:gd name="connsiteY18" fmla="*/ 3725244 h 6439627"/>
              <a:gd name="connsiteX19" fmla="*/ 693821 w 8687356"/>
              <a:gd name="connsiteY19" fmla="*/ 3646328 h 6439627"/>
              <a:gd name="connsiteX20" fmla="*/ 1975378 w 8687356"/>
              <a:gd name="connsiteY20" fmla="*/ 3263784 h 6439627"/>
              <a:gd name="connsiteX21" fmla="*/ 2292917 w 8687356"/>
              <a:gd name="connsiteY21" fmla="*/ 3264581 h 6439627"/>
              <a:gd name="connsiteX22" fmla="*/ 2342225 w 8687356"/>
              <a:gd name="connsiteY22" fmla="*/ 3292462 h 6439627"/>
              <a:gd name="connsiteX23" fmla="*/ 2501341 w 8687356"/>
              <a:gd name="connsiteY23" fmla="*/ 3568059 h 6439627"/>
              <a:gd name="connsiteX24" fmla="*/ 2501177 w 8687356"/>
              <a:gd name="connsiteY24" fmla="*/ 3625297 h 6439627"/>
              <a:gd name="connsiteX25" fmla="*/ 2342753 w 8687356"/>
              <a:gd name="connsiteY25" fmla="*/ 3900096 h 6439627"/>
              <a:gd name="connsiteX26" fmla="*/ 2294123 w 8687356"/>
              <a:gd name="connsiteY26" fmla="*/ 3928173 h 6439627"/>
              <a:gd name="connsiteX27" fmla="*/ 1976927 w 8687356"/>
              <a:gd name="connsiteY27" fmla="*/ 3927972 h 6439627"/>
              <a:gd name="connsiteX28" fmla="*/ 1927275 w 8687356"/>
              <a:gd name="connsiteY28" fmla="*/ 3899495 h 6439627"/>
              <a:gd name="connsiteX29" fmla="*/ 1768160 w 8687356"/>
              <a:gd name="connsiteY29" fmla="*/ 3623899 h 6439627"/>
              <a:gd name="connsiteX30" fmla="*/ 1768668 w 8687356"/>
              <a:gd name="connsiteY30" fmla="*/ 3567256 h 6439627"/>
              <a:gd name="connsiteX31" fmla="*/ 1926748 w 8687356"/>
              <a:gd name="connsiteY31" fmla="*/ 3291861 h 6439627"/>
              <a:gd name="connsiteX32" fmla="*/ 1975378 w 8687356"/>
              <a:gd name="connsiteY32" fmla="*/ 3263784 h 6439627"/>
              <a:gd name="connsiteX33" fmla="*/ 2130702 w 8687356"/>
              <a:gd name="connsiteY33" fmla="*/ 2828022 h 6439627"/>
              <a:gd name="connsiteX34" fmla="*/ 2298374 w 8687356"/>
              <a:gd name="connsiteY34" fmla="*/ 2828442 h 6439627"/>
              <a:gd name="connsiteX35" fmla="*/ 2324410 w 8687356"/>
              <a:gd name="connsiteY35" fmla="*/ 2843165 h 6439627"/>
              <a:gd name="connsiteX36" fmla="*/ 2408429 w 8687356"/>
              <a:gd name="connsiteY36" fmla="*/ 2988689 h 6439627"/>
              <a:gd name="connsiteX37" fmla="*/ 2408342 w 8687356"/>
              <a:gd name="connsiteY37" fmla="*/ 3018913 h 6439627"/>
              <a:gd name="connsiteX38" fmla="*/ 2324689 w 8687356"/>
              <a:gd name="connsiteY38" fmla="*/ 3164017 h 6439627"/>
              <a:gd name="connsiteX39" fmla="*/ 2299011 w 8687356"/>
              <a:gd name="connsiteY39" fmla="*/ 3178842 h 6439627"/>
              <a:gd name="connsiteX40" fmla="*/ 2131520 w 8687356"/>
              <a:gd name="connsiteY40" fmla="*/ 3178736 h 6439627"/>
              <a:gd name="connsiteX41" fmla="*/ 2105302 w 8687356"/>
              <a:gd name="connsiteY41" fmla="*/ 3163699 h 6439627"/>
              <a:gd name="connsiteX42" fmla="*/ 2021284 w 8687356"/>
              <a:gd name="connsiteY42" fmla="*/ 3018175 h 6439627"/>
              <a:gd name="connsiteX43" fmla="*/ 2021552 w 8687356"/>
              <a:gd name="connsiteY43" fmla="*/ 2988265 h 6439627"/>
              <a:gd name="connsiteX44" fmla="*/ 2105024 w 8687356"/>
              <a:gd name="connsiteY44" fmla="*/ 2842847 h 6439627"/>
              <a:gd name="connsiteX45" fmla="*/ 2130702 w 8687356"/>
              <a:gd name="connsiteY45" fmla="*/ 2828022 h 6439627"/>
              <a:gd name="connsiteX46" fmla="*/ 3794942 w 8687356"/>
              <a:gd name="connsiteY46" fmla="*/ 2543905 h 6439627"/>
              <a:gd name="connsiteX47" fmla="*/ 6706383 w 8687356"/>
              <a:gd name="connsiteY47" fmla="*/ 2551204 h 6439627"/>
              <a:gd name="connsiteX48" fmla="*/ 7158474 w 8687356"/>
              <a:gd name="connsiteY48" fmla="*/ 2806842 h 6439627"/>
              <a:gd name="connsiteX49" fmla="*/ 8617364 w 8687356"/>
              <a:gd name="connsiteY49" fmla="*/ 5333715 h 6439627"/>
              <a:gd name="connsiteX50" fmla="*/ 8615859 w 8687356"/>
              <a:gd name="connsiteY50" fmla="*/ 5858514 h 6439627"/>
              <a:gd name="connsiteX51" fmla="*/ 8311811 w 8687356"/>
              <a:gd name="connsiteY51" fmla="*/ 6385912 h 6439627"/>
              <a:gd name="connsiteX52" fmla="*/ 8280844 w 8687356"/>
              <a:gd name="connsiteY52" fmla="*/ 6439627 h 6439627"/>
              <a:gd name="connsiteX53" fmla="*/ 2237916 w 8687356"/>
              <a:gd name="connsiteY53" fmla="*/ 6439627 h 6439627"/>
              <a:gd name="connsiteX54" fmla="*/ 2151815 w 8687356"/>
              <a:gd name="connsiteY54" fmla="*/ 6290497 h 6439627"/>
              <a:gd name="connsiteX55" fmla="*/ 1895013 w 8687356"/>
              <a:gd name="connsiteY55" fmla="*/ 5845703 h 6439627"/>
              <a:gd name="connsiteX56" fmla="*/ 1899669 w 8687356"/>
              <a:gd name="connsiteY56" fmla="*/ 5326361 h 6439627"/>
              <a:gd name="connsiteX57" fmla="*/ 3349069 w 8687356"/>
              <a:gd name="connsiteY57" fmla="*/ 2801330 h 6439627"/>
              <a:gd name="connsiteX58" fmla="*/ 3794942 w 8687356"/>
              <a:gd name="connsiteY58" fmla="*/ 2543905 h 6439627"/>
              <a:gd name="connsiteX59" fmla="*/ 634940 w 8687356"/>
              <a:gd name="connsiteY59" fmla="*/ 2395105 h 6439627"/>
              <a:gd name="connsiteX60" fmla="*/ 1188015 w 8687356"/>
              <a:gd name="connsiteY60" fmla="*/ 2396492 h 6439627"/>
              <a:gd name="connsiteX61" fmla="*/ 1273897 w 8687356"/>
              <a:gd name="connsiteY61" fmla="*/ 2445054 h 6439627"/>
              <a:gd name="connsiteX62" fmla="*/ 1551037 w 8687356"/>
              <a:gd name="connsiteY62" fmla="*/ 2925075 h 6439627"/>
              <a:gd name="connsiteX63" fmla="*/ 1550752 w 8687356"/>
              <a:gd name="connsiteY63" fmla="*/ 3024769 h 6439627"/>
              <a:gd name="connsiteX64" fmla="*/ 1274816 w 8687356"/>
              <a:gd name="connsiteY64" fmla="*/ 3503403 h 6439627"/>
              <a:gd name="connsiteX65" fmla="*/ 1190116 w 8687356"/>
              <a:gd name="connsiteY65" fmla="*/ 3552304 h 6439627"/>
              <a:gd name="connsiteX66" fmla="*/ 637639 w 8687356"/>
              <a:gd name="connsiteY66" fmla="*/ 3551955 h 6439627"/>
              <a:gd name="connsiteX67" fmla="*/ 551158 w 8687356"/>
              <a:gd name="connsiteY67" fmla="*/ 3502355 h 6439627"/>
              <a:gd name="connsiteX68" fmla="*/ 274018 w 8687356"/>
              <a:gd name="connsiteY68" fmla="*/ 3022335 h 6439627"/>
              <a:gd name="connsiteX69" fmla="*/ 274903 w 8687356"/>
              <a:gd name="connsiteY69" fmla="*/ 2923678 h 6439627"/>
              <a:gd name="connsiteX70" fmla="*/ 550240 w 8687356"/>
              <a:gd name="connsiteY70" fmla="*/ 2444007 h 6439627"/>
              <a:gd name="connsiteX71" fmla="*/ 634940 w 8687356"/>
              <a:gd name="connsiteY71" fmla="*/ 2395105 h 6439627"/>
              <a:gd name="connsiteX72" fmla="*/ 2521339 w 8687356"/>
              <a:gd name="connsiteY72" fmla="*/ 1975621 h 6439627"/>
              <a:gd name="connsiteX73" fmla="*/ 2985874 w 8687356"/>
              <a:gd name="connsiteY73" fmla="*/ 1976785 h 6439627"/>
              <a:gd name="connsiteX74" fmla="*/ 3058007 w 8687356"/>
              <a:gd name="connsiteY74" fmla="*/ 2017574 h 6439627"/>
              <a:gd name="connsiteX75" fmla="*/ 3290779 w 8687356"/>
              <a:gd name="connsiteY75" fmla="*/ 2420748 h 6439627"/>
              <a:gd name="connsiteX76" fmla="*/ 3290540 w 8687356"/>
              <a:gd name="connsiteY76" fmla="*/ 2504482 h 6439627"/>
              <a:gd name="connsiteX77" fmla="*/ 3058778 w 8687356"/>
              <a:gd name="connsiteY77" fmla="*/ 2906492 h 6439627"/>
              <a:gd name="connsiteX78" fmla="*/ 2987637 w 8687356"/>
              <a:gd name="connsiteY78" fmla="*/ 2947565 h 6439627"/>
              <a:gd name="connsiteX79" fmla="*/ 2523606 w 8687356"/>
              <a:gd name="connsiteY79" fmla="*/ 2947271 h 6439627"/>
              <a:gd name="connsiteX80" fmla="*/ 2450970 w 8687356"/>
              <a:gd name="connsiteY80" fmla="*/ 2905612 h 6439627"/>
              <a:gd name="connsiteX81" fmla="*/ 2218197 w 8687356"/>
              <a:gd name="connsiteY81" fmla="*/ 2502438 h 6439627"/>
              <a:gd name="connsiteX82" fmla="*/ 2218941 w 8687356"/>
              <a:gd name="connsiteY82" fmla="*/ 2419574 h 6439627"/>
              <a:gd name="connsiteX83" fmla="*/ 2450199 w 8687356"/>
              <a:gd name="connsiteY83" fmla="*/ 2016694 h 6439627"/>
              <a:gd name="connsiteX84" fmla="*/ 2521339 w 8687356"/>
              <a:gd name="connsiteY84" fmla="*/ 1975621 h 6439627"/>
              <a:gd name="connsiteX85" fmla="*/ 3564142 w 8687356"/>
              <a:gd name="connsiteY85" fmla="*/ 34 h 6439627"/>
              <a:gd name="connsiteX86" fmla="*/ 4738405 w 8687356"/>
              <a:gd name="connsiteY86" fmla="*/ 2977 h 6439627"/>
              <a:gd name="connsiteX87" fmla="*/ 4920745 w 8687356"/>
              <a:gd name="connsiteY87" fmla="*/ 106084 h 6439627"/>
              <a:gd name="connsiteX88" fmla="*/ 5509155 w 8687356"/>
              <a:gd name="connsiteY88" fmla="*/ 1125240 h 6439627"/>
              <a:gd name="connsiteX89" fmla="*/ 5508549 w 8687356"/>
              <a:gd name="connsiteY89" fmla="*/ 1336906 h 6439627"/>
              <a:gd name="connsiteX90" fmla="*/ 4922696 w 8687356"/>
              <a:gd name="connsiteY90" fmla="*/ 2353119 h 6439627"/>
              <a:gd name="connsiteX91" fmla="*/ 4742864 w 8687356"/>
              <a:gd name="connsiteY91" fmla="*/ 2456945 h 6439627"/>
              <a:gd name="connsiteX92" fmla="*/ 3569871 w 8687356"/>
              <a:gd name="connsiteY92" fmla="*/ 2456203 h 6439627"/>
              <a:gd name="connsiteX93" fmla="*/ 3386259 w 8687356"/>
              <a:gd name="connsiteY93" fmla="*/ 2350896 h 6439627"/>
              <a:gd name="connsiteX94" fmla="*/ 2797848 w 8687356"/>
              <a:gd name="connsiteY94" fmla="*/ 1331739 h 6439627"/>
              <a:gd name="connsiteX95" fmla="*/ 2799727 w 8687356"/>
              <a:gd name="connsiteY95" fmla="*/ 1122274 h 6439627"/>
              <a:gd name="connsiteX96" fmla="*/ 3384310 w 8687356"/>
              <a:gd name="connsiteY96" fmla="*/ 103860 h 6439627"/>
              <a:gd name="connsiteX97" fmla="*/ 3564142 w 8687356"/>
              <a:gd name="connsiteY97" fmla="*/ 34 h 6439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8687356" h="6439627">
                <a:moveTo>
                  <a:pt x="0" y="5592682"/>
                </a:moveTo>
                <a:lnTo>
                  <a:pt x="186296" y="5593149"/>
                </a:lnTo>
                <a:cubicBezTo>
                  <a:pt x="510155" y="5593961"/>
                  <a:pt x="893987" y="5594923"/>
                  <a:pt x="1348900" y="5596063"/>
                </a:cubicBezTo>
                <a:cubicBezTo>
                  <a:pt x="1534387" y="5590847"/>
                  <a:pt x="1709614" y="5693431"/>
                  <a:pt x="1800991" y="5851702"/>
                </a:cubicBezTo>
                <a:cubicBezTo>
                  <a:pt x="1800991" y="5851702"/>
                  <a:pt x="1800991" y="5851702"/>
                  <a:pt x="2106366" y="6380627"/>
                </a:cubicBezTo>
                <a:lnTo>
                  <a:pt x="2140430" y="6439627"/>
                </a:lnTo>
                <a:lnTo>
                  <a:pt x="0" y="6439627"/>
                </a:lnTo>
                <a:close/>
                <a:moveTo>
                  <a:pt x="693821" y="3646328"/>
                </a:moveTo>
                <a:cubicBezTo>
                  <a:pt x="693821" y="3646328"/>
                  <a:pt x="693821" y="3646328"/>
                  <a:pt x="1586357" y="3648566"/>
                </a:cubicBezTo>
                <a:cubicBezTo>
                  <a:pt x="1643220" y="3646968"/>
                  <a:pt x="1696937" y="3678416"/>
                  <a:pt x="1724950" y="3726935"/>
                </a:cubicBezTo>
                <a:cubicBezTo>
                  <a:pt x="1724950" y="3726935"/>
                  <a:pt x="1724950" y="3726935"/>
                  <a:pt x="2172189" y="4501577"/>
                </a:cubicBezTo>
                <a:cubicBezTo>
                  <a:pt x="2201168" y="4551769"/>
                  <a:pt x="2200578" y="4612341"/>
                  <a:pt x="2171729" y="4662459"/>
                </a:cubicBezTo>
                <a:cubicBezTo>
                  <a:pt x="2171729" y="4662459"/>
                  <a:pt x="2171729" y="4662459"/>
                  <a:pt x="1726432" y="5434863"/>
                </a:cubicBezTo>
                <a:cubicBezTo>
                  <a:pt x="1699249" y="5484020"/>
                  <a:pt x="1645909" y="5514815"/>
                  <a:pt x="1589746" y="5513779"/>
                </a:cubicBezTo>
                <a:cubicBezTo>
                  <a:pt x="1589746" y="5513779"/>
                  <a:pt x="1589746" y="5513779"/>
                  <a:pt x="698177" y="5513215"/>
                </a:cubicBezTo>
                <a:cubicBezTo>
                  <a:pt x="640348" y="5513140"/>
                  <a:pt x="587596" y="5483366"/>
                  <a:pt x="558617" y="5433172"/>
                </a:cubicBezTo>
                <a:cubicBezTo>
                  <a:pt x="558617" y="5433172"/>
                  <a:pt x="558617" y="5433172"/>
                  <a:pt x="111378" y="4658531"/>
                </a:cubicBezTo>
                <a:cubicBezTo>
                  <a:pt x="83365" y="4610012"/>
                  <a:pt x="82990" y="4547767"/>
                  <a:pt x="112805" y="4499321"/>
                </a:cubicBezTo>
                <a:cubicBezTo>
                  <a:pt x="112805" y="4499321"/>
                  <a:pt x="112805" y="4499321"/>
                  <a:pt x="557135" y="3725244"/>
                </a:cubicBezTo>
                <a:cubicBezTo>
                  <a:pt x="584319" y="3676088"/>
                  <a:pt x="637659" y="3645292"/>
                  <a:pt x="693821" y="3646328"/>
                </a:cubicBezTo>
                <a:close/>
                <a:moveTo>
                  <a:pt x="1975378" y="3263784"/>
                </a:moveTo>
                <a:cubicBezTo>
                  <a:pt x="1975378" y="3263784"/>
                  <a:pt x="1975378" y="3263784"/>
                  <a:pt x="2292917" y="3264581"/>
                </a:cubicBezTo>
                <a:cubicBezTo>
                  <a:pt x="2313148" y="3264012"/>
                  <a:pt x="2332259" y="3275200"/>
                  <a:pt x="2342225" y="3292462"/>
                </a:cubicBezTo>
                <a:cubicBezTo>
                  <a:pt x="2342225" y="3292462"/>
                  <a:pt x="2342225" y="3292462"/>
                  <a:pt x="2501341" y="3568059"/>
                </a:cubicBezTo>
                <a:cubicBezTo>
                  <a:pt x="2511651" y="3585916"/>
                  <a:pt x="2511441" y="3607466"/>
                  <a:pt x="2501177" y="3625297"/>
                </a:cubicBezTo>
                <a:cubicBezTo>
                  <a:pt x="2501177" y="3625297"/>
                  <a:pt x="2501177" y="3625297"/>
                  <a:pt x="2342753" y="3900096"/>
                </a:cubicBezTo>
                <a:cubicBezTo>
                  <a:pt x="2333082" y="3917585"/>
                  <a:pt x="2314104" y="3928542"/>
                  <a:pt x="2294123" y="3928173"/>
                </a:cubicBezTo>
                <a:cubicBezTo>
                  <a:pt x="2294123" y="3928173"/>
                  <a:pt x="2294123" y="3928173"/>
                  <a:pt x="1976927" y="3927972"/>
                </a:cubicBezTo>
                <a:cubicBezTo>
                  <a:pt x="1956353" y="3927946"/>
                  <a:pt x="1937585" y="3917353"/>
                  <a:pt x="1927275" y="3899495"/>
                </a:cubicBezTo>
                <a:cubicBezTo>
                  <a:pt x="1927275" y="3899495"/>
                  <a:pt x="1927275" y="3899495"/>
                  <a:pt x="1768160" y="3623899"/>
                </a:cubicBezTo>
                <a:cubicBezTo>
                  <a:pt x="1758193" y="3606636"/>
                  <a:pt x="1758060" y="3584492"/>
                  <a:pt x="1768668" y="3567256"/>
                </a:cubicBezTo>
                <a:cubicBezTo>
                  <a:pt x="1768668" y="3567256"/>
                  <a:pt x="1768668" y="3567256"/>
                  <a:pt x="1926748" y="3291861"/>
                </a:cubicBezTo>
                <a:cubicBezTo>
                  <a:pt x="1936419" y="3274372"/>
                  <a:pt x="1955397" y="3263416"/>
                  <a:pt x="1975378" y="3263784"/>
                </a:cubicBezTo>
                <a:close/>
                <a:moveTo>
                  <a:pt x="2130702" y="2828022"/>
                </a:moveTo>
                <a:cubicBezTo>
                  <a:pt x="2130702" y="2828022"/>
                  <a:pt x="2130702" y="2828022"/>
                  <a:pt x="2298374" y="2828442"/>
                </a:cubicBezTo>
                <a:cubicBezTo>
                  <a:pt x="2309057" y="2828143"/>
                  <a:pt x="2319148" y="2834050"/>
                  <a:pt x="2324410" y="2843165"/>
                </a:cubicBezTo>
                <a:cubicBezTo>
                  <a:pt x="2324410" y="2843165"/>
                  <a:pt x="2324410" y="2843165"/>
                  <a:pt x="2408429" y="2988689"/>
                </a:cubicBezTo>
                <a:cubicBezTo>
                  <a:pt x="2413873" y="2998119"/>
                  <a:pt x="2413762" y="3009498"/>
                  <a:pt x="2408342" y="3018913"/>
                </a:cubicBezTo>
                <a:cubicBezTo>
                  <a:pt x="2408342" y="3018913"/>
                  <a:pt x="2408342" y="3018913"/>
                  <a:pt x="2324689" y="3164017"/>
                </a:cubicBezTo>
                <a:cubicBezTo>
                  <a:pt x="2319583" y="3173251"/>
                  <a:pt x="2309561" y="3179037"/>
                  <a:pt x="2299011" y="3178842"/>
                </a:cubicBezTo>
                <a:cubicBezTo>
                  <a:pt x="2299011" y="3178842"/>
                  <a:pt x="2299011" y="3178842"/>
                  <a:pt x="2131520" y="3178736"/>
                </a:cubicBezTo>
                <a:cubicBezTo>
                  <a:pt x="2120657" y="3178722"/>
                  <a:pt x="2110746" y="3173129"/>
                  <a:pt x="2105302" y="3163699"/>
                </a:cubicBezTo>
                <a:cubicBezTo>
                  <a:pt x="2105302" y="3163699"/>
                  <a:pt x="2105302" y="3163699"/>
                  <a:pt x="2021284" y="3018175"/>
                </a:cubicBezTo>
                <a:cubicBezTo>
                  <a:pt x="2016021" y="3009060"/>
                  <a:pt x="2015951" y="2997367"/>
                  <a:pt x="2021552" y="2988265"/>
                </a:cubicBezTo>
                <a:cubicBezTo>
                  <a:pt x="2021552" y="2988265"/>
                  <a:pt x="2021552" y="2988265"/>
                  <a:pt x="2105024" y="2842847"/>
                </a:cubicBezTo>
                <a:cubicBezTo>
                  <a:pt x="2110131" y="2833613"/>
                  <a:pt x="2120152" y="2827827"/>
                  <a:pt x="2130702" y="2828022"/>
                </a:cubicBezTo>
                <a:close/>
                <a:moveTo>
                  <a:pt x="3794942" y="2543905"/>
                </a:moveTo>
                <a:cubicBezTo>
                  <a:pt x="3794942" y="2543905"/>
                  <a:pt x="3794942" y="2543905"/>
                  <a:pt x="6706383" y="2551204"/>
                </a:cubicBezTo>
                <a:cubicBezTo>
                  <a:pt x="6891871" y="2545988"/>
                  <a:pt x="7067096" y="2648572"/>
                  <a:pt x="7158474" y="2806842"/>
                </a:cubicBezTo>
                <a:cubicBezTo>
                  <a:pt x="7158474" y="2806842"/>
                  <a:pt x="7158474" y="2806842"/>
                  <a:pt x="8617364" y="5333715"/>
                </a:cubicBezTo>
                <a:cubicBezTo>
                  <a:pt x="8711893" y="5497443"/>
                  <a:pt x="8709969" y="5695027"/>
                  <a:pt x="8615859" y="5858514"/>
                </a:cubicBezTo>
                <a:cubicBezTo>
                  <a:pt x="8615859" y="5858514"/>
                  <a:pt x="8615859" y="5858514"/>
                  <a:pt x="8311811" y="6385912"/>
                </a:cubicBezTo>
                <a:lnTo>
                  <a:pt x="8280844" y="6439627"/>
                </a:lnTo>
                <a:lnTo>
                  <a:pt x="2237916" y="6439627"/>
                </a:lnTo>
                <a:lnTo>
                  <a:pt x="2151815" y="6290497"/>
                </a:lnTo>
                <a:cubicBezTo>
                  <a:pt x="2071676" y="6151692"/>
                  <a:pt x="1986194" y="6003633"/>
                  <a:pt x="1895013" y="5845703"/>
                </a:cubicBezTo>
                <a:cubicBezTo>
                  <a:pt x="1803636" y="5687432"/>
                  <a:pt x="1802408" y="5484390"/>
                  <a:pt x="1899669" y="5326361"/>
                </a:cubicBezTo>
                <a:cubicBezTo>
                  <a:pt x="1899669" y="5326361"/>
                  <a:pt x="1899669" y="5326361"/>
                  <a:pt x="3349069" y="2801330"/>
                </a:cubicBezTo>
                <a:cubicBezTo>
                  <a:pt x="3437742" y="2640982"/>
                  <a:pt x="3611741" y="2540524"/>
                  <a:pt x="3794942" y="2543905"/>
                </a:cubicBezTo>
                <a:close/>
                <a:moveTo>
                  <a:pt x="634940" y="2395105"/>
                </a:moveTo>
                <a:cubicBezTo>
                  <a:pt x="634940" y="2395105"/>
                  <a:pt x="634940" y="2395105"/>
                  <a:pt x="1188015" y="2396492"/>
                </a:cubicBezTo>
                <a:cubicBezTo>
                  <a:pt x="1223252" y="2395501"/>
                  <a:pt x="1256539" y="2414988"/>
                  <a:pt x="1273897" y="2445054"/>
                </a:cubicBezTo>
                <a:cubicBezTo>
                  <a:pt x="1273897" y="2445054"/>
                  <a:pt x="1273897" y="2445054"/>
                  <a:pt x="1551037" y="2925075"/>
                </a:cubicBezTo>
                <a:cubicBezTo>
                  <a:pt x="1568994" y="2956177"/>
                  <a:pt x="1568629" y="2993712"/>
                  <a:pt x="1550752" y="3024769"/>
                </a:cubicBezTo>
                <a:cubicBezTo>
                  <a:pt x="1550752" y="3024769"/>
                  <a:pt x="1550752" y="3024769"/>
                  <a:pt x="1274816" y="3503403"/>
                </a:cubicBezTo>
                <a:cubicBezTo>
                  <a:pt x="1257971" y="3533863"/>
                  <a:pt x="1224917" y="3552947"/>
                  <a:pt x="1190116" y="3552304"/>
                </a:cubicBezTo>
                <a:cubicBezTo>
                  <a:pt x="1190116" y="3552304"/>
                  <a:pt x="1190116" y="3552304"/>
                  <a:pt x="637639" y="3551955"/>
                </a:cubicBezTo>
                <a:cubicBezTo>
                  <a:pt x="601804" y="3551909"/>
                  <a:pt x="569115" y="3533458"/>
                  <a:pt x="551158" y="3502355"/>
                </a:cubicBezTo>
                <a:cubicBezTo>
                  <a:pt x="551158" y="3502355"/>
                  <a:pt x="551158" y="3502355"/>
                  <a:pt x="274018" y="3022335"/>
                </a:cubicBezTo>
                <a:cubicBezTo>
                  <a:pt x="256660" y="2992269"/>
                  <a:pt x="256426" y="2953698"/>
                  <a:pt x="274903" y="2923678"/>
                </a:cubicBezTo>
                <a:cubicBezTo>
                  <a:pt x="274903" y="2923678"/>
                  <a:pt x="274903" y="2923678"/>
                  <a:pt x="550240" y="2444007"/>
                </a:cubicBezTo>
                <a:cubicBezTo>
                  <a:pt x="567085" y="2413547"/>
                  <a:pt x="600139" y="2394463"/>
                  <a:pt x="634940" y="2395105"/>
                </a:cubicBezTo>
                <a:close/>
                <a:moveTo>
                  <a:pt x="2521339" y="1975621"/>
                </a:moveTo>
                <a:cubicBezTo>
                  <a:pt x="2521339" y="1975621"/>
                  <a:pt x="2521339" y="1975621"/>
                  <a:pt x="2985874" y="1976785"/>
                </a:cubicBezTo>
                <a:cubicBezTo>
                  <a:pt x="3015469" y="1975952"/>
                  <a:pt x="3043427" y="1992321"/>
                  <a:pt x="3058007" y="2017574"/>
                </a:cubicBezTo>
                <a:cubicBezTo>
                  <a:pt x="3058007" y="2017574"/>
                  <a:pt x="3058007" y="2017574"/>
                  <a:pt x="3290779" y="2420748"/>
                </a:cubicBezTo>
                <a:cubicBezTo>
                  <a:pt x="3305862" y="2446871"/>
                  <a:pt x="3305555" y="2478396"/>
                  <a:pt x="3290540" y="2504482"/>
                </a:cubicBezTo>
                <a:cubicBezTo>
                  <a:pt x="3290540" y="2504482"/>
                  <a:pt x="3290540" y="2504482"/>
                  <a:pt x="3058778" y="2906492"/>
                </a:cubicBezTo>
                <a:cubicBezTo>
                  <a:pt x="3044630" y="2932076"/>
                  <a:pt x="3016868" y="2948104"/>
                  <a:pt x="2987637" y="2947565"/>
                </a:cubicBezTo>
                <a:cubicBezTo>
                  <a:pt x="2987637" y="2947565"/>
                  <a:pt x="2987637" y="2947565"/>
                  <a:pt x="2523606" y="2947271"/>
                </a:cubicBezTo>
                <a:cubicBezTo>
                  <a:pt x="2493508" y="2947232"/>
                  <a:pt x="2466052" y="2931735"/>
                  <a:pt x="2450970" y="2905612"/>
                </a:cubicBezTo>
                <a:cubicBezTo>
                  <a:pt x="2450970" y="2905612"/>
                  <a:pt x="2450970" y="2905612"/>
                  <a:pt x="2218197" y="2502438"/>
                </a:cubicBezTo>
                <a:cubicBezTo>
                  <a:pt x="2203617" y="2477185"/>
                  <a:pt x="2203422" y="2444788"/>
                  <a:pt x="2218941" y="2419574"/>
                </a:cubicBezTo>
                <a:cubicBezTo>
                  <a:pt x="2218941" y="2419574"/>
                  <a:pt x="2218941" y="2419574"/>
                  <a:pt x="2450199" y="2016694"/>
                </a:cubicBezTo>
                <a:cubicBezTo>
                  <a:pt x="2464347" y="1991110"/>
                  <a:pt x="2492109" y="1975081"/>
                  <a:pt x="2521339" y="1975621"/>
                </a:cubicBezTo>
                <a:close/>
                <a:moveTo>
                  <a:pt x="3564142" y="34"/>
                </a:moveTo>
                <a:cubicBezTo>
                  <a:pt x="3564142" y="34"/>
                  <a:pt x="3564142" y="34"/>
                  <a:pt x="4738405" y="2977"/>
                </a:cubicBezTo>
                <a:cubicBezTo>
                  <a:pt x="4813218" y="874"/>
                  <a:pt x="4883890" y="42249"/>
                  <a:pt x="4920745" y="106084"/>
                </a:cubicBezTo>
                <a:cubicBezTo>
                  <a:pt x="4920745" y="106084"/>
                  <a:pt x="4920745" y="106084"/>
                  <a:pt x="5509155" y="1125240"/>
                </a:cubicBezTo>
                <a:cubicBezTo>
                  <a:pt x="5547281" y="1191277"/>
                  <a:pt x="5546507" y="1270967"/>
                  <a:pt x="5508549" y="1336906"/>
                </a:cubicBezTo>
                <a:cubicBezTo>
                  <a:pt x="5508549" y="1336906"/>
                  <a:pt x="5508549" y="1336906"/>
                  <a:pt x="4922696" y="2353119"/>
                </a:cubicBezTo>
                <a:cubicBezTo>
                  <a:pt x="4886932" y="2417792"/>
                  <a:pt x="4816753" y="2458309"/>
                  <a:pt x="4742864" y="2456945"/>
                </a:cubicBezTo>
                <a:cubicBezTo>
                  <a:pt x="4742864" y="2456945"/>
                  <a:pt x="4742864" y="2456945"/>
                  <a:pt x="3569871" y="2456203"/>
                </a:cubicBezTo>
                <a:cubicBezTo>
                  <a:pt x="3493788" y="2456106"/>
                  <a:pt x="3424385" y="2416932"/>
                  <a:pt x="3386259" y="2350896"/>
                </a:cubicBezTo>
                <a:cubicBezTo>
                  <a:pt x="3386259" y="2350896"/>
                  <a:pt x="3386259" y="2350896"/>
                  <a:pt x="2797848" y="1331739"/>
                </a:cubicBezTo>
                <a:cubicBezTo>
                  <a:pt x="2760993" y="1267904"/>
                  <a:pt x="2760499" y="1186012"/>
                  <a:pt x="2799727" y="1122274"/>
                </a:cubicBezTo>
                <a:cubicBezTo>
                  <a:pt x="2799727" y="1122274"/>
                  <a:pt x="2799727" y="1122274"/>
                  <a:pt x="3384310" y="103860"/>
                </a:cubicBezTo>
                <a:cubicBezTo>
                  <a:pt x="3420073" y="39188"/>
                  <a:pt x="3490251" y="-1330"/>
                  <a:pt x="3564142" y="3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l-GR" noProof="0" dirty="0"/>
              <a:t>Εισαγάγετε ή μεταφέρετε και αποθέστε φωτογραφία</a:t>
            </a: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25293" y="2408157"/>
            <a:ext cx="4459766" cy="3146839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rtlCol="0" anchor="t"/>
          <a:lstStyle>
            <a:lvl1pPr algn="l">
              <a:lnSpc>
                <a:spcPts val="4000"/>
              </a:lnSpc>
              <a:defRPr sz="2500" b="1" spc="-3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el-GR" noProof="0" dirty="0"/>
              <a:t>Κάντε κλικ για να επεξεργαστείτε τη διαχωριστική γραμμή του τίτλου της διαφάνειας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07300" y="4386894"/>
            <a:ext cx="4000500" cy="997905"/>
          </a:xfrm>
          <a:noFill/>
        </p:spPr>
        <p:txBody>
          <a:bodyPr lIns="0" tIns="0" rIns="0" bIns="0" rtlCol="0"/>
          <a:lstStyle>
            <a:lvl1pPr marL="0" indent="0" algn="l">
              <a:buNone/>
              <a:defRPr sz="21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l-GR" noProof="0"/>
              <a:t>Κάντε κλικ για να επεξεργαστείτε τον υπότιτλο του υποδείγματος</a:t>
            </a:r>
            <a:endParaRPr lang="el-GR" noProof="0" dirty="0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734B1E83-6080-4D35-A216-8E5C39902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-GR" noProof="0" dirty="0"/>
              <a:t>Προσθήκη υποσέλιδου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0DE95353-8EE1-49C9-ADAC-E76BD49D2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l-GR" noProof="0" smtClean="0"/>
              <a:pPr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545171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ιαφάνεια διαχωρισμού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Θέση εικόνας 11">
            <a:extLst>
              <a:ext uri="{FF2B5EF4-FFF2-40B4-BE49-F238E27FC236}">
                <a16:creationId xmlns:a16="http://schemas.microsoft.com/office/drawing/2014/main" id="{7B7C90C9-77F3-4C3C-97F8-425EF81FB7A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11795125" cy="6858000"/>
          </a:xfrm>
          <a:custGeom>
            <a:avLst/>
            <a:gdLst>
              <a:gd name="connsiteX0" fmla="*/ 4729712 w 11795125"/>
              <a:gd name="connsiteY0" fmla="*/ 4417922 h 6858000"/>
              <a:gd name="connsiteX1" fmla="*/ 7234278 w 11795125"/>
              <a:gd name="connsiteY1" fmla="*/ 4419507 h 6858000"/>
              <a:gd name="connsiteX2" fmla="*/ 7626325 w 11795125"/>
              <a:gd name="connsiteY2" fmla="*/ 4644358 h 6858000"/>
              <a:gd name="connsiteX3" fmla="*/ 8882694 w 11795125"/>
              <a:gd name="connsiteY3" fmla="*/ 6820455 h 6858000"/>
              <a:gd name="connsiteX4" fmla="*/ 8898077 w 11795125"/>
              <a:gd name="connsiteY4" fmla="*/ 6858000 h 6858000"/>
              <a:gd name="connsiteX5" fmla="*/ 3070863 w 11795125"/>
              <a:gd name="connsiteY5" fmla="*/ 6858000 h 6858000"/>
              <a:gd name="connsiteX6" fmla="*/ 3094823 w 11795125"/>
              <a:gd name="connsiteY6" fmla="*/ 6809422 h 6858000"/>
              <a:gd name="connsiteX7" fmla="*/ 4345735 w 11795125"/>
              <a:gd name="connsiteY7" fmla="*/ 4639611 h 6858000"/>
              <a:gd name="connsiteX8" fmla="*/ 4729712 w 11795125"/>
              <a:gd name="connsiteY8" fmla="*/ 4417922 h 6858000"/>
              <a:gd name="connsiteX9" fmla="*/ 2031302 w 11795125"/>
              <a:gd name="connsiteY9" fmla="*/ 2039301 h 6858000"/>
              <a:gd name="connsiteX10" fmla="*/ 2747265 w 11795125"/>
              <a:gd name="connsiteY10" fmla="*/ 2039754 h 6858000"/>
              <a:gd name="connsiteX11" fmla="*/ 2859337 w 11795125"/>
              <a:gd name="connsiteY11" fmla="*/ 2104031 h 6858000"/>
              <a:gd name="connsiteX12" fmla="*/ 3218486 w 11795125"/>
              <a:gd name="connsiteY12" fmla="*/ 2726096 h 6858000"/>
              <a:gd name="connsiteX13" fmla="*/ 3217340 w 11795125"/>
              <a:gd name="connsiteY13" fmla="*/ 2853948 h 6858000"/>
              <a:gd name="connsiteX14" fmla="*/ 2860527 w 11795125"/>
              <a:gd name="connsiteY14" fmla="*/ 3475560 h 6858000"/>
              <a:gd name="connsiteX15" fmla="*/ 2750762 w 11795125"/>
              <a:gd name="connsiteY15" fmla="*/ 3538933 h 6858000"/>
              <a:gd name="connsiteX16" fmla="*/ 2034023 w 11795125"/>
              <a:gd name="connsiteY16" fmla="*/ 3537136 h 6858000"/>
              <a:gd name="connsiteX17" fmla="*/ 1922728 w 11795125"/>
              <a:gd name="connsiteY17" fmla="*/ 3474202 h 6858000"/>
              <a:gd name="connsiteX18" fmla="*/ 1563578 w 11795125"/>
              <a:gd name="connsiteY18" fmla="*/ 2852137 h 6858000"/>
              <a:gd name="connsiteX19" fmla="*/ 1563948 w 11795125"/>
              <a:gd name="connsiteY19" fmla="*/ 2722942 h 6858000"/>
              <a:gd name="connsiteX20" fmla="*/ 1921537 w 11795125"/>
              <a:gd name="connsiteY20" fmla="*/ 2102674 h 6858000"/>
              <a:gd name="connsiteX21" fmla="*/ 2031302 w 11795125"/>
              <a:gd name="connsiteY21" fmla="*/ 2039301 h 6858000"/>
              <a:gd name="connsiteX22" fmla="*/ 9343478 w 11795125"/>
              <a:gd name="connsiteY22" fmla="*/ 1795745 h 6858000"/>
              <a:gd name="connsiteX23" fmla="*/ 11620502 w 11795125"/>
              <a:gd name="connsiteY23" fmla="*/ 1797185 h 6858000"/>
              <a:gd name="connsiteX24" fmla="*/ 11795125 w 11795125"/>
              <a:gd name="connsiteY24" fmla="*/ 1797296 h 6858000"/>
              <a:gd name="connsiteX25" fmla="*/ 11795125 w 11795125"/>
              <a:gd name="connsiteY25" fmla="*/ 6858000 h 6858000"/>
              <a:gd name="connsiteX26" fmla="*/ 8996698 w 11795125"/>
              <a:gd name="connsiteY26" fmla="*/ 6858000 h 6858000"/>
              <a:gd name="connsiteX27" fmla="*/ 8963663 w 11795125"/>
              <a:gd name="connsiteY27" fmla="*/ 6815289 h 6858000"/>
              <a:gd name="connsiteX28" fmla="*/ 7707295 w 11795125"/>
              <a:gd name="connsiteY28" fmla="*/ 4639193 h 6858000"/>
              <a:gd name="connsiteX29" fmla="*/ 7708590 w 11795125"/>
              <a:gd name="connsiteY29" fmla="*/ 4187244 h 6858000"/>
              <a:gd name="connsiteX30" fmla="*/ 8959501 w 11795125"/>
              <a:gd name="connsiteY30" fmla="*/ 2017434 h 6858000"/>
              <a:gd name="connsiteX31" fmla="*/ 9343478 w 11795125"/>
              <a:gd name="connsiteY31" fmla="*/ 1795745 h 6858000"/>
              <a:gd name="connsiteX32" fmla="*/ 3102644 w 11795125"/>
              <a:gd name="connsiteY32" fmla="*/ 1739841 h 6858000"/>
              <a:gd name="connsiteX33" fmla="*/ 3385876 w 11795125"/>
              <a:gd name="connsiteY33" fmla="*/ 1740020 h 6858000"/>
              <a:gd name="connsiteX34" fmla="*/ 3430211 w 11795125"/>
              <a:gd name="connsiteY34" fmla="*/ 1765448 h 6858000"/>
              <a:gd name="connsiteX35" fmla="*/ 3572289 w 11795125"/>
              <a:gd name="connsiteY35" fmla="*/ 2011533 h 6858000"/>
              <a:gd name="connsiteX36" fmla="*/ 3571836 w 11795125"/>
              <a:gd name="connsiteY36" fmla="*/ 2062111 h 6858000"/>
              <a:gd name="connsiteX37" fmla="*/ 3430681 w 11795125"/>
              <a:gd name="connsiteY37" fmla="*/ 2308019 h 6858000"/>
              <a:gd name="connsiteX38" fmla="*/ 3387260 w 11795125"/>
              <a:gd name="connsiteY38" fmla="*/ 2333088 h 6858000"/>
              <a:gd name="connsiteX39" fmla="*/ 3103720 w 11795125"/>
              <a:gd name="connsiteY39" fmla="*/ 2332378 h 6858000"/>
              <a:gd name="connsiteX40" fmla="*/ 3059693 w 11795125"/>
              <a:gd name="connsiteY40" fmla="*/ 2307481 h 6858000"/>
              <a:gd name="connsiteX41" fmla="*/ 2917615 w 11795125"/>
              <a:gd name="connsiteY41" fmla="*/ 2061395 h 6858000"/>
              <a:gd name="connsiteX42" fmla="*/ 2917761 w 11795125"/>
              <a:gd name="connsiteY42" fmla="*/ 2010286 h 6858000"/>
              <a:gd name="connsiteX43" fmla="*/ 3059222 w 11795125"/>
              <a:gd name="connsiteY43" fmla="*/ 1764910 h 6858000"/>
              <a:gd name="connsiteX44" fmla="*/ 3102644 w 11795125"/>
              <a:gd name="connsiteY44" fmla="*/ 1739841 h 6858000"/>
              <a:gd name="connsiteX45" fmla="*/ 3522963 w 11795125"/>
              <a:gd name="connsiteY45" fmla="*/ 1598675 h 6858000"/>
              <a:gd name="connsiteX46" fmla="*/ 3625194 w 11795125"/>
              <a:gd name="connsiteY46" fmla="*/ 1598740 h 6858000"/>
              <a:gd name="connsiteX47" fmla="*/ 3641197 w 11795125"/>
              <a:gd name="connsiteY47" fmla="*/ 1607918 h 6858000"/>
              <a:gd name="connsiteX48" fmla="*/ 3692479 w 11795125"/>
              <a:gd name="connsiteY48" fmla="*/ 1696742 h 6858000"/>
              <a:gd name="connsiteX49" fmla="*/ 3692315 w 11795125"/>
              <a:gd name="connsiteY49" fmla="*/ 1714998 h 6858000"/>
              <a:gd name="connsiteX50" fmla="*/ 3641367 w 11795125"/>
              <a:gd name="connsiteY50" fmla="*/ 1803757 h 6858000"/>
              <a:gd name="connsiteX51" fmla="*/ 3625694 w 11795125"/>
              <a:gd name="connsiteY51" fmla="*/ 1812806 h 6858000"/>
              <a:gd name="connsiteX52" fmla="*/ 3523352 w 11795125"/>
              <a:gd name="connsiteY52" fmla="*/ 1812549 h 6858000"/>
              <a:gd name="connsiteX53" fmla="*/ 3507459 w 11795125"/>
              <a:gd name="connsiteY53" fmla="*/ 1803563 h 6858000"/>
              <a:gd name="connsiteX54" fmla="*/ 3456177 w 11795125"/>
              <a:gd name="connsiteY54" fmla="*/ 1714739 h 6858000"/>
              <a:gd name="connsiteX55" fmla="*/ 3456230 w 11795125"/>
              <a:gd name="connsiteY55" fmla="*/ 1696292 h 6858000"/>
              <a:gd name="connsiteX56" fmla="*/ 3507290 w 11795125"/>
              <a:gd name="connsiteY56" fmla="*/ 1607724 h 6858000"/>
              <a:gd name="connsiteX57" fmla="*/ 3522963 w 11795125"/>
              <a:gd name="connsiteY57" fmla="*/ 1598675 h 6858000"/>
              <a:gd name="connsiteX58" fmla="*/ 4199803 w 11795125"/>
              <a:gd name="connsiteY58" fmla="*/ 1370724 h 6858000"/>
              <a:gd name="connsiteX59" fmla="*/ 4537019 w 11795125"/>
              <a:gd name="connsiteY59" fmla="*/ 1370938 h 6858000"/>
              <a:gd name="connsiteX60" fmla="*/ 4589804 w 11795125"/>
              <a:gd name="connsiteY60" fmla="*/ 1401211 h 6858000"/>
              <a:gd name="connsiteX61" fmla="*/ 4758963 w 11795125"/>
              <a:gd name="connsiteY61" fmla="*/ 1694203 h 6858000"/>
              <a:gd name="connsiteX62" fmla="*/ 4758423 w 11795125"/>
              <a:gd name="connsiteY62" fmla="*/ 1754421 h 6858000"/>
              <a:gd name="connsiteX63" fmla="*/ 4590365 w 11795125"/>
              <a:gd name="connsiteY63" fmla="*/ 2047199 h 6858000"/>
              <a:gd name="connsiteX64" fmla="*/ 4538665 w 11795125"/>
              <a:gd name="connsiteY64" fmla="*/ 2077046 h 6858000"/>
              <a:gd name="connsiteX65" fmla="*/ 4201084 w 11795125"/>
              <a:gd name="connsiteY65" fmla="*/ 2076201 h 6858000"/>
              <a:gd name="connsiteX66" fmla="*/ 4148664 w 11795125"/>
              <a:gd name="connsiteY66" fmla="*/ 2046559 h 6858000"/>
              <a:gd name="connsiteX67" fmla="*/ 3979505 w 11795125"/>
              <a:gd name="connsiteY67" fmla="*/ 1753567 h 6858000"/>
              <a:gd name="connsiteX68" fmla="*/ 3979680 w 11795125"/>
              <a:gd name="connsiteY68" fmla="*/ 1692718 h 6858000"/>
              <a:gd name="connsiteX69" fmla="*/ 4148104 w 11795125"/>
              <a:gd name="connsiteY69" fmla="*/ 1400573 h 6858000"/>
              <a:gd name="connsiteX70" fmla="*/ 4199803 w 11795125"/>
              <a:gd name="connsiteY70" fmla="*/ 1370724 h 6858000"/>
              <a:gd name="connsiteX71" fmla="*/ 3525946 w 11795125"/>
              <a:gd name="connsiteY71" fmla="*/ 1141304 h 6858000"/>
              <a:gd name="connsiteX72" fmla="*/ 3719554 w 11795125"/>
              <a:gd name="connsiteY72" fmla="*/ 1141427 h 6858000"/>
              <a:gd name="connsiteX73" fmla="*/ 3749860 w 11795125"/>
              <a:gd name="connsiteY73" fmla="*/ 1158808 h 6858000"/>
              <a:gd name="connsiteX74" fmla="*/ 3846980 w 11795125"/>
              <a:gd name="connsiteY74" fmla="*/ 1327024 h 6858000"/>
              <a:gd name="connsiteX75" fmla="*/ 3846670 w 11795125"/>
              <a:gd name="connsiteY75" fmla="*/ 1361598 h 6858000"/>
              <a:gd name="connsiteX76" fmla="*/ 3750182 w 11795125"/>
              <a:gd name="connsiteY76" fmla="*/ 1529691 h 6858000"/>
              <a:gd name="connsiteX77" fmla="*/ 3720499 w 11795125"/>
              <a:gd name="connsiteY77" fmla="*/ 1546828 h 6858000"/>
              <a:gd name="connsiteX78" fmla="*/ 3526682 w 11795125"/>
              <a:gd name="connsiteY78" fmla="*/ 1546343 h 6858000"/>
              <a:gd name="connsiteX79" fmla="*/ 3496586 w 11795125"/>
              <a:gd name="connsiteY79" fmla="*/ 1529324 h 6858000"/>
              <a:gd name="connsiteX80" fmla="*/ 3399466 w 11795125"/>
              <a:gd name="connsiteY80" fmla="*/ 1361108 h 6858000"/>
              <a:gd name="connsiteX81" fmla="*/ 3399566 w 11795125"/>
              <a:gd name="connsiteY81" fmla="*/ 1326172 h 6858000"/>
              <a:gd name="connsiteX82" fmla="*/ 3496264 w 11795125"/>
              <a:gd name="connsiteY82" fmla="*/ 1158441 h 6858000"/>
              <a:gd name="connsiteX83" fmla="*/ 3525946 w 11795125"/>
              <a:gd name="connsiteY83" fmla="*/ 1141304 h 6858000"/>
              <a:gd name="connsiteX84" fmla="*/ 3955878 w 11795125"/>
              <a:gd name="connsiteY84" fmla="*/ 173494 h 6858000"/>
              <a:gd name="connsiteX85" fmla="*/ 4500068 w 11795125"/>
              <a:gd name="connsiteY85" fmla="*/ 173838 h 6858000"/>
              <a:gd name="connsiteX86" fmla="*/ 4585252 w 11795125"/>
              <a:gd name="connsiteY86" fmla="*/ 222694 h 6858000"/>
              <a:gd name="connsiteX87" fmla="*/ 4858234 w 11795125"/>
              <a:gd name="connsiteY87" fmla="*/ 695514 h 6858000"/>
              <a:gd name="connsiteX88" fmla="*/ 4857363 w 11795125"/>
              <a:gd name="connsiteY88" fmla="*/ 792690 h 6858000"/>
              <a:gd name="connsiteX89" fmla="*/ 4586156 w 11795125"/>
              <a:gd name="connsiteY89" fmla="*/ 1265167 h 6858000"/>
              <a:gd name="connsiteX90" fmla="*/ 4502727 w 11795125"/>
              <a:gd name="connsiteY90" fmla="*/ 1313334 h 6858000"/>
              <a:gd name="connsiteX91" fmla="*/ 3957947 w 11795125"/>
              <a:gd name="connsiteY91" fmla="*/ 1311968 h 6858000"/>
              <a:gd name="connsiteX92" fmla="*/ 3873354 w 11795125"/>
              <a:gd name="connsiteY92" fmla="*/ 1264134 h 6858000"/>
              <a:gd name="connsiteX93" fmla="*/ 3600372 w 11795125"/>
              <a:gd name="connsiteY93" fmla="*/ 791315 h 6858000"/>
              <a:gd name="connsiteX94" fmla="*/ 3600653 w 11795125"/>
              <a:gd name="connsiteY94" fmla="*/ 693116 h 6858000"/>
              <a:gd name="connsiteX95" fmla="*/ 3872449 w 11795125"/>
              <a:gd name="connsiteY95" fmla="*/ 221662 h 6858000"/>
              <a:gd name="connsiteX96" fmla="*/ 3955878 w 11795125"/>
              <a:gd name="connsiteY96" fmla="*/ 173494 h 6858000"/>
              <a:gd name="connsiteX97" fmla="*/ 3852283 w 11795125"/>
              <a:gd name="connsiteY97" fmla="*/ 0 h 6858000"/>
              <a:gd name="connsiteX98" fmla="*/ 6130031 w 11795125"/>
              <a:gd name="connsiteY98" fmla="*/ 0 h 6858000"/>
              <a:gd name="connsiteX99" fmla="*/ 6102465 w 11795125"/>
              <a:gd name="connsiteY99" fmla="*/ 36730 h 6858000"/>
              <a:gd name="connsiteX100" fmla="*/ 5879948 w 11795125"/>
              <a:gd name="connsiteY100" fmla="*/ 127724 h 6858000"/>
              <a:gd name="connsiteX101" fmla="*/ 4102884 w 11795125"/>
              <a:gd name="connsiteY101" fmla="*/ 123270 h 6858000"/>
              <a:gd name="connsiteX102" fmla="*/ 3877665 w 11795125"/>
              <a:gd name="connsiteY102" fmla="*/ 32818 h 6858000"/>
              <a:gd name="connsiteX103" fmla="*/ 0 w 11795125"/>
              <a:gd name="connsiteY103" fmla="*/ 0 h 6858000"/>
              <a:gd name="connsiteX104" fmla="*/ 3781476 w 11795125"/>
              <a:gd name="connsiteY104" fmla="*/ 0 h 6858000"/>
              <a:gd name="connsiteX105" fmla="*/ 3800985 w 11795125"/>
              <a:gd name="connsiteY105" fmla="*/ 47617 h 6858000"/>
              <a:gd name="connsiteX106" fmla="*/ 3766711 w 11795125"/>
              <a:gd name="connsiteY106" fmla="*/ 287889 h 6858000"/>
              <a:gd name="connsiteX107" fmla="*/ 2882037 w 11795125"/>
              <a:gd name="connsiteY107" fmla="*/ 1829098 h 6858000"/>
              <a:gd name="connsiteX108" fmla="*/ 2609888 w 11795125"/>
              <a:gd name="connsiteY108" fmla="*/ 1986223 h 6858000"/>
              <a:gd name="connsiteX109" fmla="*/ 832823 w 11795125"/>
              <a:gd name="connsiteY109" fmla="*/ 1981768 h 6858000"/>
              <a:gd name="connsiteX110" fmla="*/ 556879 w 11795125"/>
              <a:gd name="connsiteY110" fmla="*/ 1825733 h 6858000"/>
              <a:gd name="connsiteX111" fmla="*/ 79254 w 11795125"/>
              <a:gd name="connsiteY111" fmla="*/ 998462 h 6858000"/>
              <a:gd name="connsiteX112" fmla="*/ 0 w 11795125"/>
              <a:gd name="connsiteY112" fmla="*/ 86119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11795125" h="6858000">
                <a:moveTo>
                  <a:pt x="4729712" y="4417922"/>
                </a:moveTo>
                <a:cubicBezTo>
                  <a:pt x="4729712" y="4417922"/>
                  <a:pt x="4729712" y="4417922"/>
                  <a:pt x="7234278" y="4419507"/>
                </a:cubicBezTo>
                <a:cubicBezTo>
                  <a:pt x="7396730" y="4419716"/>
                  <a:pt x="7544918" y="4503359"/>
                  <a:pt x="7626325" y="4644358"/>
                </a:cubicBezTo>
                <a:cubicBezTo>
                  <a:pt x="7626325" y="4644358"/>
                  <a:pt x="7626325" y="4644358"/>
                  <a:pt x="8882694" y="6820455"/>
                </a:cubicBezTo>
                <a:lnTo>
                  <a:pt x="8898077" y="6858000"/>
                </a:lnTo>
                <a:lnTo>
                  <a:pt x="3070863" y="6858000"/>
                </a:lnTo>
                <a:lnTo>
                  <a:pt x="3094823" y="6809422"/>
                </a:lnTo>
                <a:cubicBezTo>
                  <a:pt x="3094823" y="6809422"/>
                  <a:pt x="3094823" y="6809422"/>
                  <a:pt x="4345735" y="4639611"/>
                </a:cubicBezTo>
                <a:cubicBezTo>
                  <a:pt x="4422097" y="4501523"/>
                  <a:pt x="4571941" y="4415010"/>
                  <a:pt x="4729712" y="4417922"/>
                </a:cubicBezTo>
                <a:close/>
                <a:moveTo>
                  <a:pt x="2031302" y="2039301"/>
                </a:moveTo>
                <a:cubicBezTo>
                  <a:pt x="2031302" y="2039301"/>
                  <a:pt x="2031302" y="2039301"/>
                  <a:pt x="2747265" y="2039754"/>
                </a:cubicBezTo>
                <a:cubicBezTo>
                  <a:pt x="2793703" y="2039814"/>
                  <a:pt x="2836066" y="2063724"/>
                  <a:pt x="2859337" y="2104031"/>
                </a:cubicBezTo>
                <a:cubicBezTo>
                  <a:pt x="2859337" y="2104031"/>
                  <a:pt x="2859337" y="2104031"/>
                  <a:pt x="3218486" y="2726096"/>
                </a:cubicBezTo>
                <a:cubicBezTo>
                  <a:pt x="3240981" y="2765058"/>
                  <a:pt x="3241283" y="2815045"/>
                  <a:pt x="3217340" y="2853948"/>
                </a:cubicBezTo>
                <a:cubicBezTo>
                  <a:pt x="3217340" y="2853948"/>
                  <a:pt x="3217340" y="2853948"/>
                  <a:pt x="2860527" y="3475560"/>
                </a:cubicBezTo>
                <a:cubicBezTo>
                  <a:pt x="2838697" y="3515034"/>
                  <a:pt x="2795862" y="3539765"/>
                  <a:pt x="2750762" y="3538933"/>
                </a:cubicBezTo>
                <a:cubicBezTo>
                  <a:pt x="2750762" y="3538933"/>
                  <a:pt x="2750762" y="3538933"/>
                  <a:pt x="2034023" y="3537136"/>
                </a:cubicBezTo>
                <a:cubicBezTo>
                  <a:pt x="1988359" y="3538420"/>
                  <a:pt x="1945223" y="3513165"/>
                  <a:pt x="1922728" y="3474202"/>
                </a:cubicBezTo>
                <a:cubicBezTo>
                  <a:pt x="1922728" y="3474202"/>
                  <a:pt x="1922728" y="3474202"/>
                  <a:pt x="1563578" y="2852137"/>
                </a:cubicBezTo>
                <a:cubicBezTo>
                  <a:pt x="1540307" y="2811831"/>
                  <a:pt x="1540780" y="2763190"/>
                  <a:pt x="1563948" y="2722942"/>
                </a:cubicBezTo>
                <a:cubicBezTo>
                  <a:pt x="1563948" y="2722942"/>
                  <a:pt x="1563948" y="2722942"/>
                  <a:pt x="1921537" y="2102674"/>
                </a:cubicBezTo>
                <a:cubicBezTo>
                  <a:pt x="1943366" y="2063199"/>
                  <a:pt x="1986202" y="2038468"/>
                  <a:pt x="2031302" y="2039301"/>
                </a:cubicBezTo>
                <a:close/>
                <a:moveTo>
                  <a:pt x="9343478" y="1795745"/>
                </a:moveTo>
                <a:cubicBezTo>
                  <a:pt x="9343478" y="1795745"/>
                  <a:pt x="9343478" y="1795745"/>
                  <a:pt x="11620502" y="1797185"/>
                </a:cubicBezTo>
                <a:lnTo>
                  <a:pt x="11795125" y="1797296"/>
                </a:lnTo>
                <a:lnTo>
                  <a:pt x="11795125" y="6858000"/>
                </a:lnTo>
                <a:lnTo>
                  <a:pt x="8996698" y="6858000"/>
                </a:lnTo>
                <a:lnTo>
                  <a:pt x="8963663" y="6815289"/>
                </a:lnTo>
                <a:cubicBezTo>
                  <a:pt x="8963663" y="6815289"/>
                  <a:pt x="8963663" y="6815289"/>
                  <a:pt x="7707295" y="4639193"/>
                </a:cubicBezTo>
                <a:cubicBezTo>
                  <a:pt x="7625888" y="4498193"/>
                  <a:pt x="7627546" y="4328036"/>
                  <a:pt x="7708590" y="4187244"/>
                </a:cubicBezTo>
                <a:cubicBezTo>
                  <a:pt x="7708590" y="4187244"/>
                  <a:pt x="7708590" y="4187244"/>
                  <a:pt x="8959501" y="2017434"/>
                </a:cubicBezTo>
                <a:cubicBezTo>
                  <a:pt x="9035863" y="1879345"/>
                  <a:pt x="9185707" y="1792833"/>
                  <a:pt x="9343478" y="1795745"/>
                </a:cubicBezTo>
                <a:close/>
                <a:moveTo>
                  <a:pt x="3102644" y="1739841"/>
                </a:moveTo>
                <a:cubicBezTo>
                  <a:pt x="3102644" y="1739841"/>
                  <a:pt x="3102644" y="1739841"/>
                  <a:pt x="3385876" y="1740020"/>
                </a:cubicBezTo>
                <a:cubicBezTo>
                  <a:pt x="3404247" y="1740043"/>
                  <a:pt x="3421005" y="1749503"/>
                  <a:pt x="3430211" y="1765448"/>
                </a:cubicBezTo>
                <a:cubicBezTo>
                  <a:pt x="3430211" y="1765448"/>
                  <a:pt x="3430211" y="1765448"/>
                  <a:pt x="3572289" y="2011533"/>
                </a:cubicBezTo>
                <a:cubicBezTo>
                  <a:pt x="3581188" y="2026948"/>
                  <a:pt x="3581308" y="2046721"/>
                  <a:pt x="3571836" y="2062111"/>
                </a:cubicBezTo>
                <a:cubicBezTo>
                  <a:pt x="3571836" y="2062111"/>
                  <a:pt x="3571836" y="2062111"/>
                  <a:pt x="3430681" y="2308019"/>
                </a:cubicBezTo>
                <a:cubicBezTo>
                  <a:pt x="3422046" y="2323634"/>
                  <a:pt x="3405101" y="2333418"/>
                  <a:pt x="3387260" y="2333088"/>
                </a:cubicBezTo>
                <a:cubicBezTo>
                  <a:pt x="3387260" y="2333088"/>
                  <a:pt x="3387260" y="2333088"/>
                  <a:pt x="3103720" y="2332378"/>
                </a:cubicBezTo>
                <a:cubicBezTo>
                  <a:pt x="3085656" y="2332886"/>
                  <a:pt x="3068592" y="2322895"/>
                  <a:pt x="3059693" y="2307481"/>
                </a:cubicBezTo>
                <a:cubicBezTo>
                  <a:pt x="3059693" y="2307481"/>
                  <a:pt x="3059693" y="2307481"/>
                  <a:pt x="2917615" y="2061395"/>
                </a:cubicBezTo>
                <a:cubicBezTo>
                  <a:pt x="2908409" y="2045450"/>
                  <a:pt x="2908596" y="2026208"/>
                  <a:pt x="2917761" y="2010286"/>
                </a:cubicBezTo>
                <a:cubicBezTo>
                  <a:pt x="2917761" y="2010286"/>
                  <a:pt x="2917761" y="2010286"/>
                  <a:pt x="3059222" y="1764910"/>
                </a:cubicBezTo>
                <a:cubicBezTo>
                  <a:pt x="3067857" y="1749295"/>
                  <a:pt x="3084803" y="1739511"/>
                  <a:pt x="3102644" y="1739841"/>
                </a:cubicBezTo>
                <a:close/>
                <a:moveTo>
                  <a:pt x="3522963" y="1598675"/>
                </a:moveTo>
                <a:cubicBezTo>
                  <a:pt x="3522963" y="1598675"/>
                  <a:pt x="3522963" y="1598675"/>
                  <a:pt x="3625194" y="1598740"/>
                </a:cubicBezTo>
                <a:cubicBezTo>
                  <a:pt x="3631826" y="1598748"/>
                  <a:pt x="3637874" y="1602162"/>
                  <a:pt x="3641197" y="1607918"/>
                </a:cubicBezTo>
                <a:cubicBezTo>
                  <a:pt x="3641197" y="1607918"/>
                  <a:pt x="3641197" y="1607918"/>
                  <a:pt x="3692479" y="1696742"/>
                </a:cubicBezTo>
                <a:cubicBezTo>
                  <a:pt x="3695691" y="1702305"/>
                  <a:pt x="3695735" y="1709443"/>
                  <a:pt x="3692315" y="1714998"/>
                </a:cubicBezTo>
                <a:cubicBezTo>
                  <a:pt x="3692315" y="1714998"/>
                  <a:pt x="3692315" y="1714998"/>
                  <a:pt x="3641367" y="1803757"/>
                </a:cubicBezTo>
                <a:cubicBezTo>
                  <a:pt x="3638250" y="1809393"/>
                  <a:pt x="3632134" y="1812924"/>
                  <a:pt x="3625694" y="1812806"/>
                </a:cubicBezTo>
                <a:cubicBezTo>
                  <a:pt x="3625694" y="1812806"/>
                  <a:pt x="3625694" y="1812806"/>
                  <a:pt x="3523352" y="1812549"/>
                </a:cubicBezTo>
                <a:cubicBezTo>
                  <a:pt x="3516832" y="1812733"/>
                  <a:pt x="3510671" y="1809127"/>
                  <a:pt x="3507459" y="1803563"/>
                </a:cubicBezTo>
                <a:cubicBezTo>
                  <a:pt x="3507459" y="1803563"/>
                  <a:pt x="3507459" y="1803563"/>
                  <a:pt x="3456177" y="1714739"/>
                </a:cubicBezTo>
                <a:cubicBezTo>
                  <a:pt x="3452854" y="1708984"/>
                  <a:pt x="3452922" y="1702038"/>
                  <a:pt x="3456230" y="1696292"/>
                </a:cubicBezTo>
                <a:cubicBezTo>
                  <a:pt x="3456230" y="1696292"/>
                  <a:pt x="3456230" y="1696292"/>
                  <a:pt x="3507290" y="1607724"/>
                </a:cubicBezTo>
                <a:cubicBezTo>
                  <a:pt x="3510406" y="1602087"/>
                  <a:pt x="3516523" y="1598556"/>
                  <a:pt x="3522963" y="1598675"/>
                </a:cubicBezTo>
                <a:close/>
                <a:moveTo>
                  <a:pt x="4199803" y="1370724"/>
                </a:moveTo>
                <a:cubicBezTo>
                  <a:pt x="4199803" y="1370724"/>
                  <a:pt x="4199803" y="1370724"/>
                  <a:pt x="4537019" y="1370938"/>
                </a:cubicBezTo>
                <a:cubicBezTo>
                  <a:pt x="4558892" y="1370965"/>
                  <a:pt x="4578843" y="1382227"/>
                  <a:pt x="4589804" y="1401211"/>
                </a:cubicBezTo>
                <a:cubicBezTo>
                  <a:pt x="4589804" y="1401211"/>
                  <a:pt x="4589804" y="1401211"/>
                  <a:pt x="4758963" y="1694203"/>
                </a:cubicBezTo>
                <a:cubicBezTo>
                  <a:pt x="4769558" y="1712554"/>
                  <a:pt x="4769700" y="1736097"/>
                  <a:pt x="4758423" y="1754421"/>
                </a:cubicBezTo>
                <a:cubicBezTo>
                  <a:pt x="4758423" y="1754421"/>
                  <a:pt x="4758423" y="1754421"/>
                  <a:pt x="4590365" y="2047199"/>
                </a:cubicBezTo>
                <a:cubicBezTo>
                  <a:pt x="4580083" y="2065790"/>
                  <a:pt x="4559908" y="2077438"/>
                  <a:pt x="4538665" y="2077046"/>
                </a:cubicBezTo>
                <a:cubicBezTo>
                  <a:pt x="4538665" y="2077046"/>
                  <a:pt x="4538665" y="2077046"/>
                  <a:pt x="4201084" y="2076201"/>
                </a:cubicBezTo>
                <a:cubicBezTo>
                  <a:pt x="4179577" y="2076805"/>
                  <a:pt x="4159259" y="2064910"/>
                  <a:pt x="4148664" y="2046559"/>
                </a:cubicBezTo>
                <a:cubicBezTo>
                  <a:pt x="4148664" y="2046559"/>
                  <a:pt x="4148664" y="2046559"/>
                  <a:pt x="3979505" y="1753567"/>
                </a:cubicBezTo>
                <a:cubicBezTo>
                  <a:pt x="3968545" y="1734583"/>
                  <a:pt x="3968768" y="1711673"/>
                  <a:pt x="3979680" y="1692718"/>
                </a:cubicBezTo>
                <a:cubicBezTo>
                  <a:pt x="3979680" y="1692718"/>
                  <a:pt x="3979680" y="1692718"/>
                  <a:pt x="4148104" y="1400573"/>
                </a:cubicBezTo>
                <a:cubicBezTo>
                  <a:pt x="4158385" y="1381980"/>
                  <a:pt x="4178560" y="1370332"/>
                  <a:pt x="4199803" y="1370724"/>
                </a:cubicBezTo>
                <a:close/>
                <a:moveTo>
                  <a:pt x="3525946" y="1141304"/>
                </a:moveTo>
                <a:cubicBezTo>
                  <a:pt x="3525946" y="1141304"/>
                  <a:pt x="3525946" y="1141304"/>
                  <a:pt x="3719554" y="1141427"/>
                </a:cubicBezTo>
                <a:cubicBezTo>
                  <a:pt x="3732112" y="1141443"/>
                  <a:pt x="3743567" y="1147909"/>
                  <a:pt x="3749860" y="1158808"/>
                </a:cubicBezTo>
                <a:cubicBezTo>
                  <a:pt x="3749860" y="1158808"/>
                  <a:pt x="3749860" y="1158808"/>
                  <a:pt x="3846980" y="1327024"/>
                </a:cubicBezTo>
                <a:cubicBezTo>
                  <a:pt x="3853063" y="1337561"/>
                  <a:pt x="3853144" y="1351077"/>
                  <a:pt x="3846670" y="1361598"/>
                </a:cubicBezTo>
                <a:cubicBezTo>
                  <a:pt x="3846670" y="1361598"/>
                  <a:pt x="3846670" y="1361598"/>
                  <a:pt x="3750182" y="1529691"/>
                </a:cubicBezTo>
                <a:cubicBezTo>
                  <a:pt x="3744279" y="1540366"/>
                  <a:pt x="3732695" y="1547054"/>
                  <a:pt x="3720499" y="1546828"/>
                </a:cubicBezTo>
                <a:cubicBezTo>
                  <a:pt x="3720499" y="1546828"/>
                  <a:pt x="3720499" y="1546828"/>
                  <a:pt x="3526682" y="1546343"/>
                </a:cubicBezTo>
                <a:cubicBezTo>
                  <a:pt x="3514334" y="1546689"/>
                  <a:pt x="3502669" y="1539861"/>
                  <a:pt x="3496586" y="1529324"/>
                </a:cubicBezTo>
                <a:cubicBezTo>
                  <a:pt x="3496586" y="1529324"/>
                  <a:pt x="3496586" y="1529324"/>
                  <a:pt x="3399466" y="1361108"/>
                </a:cubicBezTo>
                <a:cubicBezTo>
                  <a:pt x="3393173" y="1350208"/>
                  <a:pt x="3393302" y="1337055"/>
                  <a:pt x="3399566" y="1326172"/>
                </a:cubicBezTo>
                <a:cubicBezTo>
                  <a:pt x="3399566" y="1326172"/>
                  <a:pt x="3399566" y="1326172"/>
                  <a:pt x="3496264" y="1158441"/>
                </a:cubicBezTo>
                <a:cubicBezTo>
                  <a:pt x="3502167" y="1147767"/>
                  <a:pt x="3513750" y="1141079"/>
                  <a:pt x="3525946" y="1141304"/>
                </a:cubicBezTo>
                <a:close/>
                <a:moveTo>
                  <a:pt x="3955878" y="173494"/>
                </a:moveTo>
                <a:cubicBezTo>
                  <a:pt x="3955878" y="173494"/>
                  <a:pt x="3955878" y="173494"/>
                  <a:pt x="4500068" y="173838"/>
                </a:cubicBezTo>
                <a:cubicBezTo>
                  <a:pt x="4535365" y="173884"/>
                  <a:pt x="4567564" y="192057"/>
                  <a:pt x="4585252" y="222694"/>
                </a:cubicBezTo>
                <a:cubicBezTo>
                  <a:pt x="4585252" y="222694"/>
                  <a:pt x="4585252" y="222694"/>
                  <a:pt x="4858234" y="695514"/>
                </a:cubicBezTo>
                <a:cubicBezTo>
                  <a:pt x="4875332" y="725128"/>
                  <a:pt x="4875562" y="763121"/>
                  <a:pt x="4857363" y="792690"/>
                </a:cubicBezTo>
                <a:cubicBezTo>
                  <a:pt x="4857363" y="792690"/>
                  <a:pt x="4857363" y="792690"/>
                  <a:pt x="4586156" y="1265167"/>
                </a:cubicBezTo>
                <a:cubicBezTo>
                  <a:pt x="4569564" y="1295169"/>
                  <a:pt x="4537006" y="1313967"/>
                  <a:pt x="4502727" y="1313334"/>
                </a:cubicBezTo>
                <a:cubicBezTo>
                  <a:pt x="4502727" y="1313334"/>
                  <a:pt x="4502727" y="1313334"/>
                  <a:pt x="3957947" y="1311968"/>
                </a:cubicBezTo>
                <a:cubicBezTo>
                  <a:pt x="3923239" y="1312944"/>
                  <a:pt x="3890452" y="1293749"/>
                  <a:pt x="3873354" y="1264134"/>
                </a:cubicBezTo>
                <a:cubicBezTo>
                  <a:pt x="3873354" y="1264134"/>
                  <a:pt x="3873354" y="1264134"/>
                  <a:pt x="3600372" y="791315"/>
                </a:cubicBezTo>
                <a:cubicBezTo>
                  <a:pt x="3582684" y="760678"/>
                  <a:pt x="3583043" y="723707"/>
                  <a:pt x="3600653" y="693116"/>
                </a:cubicBezTo>
                <a:cubicBezTo>
                  <a:pt x="3600653" y="693116"/>
                  <a:pt x="3600653" y="693116"/>
                  <a:pt x="3872449" y="221662"/>
                </a:cubicBezTo>
                <a:cubicBezTo>
                  <a:pt x="3889041" y="191658"/>
                  <a:pt x="3921599" y="172861"/>
                  <a:pt x="3955878" y="173494"/>
                </a:cubicBezTo>
                <a:close/>
                <a:moveTo>
                  <a:pt x="3852283" y="0"/>
                </a:moveTo>
                <a:lnTo>
                  <a:pt x="6130031" y="0"/>
                </a:lnTo>
                <a:lnTo>
                  <a:pt x="6102465" y="36730"/>
                </a:lnTo>
                <a:cubicBezTo>
                  <a:pt x="6044520" y="95168"/>
                  <a:pt x="5963814" y="129272"/>
                  <a:pt x="5879948" y="127724"/>
                </a:cubicBezTo>
                <a:cubicBezTo>
                  <a:pt x="5879948" y="127724"/>
                  <a:pt x="5879948" y="127724"/>
                  <a:pt x="4102884" y="123270"/>
                </a:cubicBezTo>
                <a:cubicBezTo>
                  <a:pt x="4017972" y="125657"/>
                  <a:pt x="3936583" y="91034"/>
                  <a:pt x="3877665" y="32818"/>
                </a:cubicBezTo>
                <a:close/>
                <a:moveTo>
                  <a:pt x="0" y="0"/>
                </a:moveTo>
                <a:lnTo>
                  <a:pt x="3781476" y="0"/>
                </a:lnTo>
                <a:lnTo>
                  <a:pt x="3800985" y="47617"/>
                </a:lnTo>
                <a:cubicBezTo>
                  <a:pt x="3821943" y="127749"/>
                  <a:pt x="3811234" y="215546"/>
                  <a:pt x="3766711" y="287889"/>
                </a:cubicBezTo>
                <a:cubicBezTo>
                  <a:pt x="3766711" y="287889"/>
                  <a:pt x="3766711" y="287889"/>
                  <a:pt x="2882037" y="1829098"/>
                </a:cubicBezTo>
                <a:cubicBezTo>
                  <a:pt x="2827913" y="1926970"/>
                  <a:pt x="2721708" y="1988287"/>
                  <a:pt x="2609888" y="1986223"/>
                </a:cubicBezTo>
                <a:cubicBezTo>
                  <a:pt x="2609888" y="1986223"/>
                  <a:pt x="2609888" y="1986223"/>
                  <a:pt x="832823" y="1981768"/>
                </a:cubicBezTo>
                <a:cubicBezTo>
                  <a:pt x="719607" y="1984952"/>
                  <a:pt x="612654" y="1922338"/>
                  <a:pt x="556879" y="1825733"/>
                </a:cubicBezTo>
                <a:cubicBezTo>
                  <a:pt x="556879" y="1825733"/>
                  <a:pt x="556879" y="1825733"/>
                  <a:pt x="79254" y="998462"/>
                </a:cubicBezTo>
                <a:lnTo>
                  <a:pt x="0" y="86119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864000" rtlCol="0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l-GR" noProof="0" dirty="0"/>
              <a:t>Εισαγωγή ή μεταφορά και απόθεση φωτογραφίας</a:t>
            </a: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66117" y="1816509"/>
            <a:ext cx="4459766" cy="3146839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rtlCol="0" anchor="t"/>
          <a:lstStyle>
            <a:lvl1pPr algn="l">
              <a:lnSpc>
                <a:spcPts val="4000"/>
              </a:lnSpc>
              <a:defRPr sz="25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el-GR" noProof="0" dirty="0"/>
              <a:t>Κάντε κλικ για να επεξεργαστείτε τη διαχωριστική γραμμή του τίτλου της διαφάνειας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8124" y="3795246"/>
            <a:ext cx="4000500" cy="997905"/>
          </a:xfrm>
          <a:noFill/>
        </p:spPr>
        <p:txBody>
          <a:bodyPr lIns="0" tIns="0" rIns="0" bIns="0" rtlCol="0"/>
          <a:lstStyle>
            <a:lvl1pPr marL="0" indent="0" algn="l">
              <a:buNone/>
              <a:defRPr sz="21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l-GR" noProof="0"/>
              <a:t>Κάντε κλικ για να επεξεργαστείτε τον υπότιτλο του υποδείγματος</a:t>
            </a:r>
            <a:endParaRPr lang="el-GR" noProof="0" dirty="0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734B1E83-6080-4D35-A216-8E5C39902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-GR" noProof="0" dirty="0"/>
              <a:t>Προσθήκη υποσέλιδου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0DE95353-8EE1-49C9-ADAC-E76BD49D2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l-GR" noProof="0" smtClean="0"/>
              <a:pPr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62273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Φωτογραφία περιεχομένου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Θέση εικόνας 10">
            <a:extLst>
              <a:ext uri="{FF2B5EF4-FFF2-40B4-BE49-F238E27FC236}">
                <a16:creationId xmlns:a16="http://schemas.microsoft.com/office/drawing/2014/main" id="{A7D77123-FDC4-48FD-9EFB-8A84F60690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81149" y="1684742"/>
            <a:ext cx="4904790" cy="433376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l-GR" noProof="0" dirty="0"/>
              <a:t>Εισαγάγετε ή μεταφέρετε και αποθέστε τη φωτογραφία σας</a:t>
            </a: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5472000" cy="432000"/>
          </a:xfrm>
        </p:spPr>
        <p:txBody>
          <a:bodyPr rtlCol="0"/>
          <a:lstStyle>
            <a:lvl1pPr>
              <a:defRPr sz="2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l-GR" noProof="0" dirty="0"/>
              <a:t>Κάντε κλικ για να επεξεργαστείτε τη σελίδα τίτλου</a:t>
            </a:r>
          </a:p>
        </p:txBody>
      </p:sp>
      <p:sp>
        <p:nvSpPr>
          <p:cNvPr id="10" name="Υπότιτλος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5472000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l-GR" noProof="0" dirty="0"/>
              <a:t>Υπότιτλος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1566"/>
            <a:ext cx="5472000" cy="4680434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l-GR" noProof="0"/>
              <a:t>Στυλ κειμένου υποδείγματος</a:t>
            </a:r>
          </a:p>
          <a:p>
            <a:pPr lvl="1" rtl="0"/>
            <a:r>
              <a:rPr lang="el-GR" noProof="0"/>
              <a:t>Δεύτερο επίπεδο</a:t>
            </a:r>
          </a:p>
          <a:p>
            <a:pPr lvl="2" rtl="0"/>
            <a:r>
              <a:rPr lang="el-GR" noProof="0"/>
              <a:t>Τρίτο επίπεδο</a:t>
            </a:r>
          </a:p>
          <a:p>
            <a:pPr lvl="3" rtl="0"/>
            <a:r>
              <a:rPr lang="el-GR" noProof="0"/>
              <a:t>Τέταρτο επίπεδο</a:t>
            </a:r>
          </a:p>
          <a:p>
            <a:pPr lvl="4" rtl="0"/>
            <a:r>
              <a:rPr lang="el-GR" noProof="0"/>
              <a:t>Πέμπτο επίπεδο</a:t>
            </a:r>
            <a:endParaRPr lang="el-GR" noProof="0" dirty="0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el-GR" noProof="0" dirty="0"/>
              <a:t>Προσθήκη υποσέλιδου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l-GR" noProof="0" smtClean="0"/>
              <a:pPr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Φωτογραφία περιεχομένου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Θέση εικόνας 12">
            <a:extLst>
              <a:ext uri="{FF2B5EF4-FFF2-40B4-BE49-F238E27FC236}">
                <a16:creationId xmlns:a16="http://schemas.microsoft.com/office/drawing/2014/main" id="{C64B33BB-8F3A-42CE-BBDA-D08AA3266737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6282692" y="432000"/>
            <a:ext cx="5511800" cy="5760000"/>
          </a:xfrm>
          <a:custGeom>
            <a:avLst/>
            <a:gdLst>
              <a:gd name="connsiteX0" fmla="*/ 193823 w 5511800"/>
              <a:gd name="connsiteY0" fmla="*/ 0 h 5760000"/>
              <a:gd name="connsiteX1" fmla="*/ 5511800 w 5511800"/>
              <a:gd name="connsiteY1" fmla="*/ 0 h 5760000"/>
              <a:gd name="connsiteX2" fmla="*/ 5511800 w 5511800"/>
              <a:gd name="connsiteY2" fmla="*/ 5760000 h 5760000"/>
              <a:gd name="connsiteX3" fmla="*/ 193823 w 5511800"/>
              <a:gd name="connsiteY3" fmla="*/ 5760000 h 5760000"/>
              <a:gd name="connsiteX4" fmla="*/ 3937 w 5511800"/>
              <a:gd name="connsiteY4" fmla="*/ 5605239 h 5760000"/>
              <a:gd name="connsiteX5" fmla="*/ 0 w 5511800"/>
              <a:gd name="connsiteY5" fmla="*/ 5566186 h 5760000"/>
              <a:gd name="connsiteX6" fmla="*/ 0 w 5511800"/>
              <a:gd name="connsiteY6" fmla="*/ 193814 h 5760000"/>
              <a:gd name="connsiteX7" fmla="*/ 3937 w 5511800"/>
              <a:gd name="connsiteY7" fmla="*/ 154762 h 5760000"/>
              <a:gd name="connsiteX8" fmla="*/ 193823 w 5511800"/>
              <a:gd name="connsiteY8" fmla="*/ 0 h 57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11800" h="5760000">
                <a:moveTo>
                  <a:pt x="193823" y="0"/>
                </a:moveTo>
                <a:lnTo>
                  <a:pt x="5511800" y="0"/>
                </a:lnTo>
                <a:lnTo>
                  <a:pt x="5511800" y="5760000"/>
                </a:lnTo>
                <a:lnTo>
                  <a:pt x="193823" y="5760000"/>
                </a:lnTo>
                <a:cubicBezTo>
                  <a:pt x="100158" y="5760000"/>
                  <a:pt x="22011" y="5693561"/>
                  <a:pt x="3937" y="5605239"/>
                </a:cubicBezTo>
                <a:lnTo>
                  <a:pt x="0" y="5566186"/>
                </a:lnTo>
                <a:lnTo>
                  <a:pt x="0" y="193814"/>
                </a:lnTo>
                <a:lnTo>
                  <a:pt x="3937" y="154762"/>
                </a:lnTo>
                <a:cubicBezTo>
                  <a:pt x="22011" y="66440"/>
                  <a:pt x="100158" y="0"/>
                  <a:pt x="193823" y="0"/>
                </a:cubicBezTo>
                <a:close/>
              </a:path>
            </a:pathLst>
          </a:custGeom>
        </p:spPr>
        <p:txBody>
          <a:bodyPr wrap="square" tIns="0" rtlCol="0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l-GR" noProof="0" dirty="0"/>
              <a:t>Εισαγάγετε ή μεταφέρετε και αποθέστε φωτογραφία</a:t>
            </a: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5472000" cy="432000"/>
          </a:xfrm>
        </p:spPr>
        <p:txBody>
          <a:bodyPr rtlCol="0"/>
          <a:lstStyle>
            <a:lvl1pPr>
              <a:defRPr sz="2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l-GR" noProof="0" dirty="0"/>
              <a:t>Κάντε κλικ για να επεξεργαστείτε τη σελίδα τίτλου</a:t>
            </a:r>
          </a:p>
        </p:txBody>
      </p:sp>
      <p:sp>
        <p:nvSpPr>
          <p:cNvPr id="10" name="Υπότιτλος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5472000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l-GR" noProof="0" dirty="0"/>
              <a:t>Υπότιτλος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1566"/>
            <a:ext cx="5472000" cy="4680434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l-GR" noProof="0"/>
              <a:t>Στυλ κειμένου υποδείγματος</a:t>
            </a:r>
          </a:p>
          <a:p>
            <a:pPr lvl="1" rtl="0"/>
            <a:r>
              <a:rPr lang="el-GR" noProof="0"/>
              <a:t>Δεύτερο επίπεδο</a:t>
            </a:r>
          </a:p>
          <a:p>
            <a:pPr lvl="2" rtl="0"/>
            <a:r>
              <a:rPr lang="el-GR" noProof="0"/>
              <a:t>Τρίτο επίπεδο</a:t>
            </a:r>
          </a:p>
          <a:p>
            <a:pPr lvl="3" rtl="0"/>
            <a:r>
              <a:rPr lang="el-GR" noProof="0"/>
              <a:t>Τέταρτο επίπεδο</a:t>
            </a:r>
          </a:p>
          <a:p>
            <a:pPr lvl="4" rtl="0"/>
            <a:r>
              <a:rPr lang="el-GR" noProof="0"/>
              <a:t>Πέμπτο επίπεδο</a:t>
            </a:r>
            <a:endParaRPr lang="el-GR" noProof="0" dirty="0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el-GR" noProof="0" dirty="0"/>
              <a:t>Προσθήκη υποσέλιδου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l-GR" noProof="0" smtClean="0"/>
              <a:pPr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1416292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Φωτογραφία περιεχομένου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Θέση εικόνας 10">
            <a:extLst>
              <a:ext uri="{FF2B5EF4-FFF2-40B4-BE49-F238E27FC236}">
                <a16:creationId xmlns:a16="http://schemas.microsoft.com/office/drawing/2014/main" id="{A7D77123-FDC4-48FD-9EFB-8A84F60690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12170" y="2376298"/>
            <a:ext cx="2405261" cy="212523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l-GR" noProof="0" dirty="0"/>
              <a:t>Εισαγάγετε ή μεταφέρετε και αποθέστε τη φωτογραφία σας</a:t>
            </a: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5472000" cy="432000"/>
          </a:xfrm>
        </p:spPr>
        <p:txBody>
          <a:bodyPr rtlCol="0"/>
          <a:lstStyle>
            <a:lvl1pPr>
              <a:defRPr sz="2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l-GR" noProof="0" dirty="0"/>
              <a:t>Κάντε κλικ για να επεξεργαστείτε τη σελίδα τίτλου</a:t>
            </a:r>
          </a:p>
        </p:txBody>
      </p:sp>
      <p:sp>
        <p:nvSpPr>
          <p:cNvPr id="10" name="Υπότιτλος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5472000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l-GR" noProof="0" dirty="0"/>
              <a:t>Υπότιτλος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1566"/>
            <a:ext cx="5472000" cy="4680434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l-GR" noProof="0"/>
              <a:t>Στυλ κειμένου υποδείγματος</a:t>
            </a:r>
          </a:p>
          <a:p>
            <a:pPr lvl="1" rtl="0"/>
            <a:r>
              <a:rPr lang="el-GR" noProof="0"/>
              <a:t>Δεύτερο επίπεδο</a:t>
            </a:r>
          </a:p>
          <a:p>
            <a:pPr lvl="2" rtl="0"/>
            <a:r>
              <a:rPr lang="el-GR" noProof="0"/>
              <a:t>Τρίτο επίπεδο</a:t>
            </a:r>
          </a:p>
          <a:p>
            <a:pPr lvl="3" rtl="0"/>
            <a:r>
              <a:rPr lang="el-GR" noProof="0"/>
              <a:t>Τέταρτο επίπεδο</a:t>
            </a:r>
          </a:p>
          <a:p>
            <a:pPr lvl="4" rtl="0"/>
            <a:r>
              <a:rPr lang="el-GR" noProof="0"/>
              <a:t>Πέμπτο επίπεδο</a:t>
            </a:r>
            <a:endParaRPr lang="el-GR" noProof="0" dirty="0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el-GR" noProof="0" dirty="0"/>
              <a:t>Προσθήκη υποσέλιδου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l-GR" noProof="0" smtClean="0"/>
              <a:pPr/>
              <a:t>‹#›</a:t>
            </a:fld>
            <a:endParaRPr lang="el-GR" noProof="0" dirty="0"/>
          </a:p>
        </p:txBody>
      </p:sp>
      <p:sp>
        <p:nvSpPr>
          <p:cNvPr id="8" name="Θέση εικόνας 7">
            <a:extLst>
              <a:ext uri="{FF2B5EF4-FFF2-40B4-BE49-F238E27FC236}">
                <a16:creationId xmlns:a16="http://schemas.microsoft.com/office/drawing/2014/main" id="{01317B12-44C8-4227-9EB8-973D2226E63F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8812420" y="1176148"/>
            <a:ext cx="2405261" cy="212523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l-GR" noProof="0" dirty="0"/>
              <a:t>Εισαγάγετε ή μεταφέρετε και αποθέστε τη φωτογραφία σας</a:t>
            </a:r>
          </a:p>
        </p:txBody>
      </p:sp>
      <p:sp>
        <p:nvSpPr>
          <p:cNvPr id="9" name="Θέση εικόνας 8">
            <a:extLst>
              <a:ext uri="{FF2B5EF4-FFF2-40B4-BE49-F238E27FC236}">
                <a16:creationId xmlns:a16="http://schemas.microsoft.com/office/drawing/2014/main" id="{1AD2255F-36DA-4BDE-B54D-F94F14B68B6C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8812419" y="3552739"/>
            <a:ext cx="2405261" cy="212523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l-GR" noProof="0" dirty="0"/>
              <a:t>Εισαγάγετε ή μεταφέρετε και αποθέστε τη φωτογραφία σας</a:t>
            </a:r>
          </a:p>
        </p:txBody>
      </p:sp>
    </p:spTree>
    <p:extLst>
      <p:ext uri="{BB962C8B-B14F-4D97-AF65-F5344CB8AC3E}">
        <p14:creationId xmlns:p14="http://schemas.microsoft.com/office/powerpoint/2010/main" val="2829556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Ελεύθερη σχεδίαση 5">
            <a:extLst>
              <a:ext uri="{FF2B5EF4-FFF2-40B4-BE49-F238E27FC236}">
                <a16:creationId xmlns:a16="http://schemas.microsoft.com/office/drawing/2014/main" id="{CD92D281-07CD-478F-9BF5-BA7D43439A3D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431800" y="5530292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l-GR" noProof="0" dirty="0"/>
          </a:p>
        </p:txBody>
      </p:sp>
      <p:sp>
        <p:nvSpPr>
          <p:cNvPr id="11" name="Ελεύθερη σχεδίαση 5">
            <a:extLst>
              <a:ext uri="{FF2B5EF4-FFF2-40B4-BE49-F238E27FC236}">
                <a16:creationId xmlns:a16="http://schemas.microsoft.com/office/drawing/2014/main" id="{B2C53265-8805-42B3-82B4-151EFBC4273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537134" y="1312995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l-GR" noProof="0" dirty="0"/>
          </a:p>
        </p:txBody>
      </p:sp>
      <p:sp>
        <p:nvSpPr>
          <p:cNvPr id="13" name="Ελεύθερη σχεδίαση 5">
            <a:extLst>
              <a:ext uri="{FF2B5EF4-FFF2-40B4-BE49-F238E27FC236}">
                <a16:creationId xmlns:a16="http://schemas.microsoft.com/office/drawing/2014/main" id="{D0111EB4-98AF-4EB7-878B-31FD32A9514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683871" y="30038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l-GR" noProof="0" dirty="0"/>
          </a:p>
        </p:txBody>
      </p:sp>
      <p:sp>
        <p:nvSpPr>
          <p:cNvPr id="14" name="Ελεύθερη σχεδίαση 5">
            <a:extLst>
              <a:ext uri="{FF2B5EF4-FFF2-40B4-BE49-F238E27FC236}">
                <a16:creationId xmlns:a16="http://schemas.microsoft.com/office/drawing/2014/main" id="{33809002-30A9-49C0-BE36-B14DD1E4D872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449746" y="5304339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l-GR" noProof="0" dirty="0"/>
          </a:p>
        </p:txBody>
      </p:sp>
      <p:sp>
        <p:nvSpPr>
          <p:cNvPr id="15" name="Ελεύθερη σχεδίαση 5">
            <a:extLst>
              <a:ext uri="{FF2B5EF4-FFF2-40B4-BE49-F238E27FC236}">
                <a16:creationId xmlns:a16="http://schemas.microsoft.com/office/drawing/2014/main" id="{FFD5C582-B212-4ADA-AB1B-0481AA39C3A9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07557" y="354617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l-GR" noProof="0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l-GR" noProof="0" dirty="0"/>
              <a:t>Κάντε κλικ για να επεξεργαστείτε τη σελίδα τίτλου</a:t>
            </a:r>
          </a:p>
        </p:txBody>
      </p:sp>
      <p:sp>
        <p:nvSpPr>
          <p:cNvPr id="9" name="Υπότιτλος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l-GR" noProof="0" dirty="0"/>
              <a:t>Υπότιτλος</a:t>
            </a:r>
          </a:p>
        </p:txBody>
      </p:sp>
      <p:sp>
        <p:nvSpPr>
          <p:cNvPr id="3" name="Αριστερή θέση σύγκρισης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5834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l-GR" noProof="0"/>
              <a:t>Στυλ κειμένου υποδείγματος</a:t>
            </a:r>
          </a:p>
        </p:txBody>
      </p:sp>
      <p:sp>
        <p:nvSpPr>
          <p:cNvPr id="4" name="Θέση περιεχομένου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023668"/>
            <a:ext cx="5472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l-GR" noProof="0"/>
              <a:t>Στυλ κειμένου υποδείγματος</a:t>
            </a:r>
          </a:p>
          <a:p>
            <a:pPr lvl="1" rtl="0"/>
            <a:r>
              <a:rPr lang="el-GR" noProof="0"/>
              <a:t>Δεύτερο επίπεδο</a:t>
            </a:r>
          </a:p>
          <a:p>
            <a:pPr lvl="2" rtl="0"/>
            <a:r>
              <a:rPr lang="el-GR" noProof="0"/>
              <a:t>Τρίτο επίπεδο</a:t>
            </a:r>
          </a:p>
          <a:p>
            <a:pPr lvl="3" rtl="0"/>
            <a:r>
              <a:rPr lang="el-GR" noProof="0"/>
              <a:t>Τέταρτο επίπεδο</a:t>
            </a:r>
          </a:p>
          <a:p>
            <a:pPr lvl="4" rtl="0"/>
            <a:r>
              <a:rPr lang="el-GR" noProof="0"/>
              <a:t>Πέμπτο επίπεδο</a:t>
            </a:r>
            <a:endParaRPr lang="el-GR" noProof="0" dirty="0"/>
          </a:p>
        </p:txBody>
      </p:sp>
      <p:sp>
        <p:nvSpPr>
          <p:cNvPr id="12" name="Αριστερή θέση σύγκρισης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1516359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el-GR" noProof="0"/>
              <a:t>Στυλ κειμένου υποδείγματος</a:t>
            </a:r>
          </a:p>
        </p:txBody>
      </p:sp>
      <p:sp>
        <p:nvSpPr>
          <p:cNvPr id="8" name="Θέση κειμένου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020359"/>
            <a:ext cx="5472113" cy="4170891"/>
          </a:xfrm>
        </p:spPr>
        <p:txBody>
          <a:bodyPr rtlCol="0"/>
          <a:lstStyle/>
          <a:p>
            <a:pPr lvl="0" rtl="0"/>
            <a:r>
              <a:rPr lang="el-GR" noProof="0"/>
              <a:t>Στυλ κειμένου υποδείγματος</a:t>
            </a:r>
          </a:p>
          <a:p>
            <a:pPr lvl="1" rtl="0"/>
            <a:r>
              <a:rPr lang="el-GR" noProof="0"/>
              <a:t>Δεύτερο επίπεδο</a:t>
            </a:r>
          </a:p>
          <a:p>
            <a:pPr lvl="2" rtl="0"/>
            <a:r>
              <a:rPr lang="el-GR" noProof="0"/>
              <a:t>Τρίτο επίπεδο</a:t>
            </a:r>
          </a:p>
          <a:p>
            <a:pPr lvl="3" rtl="0"/>
            <a:r>
              <a:rPr lang="el-GR" noProof="0"/>
              <a:t>Τέταρτο επίπεδο</a:t>
            </a:r>
          </a:p>
          <a:p>
            <a:pPr lvl="4" rtl="0"/>
            <a:r>
              <a:rPr lang="el-GR" noProof="0"/>
              <a:t>Πέμπτο επίπεδο</a:t>
            </a:r>
            <a:endParaRPr lang="el-GR" noProof="0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el-GR" noProof="0" dirty="0"/>
              <a:t>Προσθήκη υποσέλιδου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l-GR" noProof="0" smtClean="0"/>
              <a:pPr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Μεγάλη φωτογραφί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εικόνας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1771313" cy="6191250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l-GR" noProof="0" dirty="0"/>
              <a:t>Εισαγάγετε ή μεταφέρετε και αποθέστε τη φωτογραφία σας</a:t>
            </a:r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el-GR" noProof="0"/>
              <a:t>Προσθήκη υποσέλιδου</a:t>
            </a:r>
            <a:endParaRPr lang="el-GR" noProof="0" dirty="0"/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l-GR" noProof="0" smtClean="0"/>
              <a:pPr/>
              <a:t>‹#›</a:t>
            </a:fld>
            <a:endParaRPr lang="el-GR" noProof="0" dirty="0"/>
          </a:p>
        </p:txBody>
      </p:sp>
      <p:sp>
        <p:nvSpPr>
          <p:cNvPr id="6" name="Τίτλος 1">
            <a:extLst>
              <a:ext uri="{FF2B5EF4-FFF2-40B4-BE49-F238E27FC236}">
                <a16:creationId xmlns:a16="http://schemas.microsoft.com/office/drawing/2014/main" id="{BBC3BEE7-44AC-45BC-B4E7-93E3454EB8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0687" y="5066452"/>
            <a:ext cx="4459766" cy="539345"/>
          </a:xfrm>
          <a:prstGeom prst="roundRect">
            <a:avLst>
              <a:gd name="adj" fmla="val 10086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108000" rIns="180000" bIns="0" rtlCol="0" anchor="t"/>
          <a:lstStyle>
            <a:lvl1pPr algn="l">
              <a:lnSpc>
                <a:spcPct val="100000"/>
              </a:lnSpc>
              <a:defRPr sz="1800" b="0" spc="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el-GR" noProof="0" dirty="0"/>
              <a:t>Εισαγάγετε τη λεζάντα σας</a:t>
            </a:r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70E81F30-8FC8-4841-8404-4DC79218B945}"/>
              </a:ext>
            </a:extLst>
          </p:cNvPr>
          <p:cNvSpPr/>
          <p:nvPr userDrawn="1"/>
        </p:nvSpPr>
        <p:spPr>
          <a:xfrm>
            <a:off x="11793520" y="0"/>
            <a:ext cx="35276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noProof="0" dirty="0"/>
          </a:p>
        </p:txBody>
      </p:sp>
      <p:sp>
        <p:nvSpPr>
          <p:cNvPr id="25" name="Ορθογώνιο: Στρογγυλεμένες γωνίες 24">
            <a:extLst>
              <a:ext uri="{FF2B5EF4-FFF2-40B4-BE49-F238E27FC236}">
                <a16:creationId xmlns:a16="http://schemas.microsoft.com/office/drawing/2014/main" id="{83D29F65-481C-4C80-BB65-121E5AED26B5}"/>
              </a:ext>
            </a:extLst>
          </p:cNvPr>
          <p:cNvSpPr/>
          <p:nvPr userDrawn="1"/>
        </p:nvSpPr>
        <p:spPr>
          <a:xfrm>
            <a:off x="11844618" y="6249961"/>
            <a:ext cx="230420" cy="460402"/>
          </a:xfrm>
          <a:prstGeom prst="roundRect">
            <a:avLst>
              <a:gd name="adj" fmla="val 7366"/>
            </a:avLst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noProof="0" dirty="0"/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4BC39664-EB8B-4A32-915A-D4308F792772}"/>
              </a:ext>
            </a:extLst>
          </p:cNvPr>
          <p:cNvSpPr/>
          <p:nvPr userDrawn="1"/>
        </p:nvSpPr>
        <p:spPr>
          <a:xfrm rot="5400000">
            <a:off x="8740140" y="3406142"/>
            <a:ext cx="6857999" cy="45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noProof="0" dirty="0"/>
          </a:p>
        </p:txBody>
      </p:sp>
      <p:sp>
        <p:nvSpPr>
          <p:cNvPr id="15" name="Ορθογώνιο 14">
            <a:extLst>
              <a:ext uri="{FF2B5EF4-FFF2-40B4-BE49-F238E27FC236}">
                <a16:creationId xmlns:a16="http://schemas.microsoft.com/office/drawing/2014/main" id="{AC6C03AE-289A-4BCC-971C-3400028C8764}"/>
              </a:ext>
            </a:extLst>
          </p:cNvPr>
          <p:cNvSpPr/>
          <p:nvPr userDrawn="1"/>
        </p:nvSpPr>
        <p:spPr>
          <a:xfrm rot="5400000">
            <a:off x="8694713" y="3406143"/>
            <a:ext cx="6857999" cy="4572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alpha val="0"/>
                </a:schemeClr>
              </a:gs>
              <a:gs pos="100000">
                <a:schemeClr val="bg1">
                  <a:lumMod val="65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noProof="0" dirty="0"/>
          </a:p>
        </p:txBody>
      </p:sp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el-GR" noProof="0" dirty="0"/>
              <a:t>Κάντε κλικ για να επεξεργαστείτε τη σελίδα τίτλου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el-GR" noProof="0" dirty="0"/>
              <a:t>Επεξεργασία στυλ κειμένου υποδείγματος</a:t>
            </a:r>
          </a:p>
          <a:p>
            <a:pPr lvl="1" rtl="0"/>
            <a:r>
              <a:rPr lang="el-GR" noProof="0" dirty="0"/>
              <a:t>Δεύτερου επιπέδου</a:t>
            </a:r>
          </a:p>
          <a:p>
            <a:pPr lvl="2" rtl="0"/>
            <a:r>
              <a:rPr lang="el-GR" noProof="0" dirty="0"/>
              <a:t>Τρίτου επιπέδου</a:t>
            </a:r>
          </a:p>
          <a:p>
            <a:pPr lvl="3" rtl="0"/>
            <a:r>
              <a:rPr lang="el-GR" noProof="0" dirty="0"/>
              <a:t>Τέταρτου επιπέδου</a:t>
            </a:r>
          </a:p>
          <a:p>
            <a:pPr lvl="4" rtl="0"/>
            <a:r>
              <a:rPr lang="el-GR" noProof="0" dirty="0"/>
              <a:t>Πέμπτου επιπέδου</a:t>
            </a:r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61483"/>
            <a:ext cx="5484930" cy="20153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l-GR" noProof="0" dirty="0"/>
              <a:t>Προσθήκη υποσέλιδου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7656" y="6277243"/>
            <a:ext cx="464344" cy="400188"/>
          </a:xfrm>
          <a:prstGeom prst="roundRect">
            <a:avLst>
              <a:gd name="adj" fmla="val 9526"/>
            </a:avLst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82000">
                <a:schemeClr val="tx1"/>
              </a:gs>
            </a:gsLst>
            <a:lin ang="3000000" scaled="0"/>
          </a:gradFill>
          <a:ln w="6350">
            <a:solidFill>
              <a:schemeClr val="accent1"/>
            </a:solidFill>
          </a:ln>
        </p:spPr>
        <p:txBody>
          <a:bodyPr vert="horz" lIns="0" tIns="0" rIns="0" bIns="0" rtlCol="0" anchor="ctr"/>
          <a:lstStyle>
            <a:lvl1pPr algn="ctr">
              <a:defRPr sz="1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fld id="{19B51A1E-902D-48AF-9020-955120F399B6}" type="slidenum">
              <a:rPr lang="el-GR" noProof="0" smtClean="0"/>
              <a:pPr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62" r:id="rId3"/>
    <p:sldLayoutId id="2147483663" r:id="rId4"/>
    <p:sldLayoutId id="2147483658" r:id="rId5"/>
    <p:sldLayoutId id="2147483665" r:id="rId6"/>
    <p:sldLayoutId id="2147483666" r:id="rId7"/>
    <p:sldLayoutId id="2147483659" r:id="rId8"/>
    <p:sldLayoutId id="2147483660" r:id="rId9"/>
    <p:sldLayoutId id="2147483664" r:id="rId10"/>
    <p:sldLayoutId id="2147483650" r:id="rId11"/>
    <p:sldLayoutId id="2147483652" r:id="rId12"/>
    <p:sldLayoutId id="2147483656" r:id="rId13"/>
    <p:sldLayoutId id="2147483657" r:id="rId14"/>
    <p:sldLayoutId id="2147483655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istics.gr/documents/20181/636d8e07-b55b-63ba-6db9-1c6c7325a527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Θέση εικόνας 7" descr="Εικόνα διαφάνειας διαχωρισμού">
            <a:extLst>
              <a:ext uri="{FF2B5EF4-FFF2-40B4-BE49-F238E27FC236}">
                <a16:creationId xmlns:a16="http://schemas.microsoft.com/office/drawing/2014/main" id="{177FEC3E-B2FE-9045-8D49-89B1E3D20CB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4" name="Πλαίσιο κειμένου 23" descr="Τμήμα επισήμανσης στο πλαίσιο τίτλου">
            <a:extLst>
              <a:ext uri="{FF2B5EF4-FFF2-40B4-BE49-F238E27FC236}">
                <a16:creationId xmlns:a16="http://schemas.microsoft.com/office/drawing/2014/main" id="{993B1474-02E3-4509-B5C5-84427653B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1387102" y="2928857"/>
            <a:ext cx="804898" cy="3140150"/>
          </a:xfrm>
          <a:custGeom>
            <a:avLst/>
            <a:gdLst>
              <a:gd name="connsiteX0" fmla="*/ 99480 w 804898"/>
              <a:gd name="connsiteY0" fmla="*/ 0 h 3140150"/>
              <a:gd name="connsiteX1" fmla="*/ 804898 w 804898"/>
              <a:gd name="connsiteY1" fmla="*/ 0 h 3140150"/>
              <a:gd name="connsiteX2" fmla="*/ 804898 w 804898"/>
              <a:gd name="connsiteY2" fmla="*/ 357262 h 3140150"/>
              <a:gd name="connsiteX3" fmla="*/ 804898 w 804898"/>
              <a:gd name="connsiteY3" fmla="*/ 2782888 h 3140150"/>
              <a:gd name="connsiteX4" fmla="*/ 804898 w 804898"/>
              <a:gd name="connsiteY4" fmla="*/ 3140150 h 3140150"/>
              <a:gd name="connsiteX5" fmla="*/ 99480 w 804898"/>
              <a:gd name="connsiteY5" fmla="*/ 3140150 h 3140150"/>
              <a:gd name="connsiteX6" fmla="*/ 0 w 804898"/>
              <a:gd name="connsiteY6" fmla="*/ 3013250 h 3140150"/>
              <a:gd name="connsiteX7" fmla="*/ 0 w 804898"/>
              <a:gd name="connsiteY7" fmla="*/ 2655988 h 3140150"/>
              <a:gd name="connsiteX8" fmla="*/ 0 w 804898"/>
              <a:gd name="connsiteY8" fmla="*/ 484162 h 3140150"/>
              <a:gd name="connsiteX9" fmla="*/ 0 w 804898"/>
              <a:gd name="connsiteY9" fmla="*/ 126900 h 3140150"/>
              <a:gd name="connsiteX10" fmla="*/ 99480 w 804898"/>
              <a:gd name="connsiteY10" fmla="*/ 0 h 314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04898" h="3140150">
                <a:moveTo>
                  <a:pt x="99480" y="0"/>
                </a:moveTo>
                <a:lnTo>
                  <a:pt x="804898" y="0"/>
                </a:lnTo>
                <a:lnTo>
                  <a:pt x="804898" y="357262"/>
                </a:lnTo>
                <a:lnTo>
                  <a:pt x="804898" y="2782888"/>
                </a:lnTo>
                <a:lnTo>
                  <a:pt x="804898" y="3140150"/>
                </a:lnTo>
                <a:lnTo>
                  <a:pt x="99480" y="3140150"/>
                </a:lnTo>
                <a:cubicBezTo>
                  <a:pt x="44539" y="3140150"/>
                  <a:pt x="0" y="3083334"/>
                  <a:pt x="0" y="3013250"/>
                </a:cubicBezTo>
                <a:lnTo>
                  <a:pt x="0" y="2655988"/>
                </a:lnTo>
                <a:lnTo>
                  <a:pt x="0" y="484162"/>
                </a:lnTo>
                <a:lnTo>
                  <a:pt x="0" y="126900"/>
                </a:lnTo>
                <a:cubicBezTo>
                  <a:pt x="0" y="56816"/>
                  <a:pt x="44539" y="0"/>
                  <a:pt x="99480" y="0"/>
                </a:cubicBezTo>
                <a:close/>
              </a:path>
            </a:pathLst>
          </a:custGeom>
          <a:gradFill>
            <a:gsLst>
              <a:gs pos="100000">
                <a:schemeClr val="tx1">
                  <a:lumMod val="75000"/>
                  <a:lumOff val="25000"/>
                </a:schemeClr>
              </a:gs>
              <a:gs pos="0">
                <a:schemeClr val="tx1"/>
              </a:gs>
            </a:gsLst>
            <a:lin ang="0" scaled="0"/>
          </a:gradFill>
          <a:ln w="3175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wrap="square" lIns="180000" tIns="288000" rIns="180000" bIns="180000" rtlCol="0" anchor="t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5000" b="1" kern="1200" spc="-30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endParaRPr lang="el-GR" dirty="0"/>
          </a:p>
        </p:txBody>
      </p:sp>
      <p:sp>
        <p:nvSpPr>
          <p:cNvPr id="18" name="Ισοσκελές τρίγωνο 17" descr="Σκιά για πλαίσιο τίτλου">
            <a:extLst>
              <a:ext uri="{FF2B5EF4-FFF2-40B4-BE49-F238E27FC236}">
                <a16:creationId xmlns:a16="http://schemas.microsoft.com/office/drawing/2014/main" id="{FAB4748B-F532-4C70-827A-5FEA8C0843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11391864" y="5548307"/>
            <a:ext cx="450092" cy="424971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dirty="0"/>
          </a:p>
        </p:txBody>
      </p:sp>
      <p:sp>
        <p:nvSpPr>
          <p:cNvPr id="3" name="Τίτλος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5293" y="2408157"/>
            <a:ext cx="4459766" cy="3146839"/>
          </a:xfrm>
        </p:spPr>
        <p:txBody>
          <a:bodyPr rtlCol="0"/>
          <a:lstStyle/>
          <a:p>
            <a:pPr rtl="0">
              <a:lnSpc>
                <a:spcPts val="4500"/>
              </a:lnSpc>
            </a:pPr>
            <a:r>
              <a:rPr lang="el-GR" sz="3600" dirty="0"/>
              <a:t>ΕΙΣΑΓΩΓΗ ΣΤΟΝ ΕΠΑΓΓΕΛΜΑΤΙΚΟ ΠΡΟΣΑΝΑΤΟΛΙΣΜΟ</a:t>
            </a:r>
          </a:p>
        </p:txBody>
      </p:sp>
      <p:sp>
        <p:nvSpPr>
          <p:cNvPr id="4" name="Υπότιτλος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l-GR" dirty="0"/>
              <a:t>Συμβουλευτική Ψυχολογία και Προσανατολισμός </a:t>
            </a:r>
          </a:p>
        </p:txBody>
      </p:sp>
      <p:sp>
        <p:nvSpPr>
          <p:cNvPr id="15" name="Ελεύθερη σχεδίαση 5" descr="Μπλοκ επισήμανσης">
            <a:extLst>
              <a:ext uri="{FF2B5EF4-FFF2-40B4-BE49-F238E27FC236}">
                <a16:creationId xmlns:a16="http://schemas.microsoft.com/office/drawing/2014/main" id="{7746F873-A4ED-4E4C-BB89-CA0FBB9E95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456656" y="5118766"/>
            <a:ext cx="751030" cy="65906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l-GR" dirty="0"/>
          </a:p>
        </p:txBody>
      </p:sp>
      <p:sp>
        <p:nvSpPr>
          <p:cNvPr id="16" name="Ελεύθερη σχεδίαση 5" descr="Κενό μπλοκ επισήμανσης">
            <a:extLst>
              <a:ext uri="{FF2B5EF4-FFF2-40B4-BE49-F238E27FC236}">
                <a16:creationId xmlns:a16="http://schemas.microsoft.com/office/drawing/2014/main" id="{E0D7A780-33BC-4E68-9763-AB62376D5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1779027" y="1160174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l-GR" dirty="0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BDD5A594-D852-43BB-B591-E9D902725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l-GR" smtClean="0"/>
              <a:pPr rtl="0"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91674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7CA42D59-EAD6-4F95-84F1-32A30F05785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1800" y="1008000"/>
            <a:ext cx="8669471" cy="5179156"/>
          </a:xfrm>
        </p:spPr>
        <p:txBody>
          <a:bodyPr rtlCol="0"/>
          <a:lstStyle/>
          <a:p>
            <a:pPr>
              <a:lnSpc>
                <a:spcPct val="116000"/>
              </a:lnSpc>
              <a:spcAft>
                <a:spcPts val="800"/>
              </a:spcAft>
            </a:pPr>
            <a:endParaRPr lang="el-GR" b="1" i="1" dirty="0">
              <a:solidFill>
                <a:srgbClr val="404040"/>
              </a:solidFill>
              <a:latin typeface="system-ui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6000"/>
              </a:lnSpc>
              <a:spcAft>
                <a:spcPts val="800"/>
              </a:spcAft>
            </a:pPr>
            <a:endParaRPr lang="el-GR" b="1" i="1" dirty="0">
              <a:solidFill>
                <a:srgbClr val="404040"/>
              </a:solidFill>
              <a:latin typeface="system-ui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6000"/>
              </a:lnSpc>
              <a:spcAft>
                <a:spcPts val="800"/>
              </a:spcAft>
            </a:pPr>
            <a:endParaRPr lang="el-GR" i="1" dirty="0">
              <a:solidFill>
                <a:srgbClr val="404040"/>
              </a:solidFill>
              <a:latin typeface="system-ui"/>
              <a:cs typeface="Times New Roman" panose="02020603050405020304" pitchFamily="18" charset="0"/>
            </a:endParaRPr>
          </a:p>
          <a:p>
            <a:pPr>
              <a:lnSpc>
                <a:spcPct val="116000"/>
              </a:lnSpc>
              <a:spcAft>
                <a:spcPts val="800"/>
              </a:spcAft>
            </a:pPr>
            <a:endParaRPr lang="el-GR" dirty="0"/>
          </a:p>
        </p:txBody>
      </p:sp>
      <p:sp>
        <p:nvSpPr>
          <p:cNvPr id="8" name="Σύμβολο κράτησης αριθμού διαφάνειας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l-GR" smtClean="0"/>
              <a:pPr rtl="0"/>
              <a:t>10</a:t>
            </a:fld>
            <a:endParaRPr lang="el-G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FC467E-D227-A696-F46B-3F09652D903A}"/>
              </a:ext>
            </a:extLst>
          </p:cNvPr>
          <p:cNvSpPr txBox="1"/>
          <p:nvPr/>
        </p:nvSpPr>
        <p:spPr>
          <a:xfrm>
            <a:off x="632389" y="529839"/>
            <a:ext cx="8520156" cy="295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6000"/>
              </a:lnSpc>
              <a:spcBef>
                <a:spcPts val="200"/>
              </a:spcBef>
            </a:pPr>
            <a:endParaRPr lang="el-GR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A23D7E-71B9-0BE1-E672-A3E6D7DD8D96}"/>
              </a:ext>
            </a:extLst>
          </p:cNvPr>
          <p:cNvSpPr txBox="1"/>
          <p:nvPr/>
        </p:nvSpPr>
        <p:spPr>
          <a:xfrm>
            <a:off x="777667" y="734938"/>
            <a:ext cx="8374878" cy="48393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6000"/>
              </a:lnSpc>
              <a:spcBef>
                <a:spcPts val="200"/>
              </a:spcBef>
              <a:spcAft>
                <a:spcPts val="1200"/>
              </a:spcAft>
            </a:pPr>
            <a:r>
              <a:rPr lang="el-GR" b="1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Πρακτική Προσέγγιση για τον Νίκο (18 ετών) - Συνδυασμός Βιολογίας &amp; Πληροφορικής</a:t>
            </a:r>
            <a:endParaRPr lang="el-GR" b="1" dirty="0">
              <a:solidFill>
                <a:srgbClr val="0A2F40"/>
              </a:solidFill>
              <a:effectLst/>
              <a:latin typeface="Aptos Display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6000"/>
              </a:lnSpc>
              <a:spcBef>
                <a:spcPts val="200"/>
              </a:spcBef>
            </a:pPr>
            <a:r>
              <a:rPr lang="el-GR" b="1" i="0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1. Αξιολόγηση Ενδιαφερόντων &amp; Δεξιοτήτων </a:t>
            </a:r>
            <a:r>
              <a:rPr lang="el-GR" b="1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Άσκηση RIASEC:</a:t>
            </a:r>
            <a:endParaRPr lang="el-GR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6000"/>
              </a:lnSpc>
              <a:spcBef>
                <a:spcPts val="12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l-GR" i="1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Βιολογία:</a:t>
            </a:r>
            <a:r>
              <a:rPr lang="el-GR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 Ερευνητικός (I), Πραγματικός (R)</a:t>
            </a:r>
            <a:endParaRPr lang="el-GR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6000"/>
              </a:lnSpc>
              <a:spcBef>
                <a:spcPts val="12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l-GR" i="1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Πληροφορική:</a:t>
            </a:r>
            <a:r>
              <a:rPr lang="el-GR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 Ερευνητικός (I), Συμβατικός (C)</a:t>
            </a:r>
            <a:endParaRPr lang="el-GR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6000"/>
              </a:lnSpc>
              <a:spcBef>
                <a:spcPts val="12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l-GR" b="1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Συμπέρασμα:</a:t>
            </a:r>
            <a:r>
              <a:rPr lang="el-GR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 Κοινός παράγοντας η </a:t>
            </a:r>
            <a:r>
              <a:rPr lang="el-GR" b="1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έρευνα</a:t>
            </a:r>
            <a:r>
              <a:rPr lang="el-GR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 και η ανάλυση.</a:t>
            </a:r>
            <a:endParaRPr lang="el-GR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6000"/>
              </a:lnSpc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l-GR" b="1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SWOT Ανάλυση:</a:t>
            </a:r>
            <a:endParaRPr lang="el-GR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6000"/>
              </a:lnSpc>
              <a:spcBef>
                <a:spcPts val="12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l-GR" b="1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Δυνατά σημεία:</a:t>
            </a:r>
            <a:r>
              <a:rPr lang="el-GR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 Λογική σκέψη (και στις δύο περιοχές).</a:t>
            </a:r>
            <a:endParaRPr lang="el-GR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6000"/>
              </a:lnSpc>
              <a:spcBef>
                <a:spcPts val="12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l-GR" b="1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Αδυναμίες:</a:t>
            </a:r>
            <a:r>
              <a:rPr lang="el-GR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 Ίσως έλλειψη εμπειρίας σε πρακτικές εφαρμογές.</a:t>
            </a:r>
            <a:endParaRPr lang="el-GR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854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7CA42D59-EAD6-4F95-84F1-32A30F05785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1800" y="1008000"/>
            <a:ext cx="8669471" cy="5179156"/>
          </a:xfrm>
        </p:spPr>
        <p:txBody>
          <a:bodyPr rtlCol="0"/>
          <a:lstStyle/>
          <a:p>
            <a:pPr>
              <a:lnSpc>
                <a:spcPct val="116000"/>
              </a:lnSpc>
              <a:spcAft>
                <a:spcPts val="800"/>
              </a:spcAft>
            </a:pPr>
            <a:endParaRPr lang="el-GR" b="1" i="1" dirty="0">
              <a:solidFill>
                <a:srgbClr val="404040"/>
              </a:solidFill>
              <a:latin typeface="system-ui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6000"/>
              </a:lnSpc>
              <a:spcAft>
                <a:spcPts val="800"/>
              </a:spcAft>
            </a:pPr>
            <a:endParaRPr lang="el-GR" b="1" i="1" dirty="0">
              <a:solidFill>
                <a:srgbClr val="404040"/>
              </a:solidFill>
              <a:latin typeface="system-ui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6000"/>
              </a:lnSpc>
              <a:spcAft>
                <a:spcPts val="800"/>
              </a:spcAft>
            </a:pPr>
            <a:endParaRPr lang="el-GR" i="1" dirty="0">
              <a:solidFill>
                <a:srgbClr val="404040"/>
              </a:solidFill>
              <a:latin typeface="system-ui"/>
              <a:cs typeface="Times New Roman" panose="02020603050405020304" pitchFamily="18" charset="0"/>
            </a:endParaRPr>
          </a:p>
          <a:p>
            <a:pPr>
              <a:lnSpc>
                <a:spcPct val="116000"/>
              </a:lnSpc>
              <a:spcAft>
                <a:spcPts val="800"/>
              </a:spcAft>
            </a:pPr>
            <a:endParaRPr lang="el-GR" dirty="0"/>
          </a:p>
        </p:txBody>
      </p:sp>
      <p:sp>
        <p:nvSpPr>
          <p:cNvPr id="8" name="Σύμβολο κράτησης αριθμού διαφάνειας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l-GR" smtClean="0"/>
              <a:pPr rtl="0"/>
              <a:t>11</a:t>
            </a:fld>
            <a:endParaRPr lang="el-G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FC467E-D227-A696-F46B-3F09652D903A}"/>
              </a:ext>
            </a:extLst>
          </p:cNvPr>
          <p:cNvSpPr txBox="1"/>
          <p:nvPr/>
        </p:nvSpPr>
        <p:spPr>
          <a:xfrm>
            <a:off x="632389" y="529839"/>
            <a:ext cx="8520156" cy="295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6000"/>
              </a:lnSpc>
              <a:spcBef>
                <a:spcPts val="200"/>
              </a:spcBef>
            </a:pPr>
            <a:endParaRPr lang="el-GR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6D7E2F-FAA0-6EC2-4165-2E510405CFF7}"/>
              </a:ext>
            </a:extLst>
          </p:cNvPr>
          <p:cNvSpPr txBox="1"/>
          <p:nvPr/>
        </p:nvSpPr>
        <p:spPr>
          <a:xfrm>
            <a:off x="888763" y="760577"/>
            <a:ext cx="8263782" cy="5083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6000"/>
              </a:lnSpc>
              <a:spcBef>
                <a:spcPts val="200"/>
              </a:spcBef>
            </a:pPr>
            <a:r>
              <a:rPr lang="el-GR" b="1" i="0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2. Εξερεύνηση Διασυνδεμένων Πεδίων </a:t>
            </a:r>
            <a:r>
              <a:rPr lang="el-GR" b="1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Προτεινόμενοι Συνδυασμοί:</a:t>
            </a:r>
            <a:endParaRPr lang="el-GR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6000"/>
              </a:lnSpc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l-GR" b="1" dirty="0" err="1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Βιοπληροφορική</a:t>
            </a:r>
            <a:r>
              <a:rPr lang="el-GR" b="1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:</a:t>
            </a:r>
            <a:r>
              <a:rPr lang="el-GR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 Ανάλυση γενετικών δεδομένων, φαρμακευτική έρευνα.</a:t>
            </a:r>
            <a:endParaRPr lang="el-GR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6000"/>
              </a:lnSpc>
              <a:spcBef>
                <a:spcPts val="12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l-GR" i="1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Παράδειγμα:</a:t>
            </a:r>
            <a:r>
              <a:rPr lang="el-GR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 Εργασία σε ερευνητικά ινστιτούτα ή εταιρείες όπως η Novartis.</a:t>
            </a:r>
            <a:endParaRPr lang="el-GR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6000"/>
              </a:lnSpc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l-GR" b="1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Ιατρική Πληροφορική:</a:t>
            </a:r>
            <a:r>
              <a:rPr lang="el-GR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 Ψηφιακά συστήματα διαχείρισης υγείας, AI για διαγνώσεις.</a:t>
            </a:r>
            <a:endParaRPr lang="el-GR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6000"/>
              </a:lnSpc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l-GR" b="1" dirty="0" err="1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Νευροεπιστήμη</a:t>
            </a:r>
            <a:r>
              <a:rPr lang="el-GR" b="1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 &amp; Τεχνητή Νοημοσύνη:</a:t>
            </a:r>
            <a:r>
              <a:rPr lang="el-GR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 Έρευνα στον εγκέφαλο με αλγόριθμους.</a:t>
            </a:r>
            <a:endParaRPr lang="el-GR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6000"/>
              </a:lnSpc>
              <a:spcAft>
                <a:spcPts val="800"/>
              </a:spcAft>
            </a:pPr>
            <a:r>
              <a:rPr lang="el-GR" b="1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Πηγές Πληροφόρησης:</a:t>
            </a:r>
            <a:endParaRPr lang="el-GR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6000"/>
              </a:lnSpc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l-GR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Επισκέψεις σε πανεπιστήμια (π.χ. τμήμα </a:t>
            </a:r>
            <a:r>
              <a:rPr lang="el-GR" dirty="0" err="1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Βιοπληροφορικής</a:t>
            </a:r>
            <a:r>
              <a:rPr lang="el-GR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 στο Πανεπιστήμιο Αθηνών).</a:t>
            </a:r>
            <a:endParaRPr lang="el-GR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6000"/>
              </a:lnSpc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l-GR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Συνεντεύξεις με επαγγελματίες (LinkedIn).</a:t>
            </a:r>
            <a:endParaRPr lang="el-GR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27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7CA42D59-EAD6-4F95-84F1-32A30F05785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1800" y="1008000"/>
            <a:ext cx="8669471" cy="5179156"/>
          </a:xfrm>
        </p:spPr>
        <p:txBody>
          <a:bodyPr rtlCol="0"/>
          <a:lstStyle/>
          <a:p>
            <a:pPr>
              <a:lnSpc>
                <a:spcPct val="116000"/>
              </a:lnSpc>
              <a:spcAft>
                <a:spcPts val="800"/>
              </a:spcAft>
            </a:pPr>
            <a:endParaRPr lang="el-GR" b="1" i="1" dirty="0">
              <a:solidFill>
                <a:srgbClr val="404040"/>
              </a:solidFill>
              <a:latin typeface="system-ui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6000"/>
              </a:lnSpc>
              <a:spcAft>
                <a:spcPts val="800"/>
              </a:spcAft>
            </a:pPr>
            <a:endParaRPr lang="el-GR" b="1" i="1" dirty="0">
              <a:solidFill>
                <a:srgbClr val="404040"/>
              </a:solidFill>
              <a:latin typeface="system-ui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6000"/>
              </a:lnSpc>
              <a:spcAft>
                <a:spcPts val="800"/>
              </a:spcAft>
            </a:pPr>
            <a:endParaRPr lang="el-GR" i="1" dirty="0">
              <a:solidFill>
                <a:srgbClr val="404040"/>
              </a:solidFill>
              <a:latin typeface="system-ui"/>
              <a:cs typeface="Times New Roman" panose="02020603050405020304" pitchFamily="18" charset="0"/>
            </a:endParaRPr>
          </a:p>
          <a:p>
            <a:pPr>
              <a:lnSpc>
                <a:spcPct val="116000"/>
              </a:lnSpc>
              <a:spcAft>
                <a:spcPts val="800"/>
              </a:spcAft>
            </a:pPr>
            <a:endParaRPr lang="el-GR" dirty="0"/>
          </a:p>
        </p:txBody>
      </p:sp>
      <p:sp>
        <p:nvSpPr>
          <p:cNvPr id="8" name="Σύμβολο κράτησης αριθμού διαφάνειας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l-GR" smtClean="0"/>
              <a:pPr rtl="0"/>
              <a:t>12</a:t>
            </a:fld>
            <a:endParaRPr lang="el-G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FC467E-D227-A696-F46B-3F09652D903A}"/>
              </a:ext>
            </a:extLst>
          </p:cNvPr>
          <p:cNvSpPr txBox="1"/>
          <p:nvPr/>
        </p:nvSpPr>
        <p:spPr>
          <a:xfrm>
            <a:off x="632389" y="529839"/>
            <a:ext cx="8520156" cy="295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6000"/>
              </a:lnSpc>
              <a:spcBef>
                <a:spcPts val="200"/>
              </a:spcBef>
            </a:pPr>
            <a:endParaRPr lang="el-GR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EC3E53-DD27-8F29-A4BB-0D66CE23368A}"/>
              </a:ext>
            </a:extLst>
          </p:cNvPr>
          <p:cNvSpPr txBox="1"/>
          <p:nvPr/>
        </p:nvSpPr>
        <p:spPr>
          <a:xfrm>
            <a:off x="769121" y="670844"/>
            <a:ext cx="8383424" cy="32069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6000"/>
              </a:lnSpc>
              <a:spcBef>
                <a:spcPts val="200"/>
              </a:spcBef>
            </a:pPr>
            <a:r>
              <a:rPr lang="el-GR" b="1" i="0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3. Πρακτικές Δοκιμές (3 λεπτά)</a:t>
            </a:r>
            <a:endParaRPr lang="el-GR" b="1" i="1" dirty="0">
              <a:solidFill>
                <a:srgbClr val="0F4761"/>
              </a:solidFill>
              <a:effectLst/>
              <a:latin typeface="Aptos Display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6000"/>
              </a:lnSpc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l-GR" b="1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Διαδικτυακά μαθήματα:</a:t>
            </a:r>
            <a:endParaRPr lang="el-GR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6000"/>
              </a:lnSpc>
              <a:spcBef>
                <a:spcPts val="12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Coursera: </a:t>
            </a:r>
            <a:r>
              <a:rPr lang="en-US" i="1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"Computational Biology"</a:t>
            </a:r>
            <a:r>
              <a:rPr lang="en-US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 (Johns Hopkins University).</a:t>
            </a:r>
            <a:endParaRPr lang="el-GR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6000"/>
              </a:lnSpc>
              <a:spcBef>
                <a:spcPts val="12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l-GR" dirty="0" err="1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edX</a:t>
            </a:r>
            <a:r>
              <a:rPr lang="el-GR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: </a:t>
            </a:r>
            <a:r>
              <a:rPr lang="el-GR" i="1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"AI in </a:t>
            </a:r>
            <a:r>
              <a:rPr lang="el-GR" i="1" dirty="0" err="1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Healthcare</a:t>
            </a:r>
            <a:r>
              <a:rPr lang="el-GR" i="1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"</a:t>
            </a:r>
            <a:r>
              <a:rPr lang="el-GR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.</a:t>
            </a:r>
            <a:endParaRPr lang="el-GR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6000"/>
              </a:lnSpc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l-GR" b="1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Εθελοντική εργασία:</a:t>
            </a:r>
            <a:endParaRPr lang="el-GR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l-GR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Εργαστήρια με βιολογικές βάσεις δεδομένων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49761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7CA42D59-EAD6-4F95-84F1-32A30F05785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1800" y="1008000"/>
            <a:ext cx="8669471" cy="5179156"/>
          </a:xfrm>
        </p:spPr>
        <p:txBody>
          <a:bodyPr rtlCol="0"/>
          <a:lstStyle/>
          <a:p>
            <a:pPr>
              <a:lnSpc>
                <a:spcPct val="116000"/>
              </a:lnSpc>
              <a:spcAft>
                <a:spcPts val="800"/>
              </a:spcAft>
            </a:pPr>
            <a:endParaRPr lang="el-GR" b="1" i="1" dirty="0">
              <a:solidFill>
                <a:srgbClr val="404040"/>
              </a:solidFill>
              <a:latin typeface="system-ui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6000"/>
              </a:lnSpc>
              <a:spcAft>
                <a:spcPts val="800"/>
              </a:spcAft>
            </a:pPr>
            <a:endParaRPr lang="el-GR" b="1" i="1" dirty="0">
              <a:solidFill>
                <a:srgbClr val="404040"/>
              </a:solidFill>
              <a:latin typeface="system-ui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6000"/>
              </a:lnSpc>
              <a:spcAft>
                <a:spcPts val="800"/>
              </a:spcAft>
            </a:pPr>
            <a:endParaRPr lang="el-GR" i="1" dirty="0">
              <a:solidFill>
                <a:srgbClr val="404040"/>
              </a:solidFill>
              <a:latin typeface="system-ui"/>
              <a:cs typeface="Times New Roman" panose="02020603050405020304" pitchFamily="18" charset="0"/>
            </a:endParaRPr>
          </a:p>
          <a:p>
            <a:pPr>
              <a:lnSpc>
                <a:spcPct val="116000"/>
              </a:lnSpc>
              <a:spcAft>
                <a:spcPts val="800"/>
              </a:spcAft>
            </a:pPr>
            <a:endParaRPr lang="el-GR" dirty="0"/>
          </a:p>
        </p:txBody>
      </p:sp>
      <p:sp>
        <p:nvSpPr>
          <p:cNvPr id="8" name="Σύμβολο κράτησης αριθμού διαφάνειας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l-GR" smtClean="0"/>
              <a:pPr rtl="0"/>
              <a:t>13</a:t>
            </a:fld>
            <a:endParaRPr lang="el-G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FC467E-D227-A696-F46B-3F09652D903A}"/>
              </a:ext>
            </a:extLst>
          </p:cNvPr>
          <p:cNvSpPr txBox="1"/>
          <p:nvPr/>
        </p:nvSpPr>
        <p:spPr>
          <a:xfrm>
            <a:off x="632389" y="529839"/>
            <a:ext cx="8520156" cy="295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6000"/>
              </a:lnSpc>
              <a:spcBef>
                <a:spcPts val="200"/>
              </a:spcBef>
            </a:pPr>
            <a:endParaRPr lang="el-GR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11AE97-2BB1-37B5-F9EE-3B35F3CDD26E}"/>
              </a:ext>
            </a:extLst>
          </p:cNvPr>
          <p:cNvSpPr txBox="1"/>
          <p:nvPr/>
        </p:nvSpPr>
        <p:spPr>
          <a:xfrm>
            <a:off x="777667" y="783250"/>
            <a:ext cx="8374878" cy="61495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lnSpc>
                <a:spcPct val="116000"/>
              </a:lnSpc>
              <a:spcBef>
                <a:spcPts val="200"/>
              </a:spcBef>
              <a:buAutoNum type="arabicPeriod"/>
            </a:pPr>
            <a:r>
              <a:rPr lang="el-GR" sz="1600" b="1" i="0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Ρόλος του Συμβούλου </a:t>
            </a:r>
          </a:p>
          <a:p>
            <a:pPr marL="228600" indent="-228600">
              <a:lnSpc>
                <a:spcPct val="116000"/>
              </a:lnSpc>
              <a:spcBef>
                <a:spcPts val="200"/>
              </a:spcBef>
              <a:buAutoNum type="arabicPeriod"/>
            </a:pPr>
            <a:endParaRPr lang="el-GR" sz="1600" b="1" dirty="0">
              <a:solidFill>
                <a:srgbClr val="404040"/>
              </a:solidFill>
              <a:latin typeface="system-ui"/>
              <a:ea typeface="system-ui"/>
              <a:cs typeface="system-ui"/>
            </a:endParaRPr>
          </a:p>
          <a:p>
            <a:pPr>
              <a:lnSpc>
                <a:spcPct val="116000"/>
              </a:lnSpc>
              <a:spcBef>
                <a:spcPts val="200"/>
              </a:spcBef>
            </a:pPr>
            <a:r>
              <a:rPr lang="el-GR" sz="1600" b="1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Α. Κύριες Λειτουργίες:</a:t>
            </a:r>
            <a:endParaRPr lang="el-GR" sz="16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6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l-GR" sz="1600" b="1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Αξιολόγηση</a:t>
            </a:r>
            <a:endParaRPr lang="el-GR" sz="16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6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lphaLcPeriod"/>
            </a:pPr>
            <a:r>
              <a:rPr lang="el-GR" sz="1600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Ταυτοποίηση δεξιοτήτων, ενδιαφερόντων και αξιών του </a:t>
            </a:r>
            <a:r>
              <a:rPr lang="el-GR" sz="1600" dirty="0" err="1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συμβουλευόμενου</a:t>
            </a:r>
            <a:r>
              <a:rPr lang="el-GR" sz="1600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 (μέσω ερωτηματολογίων, συνεντεύξεων).</a:t>
            </a:r>
            <a:endParaRPr lang="el-GR" sz="16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6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lphaLcPeriod"/>
            </a:pPr>
            <a:r>
              <a:rPr lang="el-GR" sz="1600" i="1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Παράδειγμα:</a:t>
            </a:r>
            <a:r>
              <a:rPr lang="el-GR" sz="1600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 Χρήση εργαλείου όπως το </a:t>
            </a:r>
            <a:r>
              <a:rPr lang="el-GR" sz="1600" b="1" dirty="0" err="1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Strong</a:t>
            </a:r>
            <a:r>
              <a:rPr lang="el-GR" sz="1600" b="1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 </a:t>
            </a:r>
            <a:r>
              <a:rPr lang="el-GR" sz="1600" b="1" dirty="0" err="1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Interest</a:t>
            </a:r>
            <a:r>
              <a:rPr lang="el-GR" sz="1600" b="1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 </a:t>
            </a:r>
            <a:r>
              <a:rPr lang="el-GR" sz="1600" b="1" dirty="0" err="1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Inventory</a:t>
            </a:r>
            <a:r>
              <a:rPr lang="el-GR" sz="1600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.</a:t>
            </a:r>
            <a:endParaRPr lang="el-GR" sz="16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6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l-GR" sz="1600" b="1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Πληροφόρηση &amp; Εκπαίδευση</a:t>
            </a:r>
            <a:endParaRPr lang="el-GR" sz="16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6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lphaLcPeriod"/>
            </a:pPr>
            <a:r>
              <a:rPr lang="el-GR" sz="1600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Ενημέρωση για:</a:t>
            </a:r>
            <a:endParaRPr lang="el-GR" sz="16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16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romanLcPeriod"/>
            </a:pPr>
            <a:r>
              <a:rPr lang="el-GR" sz="1600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Επαγγελματικές οδούς και απαιτούμενες σπουδές.</a:t>
            </a:r>
            <a:endParaRPr lang="el-GR" sz="16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16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romanLcPeriod"/>
            </a:pPr>
            <a:r>
              <a:rPr lang="el-GR" sz="1600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Αγορά εργασίας (π.χ. αναδυόμενοι τομείς όπως η πράσινη οικονομία).</a:t>
            </a:r>
            <a:endParaRPr lang="el-GR" sz="16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6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lphaLcPeriod"/>
            </a:pPr>
            <a:r>
              <a:rPr lang="el-GR" sz="1600" i="1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Εργαλείο:</a:t>
            </a:r>
            <a:r>
              <a:rPr lang="el-GR" sz="1600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 Δημιουργία </a:t>
            </a:r>
            <a:r>
              <a:rPr lang="el-GR" sz="1600" b="1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επαγγελματικού προφίλ</a:t>
            </a:r>
            <a:r>
              <a:rPr lang="el-GR" sz="1600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 (π.χ. "Τι χρειάζεται για να γίνεις </a:t>
            </a:r>
            <a:r>
              <a:rPr lang="el-GR" sz="1600" dirty="0" err="1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Data</a:t>
            </a:r>
            <a:r>
              <a:rPr lang="el-GR" sz="1600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 </a:t>
            </a:r>
            <a:r>
              <a:rPr lang="el-GR" sz="1600" dirty="0" err="1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Scientist</a:t>
            </a:r>
            <a:r>
              <a:rPr lang="el-GR" sz="1600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;").</a:t>
            </a:r>
            <a:endParaRPr lang="el-GR" sz="16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024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7CA42D59-EAD6-4F95-84F1-32A30F05785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1800" y="1008000"/>
            <a:ext cx="8669471" cy="5179156"/>
          </a:xfrm>
        </p:spPr>
        <p:txBody>
          <a:bodyPr rtlCol="0"/>
          <a:lstStyle/>
          <a:p>
            <a:pPr>
              <a:lnSpc>
                <a:spcPct val="116000"/>
              </a:lnSpc>
              <a:spcAft>
                <a:spcPts val="800"/>
              </a:spcAft>
            </a:pPr>
            <a:endParaRPr lang="el-GR" b="1" i="1" dirty="0">
              <a:solidFill>
                <a:srgbClr val="404040"/>
              </a:solidFill>
              <a:latin typeface="system-ui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6000"/>
              </a:lnSpc>
              <a:spcAft>
                <a:spcPts val="800"/>
              </a:spcAft>
            </a:pPr>
            <a:endParaRPr lang="el-GR" b="1" i="1" dirty="0">
              <a:solidFill>
                <a:srgbClr val="404040"/>
              </a:solidFill>
              <a:latin typeface="system-ui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6000"/>
              </a:lnSpc>
              <a:spcAft>
                <a:spcPts val="800"/>
              </a:spcAft>
            </a:pPr>
            <a:endParaRPr lang="el-GR" i="1" dirty="0">
              <a:solidFill>
                <a:srgbClr val="404040"/>
              </a:solidFill>
              <a:latin typeface="system-ui"/>
              <a:cs typeface="Times New Roman" panose="02020603050405020304" pitchFamily="18" charset="0"/>
            </a:endParaRPr>
          </a:p>
          <a:p>
            <a:pPr>
              <a:lnSpc>
                <a:spcPct val="116000"/>
              </a:lnSpc>
              <a:spcAft>
                <a:spcPts val="800"/>
              </a:spcAft>
            </a:pPr>
            <a:endParaRPr lang="el-GR" dirty="0"/>
          </a:p>
        </p:txBody>
      </p:sp>
      <p:sp>
        <p:nvSpPr>
          <p:cNvPr id="8" name="Σύμβολο κράτησης αριθμού διαφάνειας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l-GR" smtClean="0"/>
              <a:pPr rtl="0"/>
              <a:t>14</a:t>
            </a:fld>
            <a:endParaRPr lang="el-G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FC467E-D227-A696-F46B-3F09652D903A}"/>
              </a:ext>
            </a:extLst>
          </p:cNvPr>
          <p:cNvSpPr txBox="1"/>
          <p:nvPr/>
        </p:nvSpPr>
        <p:spPr>
          <a:xfrm>
            <a:off x="632389" y="529839"/>
            <a:ext cx="8520156" cy="295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6000"/>
              </a:lnSpc>
              <a:spcBef>
                <a:spcPts val="200"/>
              </a:spcBef>
            </a:pPr>
            <a:endParaRPr lang="el-GR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014F65-88DA-2757-0194-8F6976E03827}"/>
              </a:ext>
            </a:extLst>
          </p:cNvPr>
          <p:cNvSpPr txBox="1"/>
          <p:nvPr/>
        </p:nvSpPr>
        <p:spPr>
          <a:xfrm>
            <a:off x="1025495" y="1008000"/>
            <a:ext cx="8127050" cy="52382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6000"/>
              </a:lnSpc>
              <a:spcBef>
                <a:spcPts val="1200"/>
              </a:spcBef>
              <a:spcAft>
                <a:spcPts val="1200"/>
              </a:spcAft>
            </a:pPr>
            <a:r>
              <a:rPr lang="el-GR" b="1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3. Συμβουλευτική &amp; Υποστήριξη</a:t>
            </a:r>
            <a:endParaRPr lang="el-GR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6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lphaLcPeriod"/>
            </a:pPr>
            <a:r>
              <a:rPr lang="el-GR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Βοήθεια στην αντιμετώπιση ανασφάλειας ή συγκρούσεων (π.χ. γονική πίεση </a:t>
            </a:r>
            <a:r>
              <a:rPr lang="el-GR" dirty="0" err="1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vs</a:t>
            </a:r>
            <a:r>
              <a:rPr lang="el-GR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 προσωπικά ενδιαφέροντα).</a:t>
            </a:r>
            <a:endParaRPr lang="el-GR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6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lphaLcPeriod"/>
            </a:pPr>
            <a:r>
              <a:rPr lang="el-GR" i="1" dirty="0" err="1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Case</a:t>
            </a:r>
            <a:r>
              <a:rPr lang="el-GR" i="1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 </a:t>
            </a:r>
            <a:r>
              <a:rPr lang="el-GR" i="1" dirty="0" err="1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Study</a:t>
            </a:r>
            <a:r>
              <a:rPr lang="el-GR" i="1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:</a:t>
            </a:r>
            <a:r>
              <a:rPr lang="el-GR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 "Η Άννα θέλει να σπουδάσει φιλολογία, αλλά οι γονείς της επιμένουν για νομική.«</a:t>
            </a:r>
            <a:endParaRPr lang="el-GR" dirty="0">
              <a:solidFill>
                <a:srgbClr val="404040"/>
              </a:solidFill>
              <a:latin typeface="system-ui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6000"/>
              </a:lnSpc>
              <a:spcAft>
                <a:spcPts val="800"/>
              </a:spcAft>
            </a:pPr>
            <a:r>
              <a:rPr lang="el-GR" sz="1800" b="1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Β. Ηθική Προσέγγιση:</a:t>
            </a:r>
            <a:endParaRPr lang="el-GR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6000"/>
              </a:lnSpc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l-GR" sz="1800" b="1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Ουδετερότητα:</a:t>
            </a:r>
            <a:r>
              <a:rPr lang="el-GR" sz="1800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 Χωρίς προκαταλήψεις για συγκεκριμένα επαγγέλματα.</a:t>
            </a:r>
            <a:endParaRPr lang="el-GR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6000"/>
              </a:lnSpc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l-GR" sz="1800" b="1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Εμπιστευτικότητα:</a:t>
            </a:r>
            <a:r>
              <a:rPr lang="el-GR" sz="1800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 Απόρρητο δεδομένων.</a:t>
            </a:r>
            <a:endParaRPr lang="el-GR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6000"/>
              </a:lnSpc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l-GR" sz="1800" b="1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Αυτοδιάθεση:</a:t>
            </a:r>
            <a:r>
              <a:rPr lang="el-GR" sz="1800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 Ο </a:t>
            </a:r>
            <a:r>
              <a:rPr lang="el-GR" sz="1800" dirty="0" err="1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συμβουλευόμενος</a:t>
            </a:r>
            <a:r>
              <a:rPr lang="el-GR" sz="1800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 παίρνει την τελική απόφαση.</a:t>
            </a:r>
            <a:endParaRPr lang="el-GR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16000"/>
              </a:lnSpc>
              <a:spcBef>
                <a:spcPts val="1200"/>
              </a:spcBef>
              <a:spcAft>
                <a:spcPts val="1200"/>
              </a:spcAft>
            </a:pPr>
            <a:endParaRPr lang="el-GR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389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7CA42D59-EAD6-4F95-84F1-32A30F05785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1800" y="1008000"/>
            <a:ext cx="8669471" cy="5179156"/>
          </a:xfrm>
        </p:spPr>
        <p:txBody>
          <a:bodyPr rtlCol="0"/>
          <a:lstStyle/>
          <a:p>
            <a:pPr>
              <a:lnSpc>
                <a:spcPct val="116000"/>
              </a:lnSpc>
              <a:spcAft>
                <a:spcPts val="800"/>
              </a:spcAft>
            </a:pPr>
            <a:endParaRPr lang="el-GR" b="1" i="1" dirty="0">
              <a:solidFill>
                <a:srgbClr val="404040"/>
              </a:solidFill>
              <a:latin typeface="system-ui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6000"/>
              </a:lnSpc>
              <a:spcAft>
                <a:spcPts val="800"/>
              </a:spcAft>
            </a:pPr>
            <a:endParaRPr lang="el-GR" b="1" i="1" dirty="0">
              <a:solidFill>
                <a:srgbClr val="404040"/>
              </a:solidFill>
              <a:latin typeface="system-ui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6000"/>
              </a:lnSpc>
              <a:spcAft>
                <a:spcPts val="800"/>
              </a:spcAft>
            </a:pPr>
            <a:endParaRPr lang="el-GR" i="1" dirty="0">
              <a:solidFill>
                <a:srgbClr val="404040"/>
              </a:solidFill>
              <a:latin typeface="system-ui"/>
              <a:cs typeface="Times New Roman" panose="02020603050405020304" pitchFamily="18" charset="0"/>
            </a:endParaRPr>
          </a:p>
          <a:p>
            <a:pPr>
              <a:lnSpc>
                <a:spcPct val="116000"/>
              </a:lnSpc>
              <a:spcAft>
                <a:spcPts val="800"/>
              </a:spcAft>
            </a:pPr>
            <a:endParaRPr lang="el-GR" dirty="0"/>
          </a:p>
        </p:txBody>
      </p:sp>
      <p:sp>
        <p:nvSpPr>
          <p:cNvPr id="8" name="Σύμβολο κράτησης αριθμού διαφάνειας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l-GR" smtClean="0"/>
              <a:pPr rtl="0"/>
              <a:t>15</a:t>
            </a:fld>
            <a:endParaRPr lang="el-G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FC467E-D227-A696-F46B-3F09652D903A}"/>
              </a:ext>
            </a:extLst>
          </p:cNvPr>
          <p:cNvSpPr txBox="1"/>
          <p:nvPr/>
        </p:nvSpPr>
        <p:spPr>
          <a:xfrm>
            <a:off x="632389" y="529839"/>
            <a:ext cx="8520156" cy="295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6000"/>
              </a:lnSpc>
              <a:spcBef>
                <a:spcPts val="200"/>
              </a:spcBef>
            </a:pPr>
            <a:endParaRPr lang="el-GR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96E34F-D9A8-272C-80B3-38A5B992A3DF}"/>
              </a:ext>
            </a:extLst>
          </p:cNvPr>
          <p:cNvSpPr txBox="1"/>
          <p:nvPr/>
        </p:nvSpPr>
        <p:spPr>
          <a:xfrm>
            <a:off x="1110953" y="734938"/>
            <a:ext cx="8041592" cy="553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6000"/>
              </a:lnSpc>
              <a:spcBef>
                <a:spcPts val="200"/>
              </a:spcBef>
            </a:pPr>
            <a:r>
              <a:rPr lang="el-GR" b="1" i="0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 Απαιτούμενες Δεξιότητες (8 λεπτά)</a:t>
            </a:r>
            <a:endParaRPr lang="el-GR" b="1" i="1" dirty="0">
              <a:solidFill>
                <a:srgbClr val="0F4761"/>
              </a:solidFill>
              <a:effectLst/>
              <a:latin typeface="Aptos Display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6000"/>
              </a:lnSpc>
              <a:spcAft>
                <a:spcPts val="800"/>
              </a:spcAft>
            </a:pPr>
            <a:r>
              <a:rPr lang="el-GR" b="1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Α. Κλινικές Δεξιότητες:</a:t>
            </a:r>
            <a:endParaRPr lang="el-GR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6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l-GR" b="1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Ενεργή Ακρόαση</a:t>
            </a:r>
            <a:endParaRPr lang="el-GR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6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lphaLcPeriod"/>
            </a:pPr>
            <a:r>
              <a:rPr lang="el-GR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Τεχνική: Ανάκλαση περιεχομένου &amp; συναισθημάτων (π.χ. "Ακούω ότι φοβάσαι μην </a:t>
            </a:r>
            <a:r>
              <a:rPr lang="el-GR" dirty="0" err="1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μην</a:t>
            </a:r>
            <a:r>
              <a:rPr lang="el-GR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 υπάρχουν θέσεις εργασίας στον τομέα σου").</a:t>
            </a:r>
            <a:endParaRPr lang="el-GR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6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lphaLcPeriod"/>
            </a:pPr>
            <a:r>
              <a:rPr lang="el-GR" i="1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Άσκηση:</a:t>
            </a:r>
            <a:r>
              <a:rPr lang="el-GR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 Ζευγάρια αναπαράγουν συνομιλία συμβούλου-</a:t>
            </a:r>
            <a:r>
              <a:rPr lang="el-GR" dirty="0" err="1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συμβουλευόμενου</a:t>
            </a:r>
            <a:r>
              <a:rPr lang="el-GR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 (2 λεπτά).</a:t>
            </a:r>
            <a:endParaRPr lang="el-GR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6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l-GR" b="1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Ερωτηματολόγια Αξιολόγησης</a:t>
            </a:r>
            <a:endParaRPr lang="el-GR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6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lphaLcPeriod"/>
            </a:pPr>
            <a:r>
              <a:rPr lang="el-GR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Χρήση εργαλείων όπως:</a:t>
            </a:r>
            <a:endParaRPr lang="el-GR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16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romanLcPeriod"/>
            </a:pPr>
            <a:r>
              <a:rPr lang="el-GR" b="1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MBTI</a:t>
            </a:r>
            <a:r>
              <a:rPr lang="el-GR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 (προσωπικότητα).</a:t>
            </a:r>
            <a:endParaRPr lang="el-GR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l-GR" b="1" dirty="0" err="1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SkillScan</a:t>
            </a:r>
            <a:r>
              <a:rPr lang="el-GR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 (δεξιότητες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998233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7CA42D59-EAD6-4F95-84F1-32A30F05785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1800" y="1008000"/>
            <a:ext cx="8669471" cy="5179156"/>
          </a:xfrm>
        </p:spPr>
        <p:txBody>
          <a:bodyPr rtlCol="0"/>
          <a:lstStyle/>
          <a:p>
            <a:pPr>
              <a:lnSpc>
                <a:spcPct val="116000"/>
              </a:lnSpc>
              <a:spcAft>
                <a:spcPts val="800"/>
              </a:spcAft>
            </a:pPr>
            <a:endParaRPr lang="el-GR" b="1" i="1" dirty="0">
              <a:solidFill>
                <a:srgbClr val="404040"/>
              </a:solidFill>
              <a:latin typeface="system-ui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6000"/>
              </a:lnSpc>
              <a:spcAft>
                <a:spcPts val="800"/>
              </a:spcAft>
            </a:pPr>
            <a:endParaRPr lang="el-GR" b="1" i="1" dirty="0">
              <a:solidFill>
                <a:srgbClr val="404040"/>
              </a:solidFill>
              <a:latin typeface="system-ui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6000"/>
              </a:lnSpc>
              <a:spcAft>
                <a:spcPts val="800"/>
              </a:spcAft>
            </a:pPr>
            <a:endParaRPr lang="el-GR" i="1" dirty="0">
              <a:solidFill>
                <a:srgbClr val="404040"/>
              </a:solidFill>
              <a:latin typeface="system-ui"/>
              <a:cs typeface="Times New Roman" panose="02020603050405020304" pitchFamily="18" charset="0"/>
            </a:endParaRPr>
          </a:p>
          <a:p>
            <a:pPr>
              <a:lnSpc>
                <a:spcPct val="116000"/>
              </a:lnSpc>
              <a:spcAft>
                <a:spcPts val="800"/>
              </a:spcAft>
            </a:pPr>
            <a:endParaRPr lang="el-GR" dirty="0"/>
          </a:p>
        </p:txBody>
      </p:sp>
      <p:sp>
        <p:nvSpPr>
          <p:cNvPr id="8" name="Σύμβολο κράτησης αριθμού διαφάνειας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l-GR" smtClean="0"/>
              <a:pPr rtl="0"/>
              <a:t>16</a:t>
            </a:fld>
            <a:endParaRPr lang="el-G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FC467E-D227-A696-F46B-3F09652D903A}"/>
              </a:ext>
            </a:extLst>
          </p:cNvPr>
          <p:cNvSpPr txBox="1"/>
          <p:nvPr/>
        </p:nvSpPr>
        <p:spPr>
          <a:xfrm>
            <a:off x="632389" y="529839"/>
            <a:ext cx="8520156" cy="295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6000"/>
              </a:lnSpc>
              <a:spcBef>
                <a:spcPts val="200"/>
              </a:spcBef>
            </a:pPr>
            <a:endParaRPr lang="el-GR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8627E9-8F34-45C5-D221-B48950A774E6}"/>
              </a:ext>
            </a:extLst>
          </p:cNvPr>
          <p:cNvSpPr txBox="1"/>
          <p:nvPr/>
        </p:nvSpPr>
        <p:spPr>
          <a:xfrm>
            <a:off x="632389" y="376014"/>
            <a:ext cx="8520156" cy="57806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6000"/>
              </a:lnSpc>
              <a:spcAft>
                <a:spcPts val="800"/>
              </a:spcAft>
            </a:pPr>
            <a:r>
              <a:rPr lang="el-GR" sz="1200" b="1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Β. Τεχνικές/Επαγγελματικές Δεξιότητες:</a:t>
            </a:r>
            <a:endParaRPr lang="el-GR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6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l-GR" sz="1200" b="1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Γνώση Αγοράς Εργασίας</a:t>
            </a:r>
            <a:endParaRPr lang="el-GR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6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lphaLcPeriod"/>
            </a:pPr>
            <a:r>
              <a:rPr lang="el-GR" sz="1200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Ενημέρωση για:</a:t>
            </a:r>
            <a:endParaRPr lang="el-GR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16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romanLcPeriod"/>
            </a:pPr>
            <a:r>
              <a:rPr lang="el-GR" sz="1200" b="1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Αναδυόμενοι τομείς</a:t>
            </a:r>
            <a:r>
              <a:rPr lang="el-GR" sz="1200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 (π.χ. τεχνητή νοημοσύνη, </a:t>
            </a:r>
            <a:r>
              <a:rPr lang="el-GR" sz="1200" dirty="0" err="1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βιοκαύσιμα</a:t>
            </a:r>
            <a:r>
              <a:rPr lang="el-GR" sz="1200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).</a:t>
            </a:r>
            <a:endParaRPr lang="el-GR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16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romanLcPeriod"/>
            </a:pPr>
            <a:r>
              <a:rPr lang="el-GR" sz="1200" b="1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Ποσοστά ανεργίας</a:t>
            </a:r>
            <a:r>
              <a:rPr lang="el-GR" sz="1200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 ανά επάγγελμα (π.χ. ΕΛΣΤΑΤ δεδομένα).</a:t>
            </a:r>
            <a:endParaRPr lang="el-GR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6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l-GR" sz="1200" b="1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Ψηφιακή Παιδεία</a:t>
            </a:r>
            <a:endParaRPr lang="el-GR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6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lphaLcPeriod"/>
            </a:pPr>
            <a:r>
              <a:rPr lang="el-GR" sz="1200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Χρήση </a:t>
            </a:r>
            <a:r>
              <a:rPr lang="el-GR" sz="1200" dirty="0" err="1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πλατφορμών</a:t>
            </a:r>
            <a:r>
              <a:rPr lang="el-GR" sz="1200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 όπως:</a:t>
            </a:r>
            <a:endParaRPr lang="el-GR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16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romanLcPeriod"/>
            </a:pPr>
            <a:r>
              <a:rPr lang="el-GR" sz="1200" b="1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LinkedIn</a:t>
            </a:r>
            <a:r>
              <a:rPr lang="el-GR" sz="1200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 για δικτύωση.</a:t>
            </a:r>
            <a:endParaRPr lang="el-GR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16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romanLcPeriod"/>
            </a:pPr>
            <a:r>
              <a:rPr lang="el-GR" sz="1200" b="1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EURES</a:t>
            </a:r>
            <a:r>
              <a:rPr lang="el-GR" sz="1200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 για ευρωπαϊκές ευκαιρίες.</a:t>
            </a:r>
            <a:endParaRPr lang="el-GR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6000"/>
              </a:lnSpc>
              <a:spcAft>
                <a:spcPts val="800"/>
              </a:spcAft>
            </a:pPr>
            <a:r>
              <a:rPr lang="el-GR" sz="1200" b="1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Γ. Δεξιότητες Επικοινωνίας:</a:t>
            </a:r>
            <a:endParaRPr lang="el-GR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6000"/>
              </a:lnSpc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l-GR" sz="1200" b="1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Εξατομίκευση:</a:t>
            </a:r>
            <a:r>
              <a:rPr lang="el-GR" sz="1200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 Προσαρμογή στυλ σύμφωνα με τον </a:t>
            </a:r>
            <a:r>
              <a:rPr lang="el-GR" sz="1200" dirty="0" err="1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συμβουλευόμενο</a:t>
            </a:r>
            <a:r>
              <a:rPr lang="el-GR" sz="1200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 (π.χ. έφηβοι </a:t>
            </a:r>
            <a:r>
              <a:rPr lang="el-GR" sz="1200" dirty="0" err="1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vs</a:t>
            </a:r>
            <a:r>
              <a:rPr lang="el-GR" sz="1200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 ενήλικες).</a:t>
            </a:r>
            <a:endParaRPr lang="el-GR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6000"/>
              </a:lnSpc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l-GR" sz="1200" b="1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Επίλυση Συγχύσεων:</a:t>
            </a:r>
            <a:r>
              <a:rPr lang="el-GR" sz="1200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 Βοήθεια στην οργάνωση πληροφοριών (π.χ. πίνακας "πλεονεκτήματα-μειονεκτήματα").</a:t>
            </a:r>
            <a:endParaRPr lang="el-GR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2406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7CA42D59-EAD6-4F95-84F1-32A30F05785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1800" y="1008000"/>
            <a:ext cx="8669471" cy="5179156"/>
          </a:xfrm>
        </p:spPr>
        <p:txBody>
          <a:bodyPr rtlCol="0"/>
          <a:lstStyle/>
          <a:p>
            <a:pPr>
              <a:lnSpc>
                <a:spcPct val="116000"/>
              </a:lnSpc>
              <a:spcAft>
                <a:spcPts val="800"/>
              </a:spcAft>
            </a:pPr>
            <a:endParaRPr lang="el-GR" b="1" i="1" dirty="0">
              <a:solidFill>
                <a:srgbClr val="404040"/>
              </a:solidFill>
              <a:latin typeface="system-ui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6000"/>
              </a:lnSpc>
              <a:spcAft>
                <a:spcPts val="800"/>
              </a:spcAft>
            </a:pPr>
            <a:endParaRPr lang="el-GR" b="1" i="1" dirty="0">
              <a:solidFill>
                <a:srgbClr val="404040"/>
              </a:solidFill>
              <a:latin typeface="system-ui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6000"/>
              </a:lnSpc>
              <a:spcAft>
                <a:spcPts val="800"/>
              </a:spcAft>
            </a:pPr>
            <a:endParaRPr lang="el-GR" i="1" dirty="0">
              <a:solidFill>
                <a:srgbClr val="404040"/>
              </a:solidFill>
              <a:latin typeface="system-ui"/>
              <a:cs typeface="Times New Roman" panose="02020603050405020304" pitchFamily="18" charset="0"/>
            </a:endParaRPr>
          </a:p>
          <a:p>
            <a:pPr>
              <a:lnSpc>
                <a:spcPct val="116000"/>
              </a:lnSpc>
              <a:spcAft>
                <a:spcPts val="800"/>
              </a:spcAft>
            </a:pPr>
            <a:endParaRPr lang="el-GR" dirty="0"/>
          </a:p>
        </p:txBody>
      </p:sp>
      <p:sp>
        <p:nvSpPr>
          <p:cNvPr id="8" name="Σύμβολο κράτησης αριθμού διαφάνειας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l-GR" smtClean="0"/>
              <a:pPr rtl="0"/>
              <a:t>17</a:t>
            </a:fld>
            <a:endParaRPr lang="el-G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FC467E-D227-A696-F46B-3F09652D903A}"/>
              </a:ext>
            </a:extLst>
          </p:cNvPr>
          <p:cNvSpPr txBox="1"/>
          <p:nvPr/>
        </p:nvSpPr>
        <p:spPr>
          <a:xfrm>
            <a:off x="632389" y="529839"/>
            <a:ext cx="8520156" cy="295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6000"/>
              </a:lnSpc>
              <a:spcBef>
                <a:spcPts val="200"/>
              </a:spcBef>
            </a:pPr>
            <a:endParaRPr lang="el-GR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5B26FD-84A1-152B-2041-046E1542BD61}"/>
              </a:ext>
            </a:extLst>
          </p:cNvPr>
          <p:cNvSpPr txBox="1"/>
          <p:nvPr/>
        </p:nvSpPr>
        <p:spPr>
          <a:xfrm>
            <a:off x="632390" y="290558"/>
            <a:ext cx="9028394" cy="63837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6000"/>
              </a:lnSpc>
              <a:spcBef>
                <a:spcPts val="200"/>
              </a:spcBef>
            </a:pPr>
            <a:r>
              <a:rPr lang="el-GR" sz="1600" b="1" i="0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1. Βασικές Αρχές Ηθικής (5 λεπτά)</a:t>
            </a:r>
            <a:endParaRPr lang="el-GR" sz="1600" b="1" i="1" dirty="0">
              <a:solidFill>
                <a:srgbClr val="0F4761"/>
              </a:solidFill>
              <a:effectLst/>
              <a:latin typeface="Aptos Display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6000"/>
              </a:lnSpc>
              <a:spcAft>
                <a:spcPts val="800"/>
              </a:spcAft>
            </a:pPr>
            <a:r>
              <a:rPr lang="el-GR" sz="1600" b="1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Α. Ουδετερότητα (Μη-</a:t>
            </a:r>
            <a:r>
              <a:rPr lang="el-GR" sz="1600" b="1" dirty="0" err="1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Κατευθυντικότητα</a:t>
            </a:r>
            <a:r>
              <a:rPr lang="el-GR" sz="1600" b="1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)</a:t>
            </a:r>
            <a:endParaRPr lang="el-GR" sz="16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6000"/>
              </a:lnSpc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l-GR" sz="1600" b="1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Τι είναι:</a:t>
            </a:r>
            <a:r>
              <a:rPr lang="el-GR" sz="1600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 Αποφυγή επιρροής στις αποφάσεις του </a:t>
            </a:r>
            <a:r>
              <a:rPr lang="el-GR" sz="1600" dirty="0" err="1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συμβουλευόμενου</a:t>
            </a:r>
            <a:r>
              <a:rPr lang="el-GR" sz="1600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.</a:t>
            </a:r>
            <a:endParaRPr lang="el-GR" sz="16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6000"/>
              </a:lnSpc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l-GR" sz="1600" b="1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Παράδειγμα:</a:t>
            </a:r>
            <a:endParaRPr lang="el-GR" sz="16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6000"/>
              </a:lnSpc>
              <a:spcBef>
                <a:spcPts val="12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l-GR" sz="1600" i="1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Λάθος:</a:t>
            </a:r>
            <a:r>
              <a:rPr lang="el-GR" sz="1600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 "Θα σου πρότεινα να γίνεις μηχανικός, γιατί έχει δουλειές."</a:t>
            </a:r>
            <a:endParaRPr lang="el-GR" sz="16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6000"/>
              </a:lnSpc>
              <a:spcBef>
                <a:spcPts val="12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l-GR" sz="1600" i="1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Σωστό:</a:t>
            </a:r>
            <a:r>
              <a:rPr lang="el-GR" sz="1600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 "Ας εξερευνήσουμε μαζί πώς τα ενδιαφέροντά σου ταιριάζουν με διάφορα επαγγέλματα."</a:t>
            </a:r>
            <a:endParaRPr lang="el-GR" sz="16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6000"/>
              </a:lnSpc>
              <a:spcAft>
                <a:spcPts val="800"/>
              </a:spcAft>
            </a:pPr>
            <a:r>
              <a:rPr lang="el-GR" sz="1600" b="1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Β. Εμπιστευτικότητα</a:t>
            </a:r>
            <a:endParaRPr lang="el-GR" sz="16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6000"/>
              </a:lnSpc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l-GR" sz="1600" b="1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Πότε σπάει:</a:t>
            </a:r>
            <a:r>
              <a:rPr lang="el-GR" sz="1600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 Μόνο σε περιπτώσεις κινδύνου για τον ίδιο ή άλλους (π.χ. αυτοτραυματισμός).</a:t>
            </a:r>
            <a:endParaRPr lang="el-GR" sz="16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6000"/>
              </a:lnSpc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l-GR" sz="1600" b="1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Άσκηση:</a:t>
            </a:r>
            <a:r>
              <a:rPr lang="el-GR" sz="1600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 "Αν ένας μαθητής σας πει ότι σκέφτεται να εγκαταλείψει το σχολείο, τι κάνετε;" (Συζήτηση σε ζευγάρια).</a:t>
            </a:r>
            <a:endParaRPr lang="el-GR" sz="16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6000"/>
              </a:lnSpc>
              <a:spcAft>
                <a:spcPts val="800"/>
              </a:spcAft>
            </a:pPr>
            <a:r>
              <a:rPr lang="el-GR" sz="1600" b="1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Γ. Αυτοδιάθεση</a:t>
            </a:r>
            <a:endParaRPr lang="el-GR" sz="16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6000"/>
              </a:lnSpc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l-GR" sz="1600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Δικαίωμα του </a:t>
            </a:r>
            <a:r>
              <a:rPr lang="el-GR" sz="1600" dirty="0" err="1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συμβουλευόμενου</a:t>
            </a:r>
            <a:r>
              <a:rPr lang="el-GR" sz="1600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 να επιλέξει </a:t>
            </a:r>
            <a:r>
              <a:rPr lang="el-GR" sz="1600" b="1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χωρίς πίεση</a:t>
            </a:r>
            <a:r>
              <a:rPr lang="el-GR" sz="1600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, ακόμα κι αν η επιλογή φαίνεται λανθασμένη.</a:t>
            </a:r>
            <a:endParaRPr lang="el-GR" sz="16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182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7CA42D59-EAD6-4F95-84F1-32A30F05785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1800" y="1008000"/>
            <a:ext cx="8669471" cy="5179156"/>
          </a:xfrm>
        </p:spPr>
        <p:txBody>
          <a:bodyPr rtlCol="0"/>
          <a:lstStyle/>
          <a:p>
            <a:pPr>
              <a:lnSpc>
                <a:spcPct val="116000"/>
              </a:lnSpc>
              <a:spcAft>
                <a:spcPts val="800"/>
              </a:spcAft>
            </a:pPr>
            <a:endParaRPr lang="el-GR" b="1" i="1" dirty="0">
              <a:solidFill>
                <a:srgbClr val="404040"/>
              </a:solidFill>
              <a:latin typeface="system-ui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6000"/>
              </a:lnSpc>
              <a:spcAft>
                <a:spcPts val="800"/>
              </a:spcAft>
            </a:pPr>
            <a:endParaRPr lang="el-GR" b="1" i="1" dirty="0">
              <a:solidFill>
                <a:srgbClr val="404040"/>
              </a:solidFill>
              <a:latin typeface="system-ui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6000"/>
              </a:lnSpc>
              <a:spcAft>
                <a:spcPts val="800"/>
              </a:spcAft>
            </a:pPr>
            <a:endParaRPr lang="el-GR" i="1" dirty="0">
              <a:solidFill>
                <a:srgbClr val="404040"/>
              </a:solidFill>
              <a:latin typeface="system-ui"/>
              <a:cs typeface="Times New Roman" panose="02020603050405020304" pitchFamily="18" charset="0"/>
            </a:endParaRPr>
          </a:p>
          <a:p>
            <a:pPr>
              <a:lnSpc>
                <a:spcPct val="116000"/>
              </a:lnSpc>
              <a:spcAft>
                <a:spcPts val="800"/>
              </a:spcAft>
            </a:pPr>
            <a:endParaRPr lang="el-GR" dirty="0"/>
          </a:p>
        </p:txBody>
      </p:sp>
      <p:sp>
        <p:nvSpPr>
          <p:cNvPr id="8" name="Σύμβολο κράτησης αριθμού διαφάνειας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l-GR" smtClean="0"/>
              <a:pPr rtl="0"/>
              <a:t>18</a:t>
            </a:fld>
            <a:endParaRPr lang="el-G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FC467E-D227-A696-F46B-3F09652D903A}"/>
              </a:ext>
            </a:extLst>
          </p:cNvPr>
          <p:cNvSpPr txBox="1"/>
          <p:nvPr/>
        </p:nvSpPr>
        <p:spPr>
          <a:xfrm>
            <a:off x="632389" y="529839"/>
            <a:ext cx="8520156" cy="295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6000"/>
              </a:lnSpc>
              <a:spcBef>
                <a:spcPts val="200"/>
              </a:spcBef>
            </a:pPr>
            <a:endParaRPr lang="el-GR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8AEC20-75DA-047B-A17F-EF937D4288F6}"/>
              </a:ext>
            </a:extLst>
          </p:cNvPr>
          <p:cNvSpPr txBox="1"/>
          <p:nvPr/>
        </p:nvSpPr>
        <p:spPr>
          <a:xfrm>
            <a:off x="846034" y="825433"/>
            <a:ext cx="8306511" cy="51367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6000"/>
              </a:lnSpc>
              <a:spcBef>
                <a:spcPts val="200"/>
              </a:spcBef>
            </a:pPr>
            <a:r>
              <a:rPr lang="el-GR" sz="1400" b="1" i="0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2. Δεοντολογικός Κώδικας (5 λεπτά)</a:t>
            </a:r>
            <a:endParaRPr lang="el-GR" sz="1400" b="1" i="1" dirty="0">
              <a:solidFill>
                <a:srgbClr val="0F4761"/>
              </a:solidFill>
              <a:effectLst/>
              <a:latin typeface="Aptos Display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6000"/>
              </a:lnSpc>
              <a:spcAft>
                <a:spcPts val="800"/>
              </a:spcAft>
            </a:pPr>
            <a:r>
              <a:rPr lang="el-GR" sz="1400" b="1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Α. Επαγγελματική Ακεραιότητα</a:t>
            </a:r>
            <a:endParaRPr lang="el-GR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6000"/>
              </a:lnSpc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l-GR" sz="1400" b="1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Απαγορεύεται:</a:t>
            </a:r>
            <a:endParaRPr lang="el-GR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6000"/>
              </a:lnSpc>
              <a:spcBef>
                <a:spcPts val="12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l-GR" sz="1400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Η χρήση μη επικυρωμένων εργαλείων αξιολόγησης.</a:t>
            </a:r>
            <a:endParaRPr lang="el-GR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6000"/>
              </a:lnSpc>
              <a:spcBef>
                <a:spcPts val="12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l-GR" sz="1400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Η εργασία εκτός ειδικότητας (π.χ. ψυχολογική διάγνωση χωρίς κατάλληλη εκπαίδευση).</a:t>
            </a:r>
            <a:endParaRPr lang="el-GR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6000"/>
              </a:lnSpc>
              <a:spcAft>
                <a:spcPts val="800"/>
              </a:spcAft>
            </a:pPr>
            <a:r>
              <a:rPr lang="el-GR" sz="1400" b="1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Β. Διαχείριση Συγκρούσεων</a:t>
            </a:r>
            <a:endParaRPr lang="el-GR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6000"/>
              </a:lnSpc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l-GR" sz="1400" b="1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Παράδειγμα:</a:t>
            </a:r>
            <a:endParaRPr lang="el-GR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6000"/>
              </a:lnSpc>
              <a:spcBef>
                <a:spcPts val="12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l-GR" sz="1400" i="1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Σύγκρουση:</a:t>
            </a:r>
            <a:r>
              <a:rPr lang="el-GR" sz="1400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 Γονείς που πιέζουν για συγκεκριμένη σχολή.</a:t>
            </a:r>
            <a:endParaRPr lang="el-GR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6000"/>
              </a:lnSpc>
              <a:spcBef>
                <a:spcPts val="12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l-GR" sz="1400" i="1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Λύση:</a:t>
            </a:r>
            <a:r>
              <a:rPr lang="el-GR" sz="1400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 Συνεδρίες με οικογένεια για ενημέρωση χωρίς πίεση.</a:t>
            </a:r>
            <a:endParaRPr lang="el-GR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6000"/>
              </a:lnSpc>
              <a:spcAft>
                <a:spcPts val="800"/>
              </a:spcAft>
            </a:pPr>
            <a:r>
              <a:rPr lang="el-GR" sz="1400" b="1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Γ. Συνέχιση Εκπαίδευσης</a:t>
            </a:r>
            <a:endParaRPr lang="el-GR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6000"/>
              </a:lnSpc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l-GR" sz="1400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Υποχρέωση ενημέρωσης για νέες τάσεις (π.χ. AI στην αγορά εργασίας).</a:t>
            </a:r>
            <a:endParaRPr lang="el-GR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206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Θέση εικόνας 8" descr="Θέση εικόνας διαφάνειας">
            <a:extLst>
              <a:ext uri="{FF2B5EF4-FFF2-40B4-BE49-F238E27FC236}">
                <a16:creationId xmlns:a16="http://schemas.microsoft.com/office/drawing/2014/main" id="{52FD3342-E198-5348-9EE9-579E8FFF9DD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5" name="Ελεύθερη σχεδίαση 5" descr="Κενή εικόνα επισήμανσης">
            <a:extLst>
              <a:ext uri="{FF2B5EF4-FFF2-40B4-BE49-F238E27FC236}">
                <a16:creationId xmlns:a16="http://schemas.microsoft.com/office/drawing/2014/main" id="{764DA446-807B-4C83-BB5A-59E3FABC93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6490727" y="1236374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l-GR" dirty="0"/>
          </a:p>
        </p:txBody>
      </p:sp>
      <p:sp>
        <p:nvSpPr>
          <p:cNvPr id="16" name="Ελεύθερη σχεδίαση 5" descr="Επισήμανση συμπαγούς εικόνας">
            <a:extLst>
              <a:ext uri="{FF2B5EF4-FFF2-40B4-BE49-F238E27FC236}">
                <a16:creationId xmlns:a16="http://schemas.microsoft.com/office/drawing/2014/main" id="{F28CDBF8-0191-43F9-98FE-B98B08813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7459030" y="2460298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l-GR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l-GR" smtClean="0"/>
              <a:pPr rtl="0"/>
              <a:t>2</a:t>
            </a:fld>
            <a:endParaRPr lang="el-GR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68C12F-15E4-BFCC-369C-909F4AD96974}"/>
              </a:ext>
            </a:extLst>
          </p:cNvPr>
          <p:cNvSpPr txBox="1"/>
          <p:nvPr/>
        </p:nvSpPr>
        <p:spPr>
          <a:xfrm>
            <a:off x="487110" y="170916"/>
            <a:ext cx="5994040" cy="5713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6000"/>
              </a:lnSpc>
              <a:spcAft>
                <a:spcPts val="800"/>
              </a:spcAft>
            </a:pPr>
            <a:r>
              <a:rPr lang="el-GR" sz="1600" b="1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Θέμα:</a:t>
            </a:r>
            <a:r>
              <a:rPr lang="el-GR" sz="1600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 </a:t>
            </a:r>
            <a:r>
              <a:rPr lang="el-GR" sz="1600" i="1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Τι είναι ο επαγγελματικός προσανατολισμός και γιατί είναι απαραίτητος;</a:t>
            </a:r>
            <a:endParaRPr lang="el-GR" sz="16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6000"/>
              </a:lnSpc>
              <a:spcAft>
                <a:spcPts val="800"/>
              </a:spcAft>
            </a:pPr>
            <a:r>
              <a:rPr lang="el-GR" sz="1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indent="-342900">
              <a:lnSpc>
                <a:spcPct val="116000"/>
              </a:lnSpc>
              <a:spcBef>
                <a:spcPts val="200"/>
              </a:spcBef>
              <a:buAutoNum type="arabicPeriod"/>
            </a:pPr>
            <a:r>
              <a:rPr lang="el-GR" sz="1600" b="1" i="0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Ορισμός Επαγγελματικού Προσανατολισμού </a:t>
            </a:r>
          </a:p>
          <a:p>
            <a:pPr marL="342900" indent="-342900">
              <a:lnSpc>
                <a:spcPct val="116000"/>
              </a:lnSpc>
              <a:spcAft>
                <a:spcPts val="800"/>
              </a:spcAft>
              <a:buAutoNum type="arabicPeriod"/>
            </a:pPr>
            <a:endParaRPr lang="el-GR" sz="1600" dirty="0">
              <a:solidFill>
                <a:srgbClr val="404040"/>
              </a:solidFill>
              <a:latin typeface="system-ui"/>
              <a:ea typeface="system-ui"/>
              <a:cs typeface="system-ui"/>
            </a:endParaRPr>
          </a:p>
          <a:p>
            <a:pPr>
              <a:lnSpc>
                <a:spcPct val="116000"/>
              </a:lnSpc>
              <a:spcAft>
                <a:spcPts val="800"/>
              </a:spcAft>
            </a:pPr>
            <a:r>
              <a:rPr lang="el-GR" sz="1600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"Ο επαγγελματικός προσανατολισμός είναι μια </a:t>
            </a:r>
            <a:r>
              <a:rPr lang="el-GR" sz="1600" b="1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δυναμική διαδικασία</a:t>
            </a:r>
            <a:r>
              <a:rPr lang="el-GR" sz="1600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 που βοηθά τα άτομα να:</a:t>
            </a:r>
            <a:endParaRPr lang="el-GR" sz="16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6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l-GR" sz="1600" b="1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Ανακαλύψουν</a:t>
            </a:r>
            <a:r>
              <a:rPr lang="el-GR" sz="1600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 τις δεξιότητες, τα ενδιαφέροντα και τις αξίες τους.</a:t>
            </a:r>
            <a:endParaRPr lang="el-GR" sz="16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6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l-GR" sz="1600" b="1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Εξερευνήσουν</a:t>
            </a:r>
            <a:r>
              <a:rPr lang="el-GR" sz="1600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 επαγγελματικές επιλογές και ευκαιρίες.</a:t>
            </a:r>
            <a:endParaRPr lang="el-GR" sz="16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6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l-GR" sz="1600" b="1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Λάβουν</a:t>
            </a:r>
            <a:r>
              <a:rPr lang="el-GR" sz="1600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 τεκμηριωμένες αποφάσεις για σπουδές και καριέρα."*</a:t>
            </a:r>
            <a:endParaRPr lang="el-GR" sz="16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6000"/>
              </a:lnSpc>
              <a:spcAft>
                <a:spcPts val="800"/>
              </a:spcAft>
            </a:pPr>
            <a:r>
              <a:rPr lang="el-GR" sz="1600" b="1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Παραδείγματα:</a:t>
            </a:r>
            <a:endParaRPr lang="el-GR" sz="16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6000"/>
              </a:lnSpc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l-GR" sz="1600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Μαθητής λυκείου που δυσκολεύεται να επιλέξει σχολή.</a:t>
            </a:r>
            <a:endParaRPr lang="el-GR" sz="16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6000"/>
              </a:lnSpc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l-GR" sz="1600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Ενήλικας που θέλει να αλλάξει καριέρα.</a:t>
            </a:r>
            <a:endParaRPr lang="el-GR" sz="16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746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97C06D93-65F2-4552-88CF-83318CBE2CF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1801" y="1008000"/>
            <a:ext cx="5511800" cy="5184000"/>
          </a:xfrm>
        </p:spPr>
        <p:txBody>
          <a:bodyPr rtlCol="0"/>
          <a:lstStyle/>
          <a:p>
            <a:r>
              <a:rPr lang="el-GR" sz="2400" b="1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Δραστηριότητα</a:t>
            </a:r>
          </a:p>
          <a:p>
            <a:endParaRPr lang="el-GR" sz="2400" b="1" i="1" dirty="0">
              <a:solidFill>
                <a:srgbClr val="404040"/>
              </a:solidFill>
              <a:latin typeface="system-ui"/>
              <a:ea typeface="system-ui"/>
              <a:cs typeface="system-ui"/>
            </a:endParaRPr>
          </a:p>
          <a:p>
            <a:r>
              <a:rPr lang="el-GR" sz="2400" i="1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"Σκεφτείτε μια στιγμή που χρειάστηκε επαγγελματική καθοδήγηση. Τι θα σας βοηθούσε τότε;"</a:t>
            </a:r>
            <a:r>
              <a:rPr lang="el-GR" sz="2400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 (Σύντομη ανταλλαγή σε ζευγάρια).</a:t>
            </a:r>
            <a:endParaRPr lang="el-GR" sz="2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rtl="0"/>
            <a:endParaRPr lang="el-GR" dirty="0"/>
          </a:p>
        </p:txBody>
      </p:sp>
      <p:pic>
        <p:nvPicPr>
          <p:cNvPr id="8" name="Θέση εικόνας 7" descr="Εικόνα διαφάνειας">
            <a:extLst>
              <a:ext uri="{FF2B5EF4-FFF2-40B4-BE49-F238E27FC236}">
                <a16:creationId xmlns:a16="http://schemas.microsoft.com/office/drawing/2014/main" id="{C6CDA85C-88C0-6444-B1E8-D661956A20E8}"/>
              </a:ext>
            </a:extLst>
          </p:cNvPr>
          <p:cNvPicPr>
            <a:picLocks noGrp="1" noChangeAspect="1"/>
          </p:cNvPicPr>
          <p:nvPr>
            <p:ph type="pic" sz="quarter" idx="36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6" name="Ελεύθερη σχεδίαση 5" descr="Κενό μπλοκ επισήμανσης">
            <a:extLst>
              <a:ext uri="{FF2B5EF4-FFF2-40B4-BE49-F238E27FC236}">
                <a16:creationId xmlns:a16="http://schemas.microsoft.com/office/drawing/2014/main" id="{3EEE5409-3F6C-485D-B4C2-5247917F10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5363366" y="497489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l-GR" dirty="0"/>
          </a:p>
        </p:txBody>
      </p:sp>
      <p:sp>
        <p:nvSpPr>
          <p:cNvPr id="67" name="Ελεύθερη σχεδίαση 5" descr="Συμπαγές μπλοκ επισήμανσης">
            <a:extLst>
              <a:ext uri="{FF2B5EF4-FFF2-40B4-BE49-F238E27FC236}">
                <a16:creationId xmlns:a16="http://schemas.microsoft.com/office/drawing/2014/main" id="{0D74D4D5-6A4C-4248-8A92-B8CA1C918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6650080" y="4752199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l-GR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6D051DA-5DAD-43A7-A238-51C63BA59FE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l-GR" smtClean="0"/>
              <a:pPr rtl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40701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EA5083B-CC27-4F1C-AD03-E3DBEC1C9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1999"/>
            <a:ext cx="5472000" cy="5473145"/>
          </a:xfrm>
        </p:spPr>
        <p:txBody>
          <a:bodyPr rtlCol="0"/>
          <a:lstStyle/>
          <a:p>
            <a:pPr>
              <a:lnSpc>
                <a:spcPct val="116000"/>
              </a:lnSpc>
              <a:spcAft>
                <a:spcPts val="800"/>
              </a:spcAft>
            </a:pPr>
            <a:r>
              <a:rPr lang="el-GR" sz="1800" b="1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2. Σημασία &amp; </a:t>
            </a:r>
            <a:r>
              <a:rPr lang="el-GR" sz="1800" b="1" i="1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γιατί είναι απαραίτητος</a:t>
            </a:r>
            <a:br>
              <a:rPr lang="el-GR" sz="1800" b="1" i="1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</a:br>
            <a:br>
              <a:rPr lang="el-GR" sz="1800" b="1" i="1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</a:br>
            <a:r>
              <a:rPr lang="el-GR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Στατιστικά ανεργίας στην </a:t>
            </a:r>
            <a:r>
              <a:rPr lang="el-GR" sz="18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ελλάδα</a:t>
            </a:r>
            <a:br>
              <a:rPr lang="el-GR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l-GR" sz="18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3"/>
              </a:rPr>
              <a:t>https://www.statistics.gr/documents/20181/636d8e07-b55b-63ba-6db9-1c6c7325a527</a:t>
            </a:r>
            <a:br>
              <a:rPr lang="el-GR" sz="18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br>
              <a:rPr lang="el-GR" sz="18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l-GR" sz="1800" b="1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Α. Για τα Άτομα:</a:t>
            </a:r>
            <a:br>
              <a:rPr lang="el-GR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l-GR" sz="1800" b="1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Αυτογνωσία:</a:t>
            </a:r>
            <a:r>
              <a:rPr lang="el-GR" sz="1800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 Κατανόηση του τι ταιριάζει στην προσωπικότητά τους.</a:t>
            </a:r>
            <a:br>
              <a:rPr lang="el-GR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l-GR" sz="1800" b="1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Αποφυγή λανθασμένων επιλογών:</a:t>
            </a:r>
            <a:r>
              <a:rPr lang="el-GR" sz="1800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 Π.χ. εγκατάλειψη σπουδών λόγω ασυμβατότητας.</a:t>
            </a:r>
            <a:br>
              <a:rPr lang="el-GR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l-GR" sz="1800" b="1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Επαγγελματική ικανοποίηση:</a:t>
            </a:r>
            <a:r>
              <a:rPr lang="el-GR" sz="1800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 Εργασία που ταιριάζει με τις αξίες τους.</a:t>
            </a:r>
            <a:br>
              <a:rPr lang="el-GR" sz="1800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</a:br>
            <a:r>
              <a:rPr lang="el-GR" sz="1800" b="1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Ισορροπία Εργασίας-ζωής </a:t>
            </a:r>
            <a:r>
              <a:rPr lang="el-GR" sz="1800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Αυτοεκτίμηση</a:t>
            </a:r>
            <a:br>
              <a:rPr lang="el-GR" sz="1800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</a:br>
            <a:r>
              <a:rPr lang="el-GR" sz="1800" b="1" dirty="0" err="1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Ατομα</a:t>
            </a:r>
            <a:r>
              <a:rPr lang="el-GR" sz="1800" b="1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 με πρόσβαση </a:t>
            </a:r>
            <a:r>
              <a:rPr lang="el-GR" sz="1800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έχουν λιγότερες πιθανότητες να μείνουν </a:t>
            </a:r>
            <a:r>
              <a:rPr lang="el-GR" sz="1800" dirty="0" err="1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ανεργα</a:t>
            </a:r>
            <a:r>
              <a:rPr lang="el-GR" sz="1800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  </a:t>
            </a:r>
            <a:br>
              <a:rPr lang="el-GR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el-GR" sz="18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br>
              <a:rPr lang="el-GR" sz="18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br>
              <a:rPr lang="el-GR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l-GR" sz="3200" dirty="0"/>
          </a:p>
        </p:txBody>
      </p:sp>
      <p:pic>
        <p:nvPicPr>
          <p:cNvPr id="14" name="Θέση εικόνας 13" descr="Θέση εικόνας αριστερά">
            <a:extLst>
              <a:ext uri="{FF2B5EF4-FFF2-40B4-BE49-F238E27FC236}">
                <a16:creationId xmlns:a16="http://schemas.microsoft.com/office/drawing/2014/main" id="{FEA01CFE-4F0B-CC44-BFE2-2E561B199D1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9" name="Θέση εικόνας 18" descr="Θέση εικόνας κάτω">
            <a:extLst>
              <a:ext uri="{FF2B5EF4-FFF2-40B4-BE49-F238E27FC236}">
                <a16:creationId xmlns:a16="http://schemas.microsoft.com/office/drawing/2014/main" id="{0E34C8FB-E520-F145-92A4-42863771C42F}"/>
              </a:ext>
            </a:extLst>
          </p:cNvPr>
          <p:cNvPicPr>
            <a:picLocks noGrp="1" noChangeAspect="1"/>
          </p:cNvPicPr>
          <p:nvPr>
            <p:ph type="pic" sz="quarter" idx="35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7" name="Θέση εικόνας 16" descr="Θέση εικόνας επάνω">
            <a:extLst>
              <a:ext uri="{FF2B5EF4-FFF2-40B4-BE49-F238E27FC236}">
                <a16:creationId xmlns:a16="http://schemas.microsoft.com/office/drawing/2014/main" id="{893F9275-F9D8-C846-B8BE-3571B6BA9792}"/>
              </a:ext>
            </a:extLst>
          </p:cNvPr>
          <p:cNvPicPr>
            <a:picLocks noGrp="1" noChangeAspect="1"/>
          </p:cNvPicPr>
          <p:nvPr>
            <p:ph type="pic" sz="quarter" idx="34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6D051DA-5DAD-43A7-A238-51C63BA59FE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l-GR" smtClean="0"/>
              <a:pPr rtl="0"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93854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7CA42D59-EAD6-4F95-84F1-32A30F05785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1800" y="1008000"/>
            <a:ext cx="9105307" cy="360000"/>
          </a:xfrm>
        </p:spPr>
        <p:txBody>
          <a:bodyPr rtlCol="0"/>
          <a:lstStyle/>
          <a:p>
            <a:pPr rtl="0"/>
            <a:r>
              <a:rPr lang="el-GR" sz="1800" b="1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Σημασία &amp; </a:t>
            </a:r>
            <a:r>
              <a:rPr lang="el-GR" sz="1800" b="1" i="1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γιατί είναι απαραίτητος</a:t>
            </a:r>
            <a:endParaRPr lang="el-GR" dirty="0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2459263"/>
            <a:ext cx="5472000" cy="360000"/>
          </a:xfrm>
        </p:spPr>
        <p:txBody>
          <a:bodyPr rtlCol="0"/>
          <a:lstStyle/>
          <a:p>
            <a:pPr rtl="0"/>
            <a:r>
              <a:rPr lang="el-GR" dirty="0"/>
              <a:t>Β. Για τα Εκπαιδευτικά ιδρύματα </a:t>
            </a:r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967097"/>
            <a:ext cx="5472000" cy="1882828"/>
          </a:xfrm>
        </p:spPr>
        <p:txBody>
          <a:bodyPr rtlCol="0"/>
          <a:lstStyle/>
          <a:p>
            <a:pPr marL="342900" lvl="0" indent="-342900">
              <a:lnSpc>
                <a:spcPct val="116000"/>
              </a:lnSpc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l-GR" sz="1800" b="1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Μείωση εγκαταλείψεων:</a:t>
            </a:r>
            <a:r>
              <a:rPr lang="el-GR" sz="1800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 Φοιτητές με ξεκάθαρους στόχους.</a:t>
            </a:r>
            <a:endParaRPr lang="el-GR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6000"/>
              </a:lnSpc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l-GR" sz="1800" b="1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Βελτίωση αποτελεσμάτων:</a:t>
            </a:r>
            <a:r>
              <a:rPr lang="el-GR" sz="1800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 Αποδοτικότερη συμβουλευτική από καθηγητές/σύμβουλους.</a:t>
            </a:r>
            <a:endParaRPr lang="el-GR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rtl="0"/>
            <a:endParaRPr lang="el-GR" dirty="0" err="1"/>
          </a:p>
        </p:txBody>
      </p:sp>
      <p:sp>
        <p:nvSpPr>
          <p:cNvPr id="6" name="Θέση κειμένου 5">
            <a:extLst>
              <a:ext uri="{FF2B5EF4-FFF2-40B4-BE49-F238E27FC236}">
                <a16:creationId xmlns:a16="http://schemas.microsoft.com/office/drawing/2014/main" id="{B237D1CA-B91A-410E-A968-D017BBE99F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2459788"/>
            <a:ext cx="5472000" cy="358775"/>
          </a:xfrm>
        </p:spPr>
        <p:txBody>
          <a:bodyPr rtlCol="0"/>
          <a:lstStyle/>
          <a:p>
            <a:pPr rtl="0"/>
            <a:r>
              <a:rPr lang="el-GR" dirty="0"/>
              <a:t>Γ. Για την κοινωνία </a:t>
            </a:r>
          </a:p>
          <a:p>
            <a:pPr rtl="0"/>
            <a:endParaRPr lang="el-GR" dirty="0"/>
          </a:p>
          <a:p>
            <a:pPr rtl="0"/>
            <a:endParaRPr lang="el-GR" dirty="0"/>
          </a:p>
        </p:txBody>
      </p:sp>
      <p:sp>
        <p:nvSpPr>
          <p:cNvPr id="7" name="Θέση κειμένου 6">
            <a:extLst>
              <a:ext uri="{FF2B5EF4-FFF2-40B4-BE49-F238E27FC236}">
                <a16:creationId xmlns:a16="http://schemas.microsoft.com/office/drawing/2014/main" id="{26A87885-D672-4CF9-A78D-CFE98385B0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963789"/>
            <a:ext cx="5472113" cy="1883984"/>
          </a:xfrm>
        </p:spPr>
        <p:txBody>
          <a:bodyPr rtlCol="0"/>
          <a:lstStyle/>
          <a:p>
            <a:pPr marL="342900" lvl="0" indent="-342900">
              <a:lnSpc>
                <a:spcPct val="116000"/>
              </a:lnSpc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l-GR" sz="1800" b="1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Μείωση ανεργίας:</a:t>
            </a:r>
            <a:r>
              <a:rPr lang="el-GR" sz="1800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 Καλύτερη αντιστοίχιση δεξιοτήτων με θέσεις εργασίας.</a:t>
            </a:r>
            <a:endParaRPr lang="el-GR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6000"/>
              </a:lnSpc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l-GR" sz="1800" b="1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Οικονομική ανάπτυξη:</a:t>
            </a:r>
            <a:r>
              <a:rPr lang="el-GR" sz="1800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 Επαγγελματίες που συμβάλλουν παραγωγικά.</a:t>
            </a:r>
            <a:endParaRPr lang="el-GR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rtl="0">
              <a:buNone/>
            </a:pPr>
            <a:endParaRPr lang="el-GR" dirty="0"/>
          </a:p>
        </p:txBody>
      </p:sp>
      <p:sp>
        <p:nvSpPr>
          <p:cNvPr id="8" name="Σύμβολο κράτησης αριθμού διαφάνειας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l-GR" smtClean="0"/>
              <a:pPr rtl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88837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7CA42D59-EAD6-4F95-84F1-32A30F05785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1800" y="1007999"/>
            <a:ext cx="9105307" cy="5850001"/>
          </a:xfrm>
        </p:spPr>
        <p:txBody>
          <a:bodyPr rtlCol="0"/>
          <a:lstStyle/>
          <a:p>
            <a:pPr>
              <a:lnSpc>
                <a:spcPct val="116000"/>
              </a:lnSpc>
              <a:spcAft>
                <a:spcPts val="800"/>
              </a:spcAft>
            </a:pPr>
            <a:r>
              <a:rPr lang="el-GR" sz="1800" b="1" dirty="0" err="1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Case</a:t>
            </a:r>
            <a:r>
              <a:rPr lang="el-GR" sz="1800" b="1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 </a:t>
            </a:r>
            <a:r>
              <a:rPr lang="el-GR" sz="1800" b="1" dirty="0" err="1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Study</a:t>
            </a:r>
            <a:r>
              <a:rPr lang="el-GR" sz="1800" b="1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 (3 λεπτά):</a:t>
            </a:r>
            <a:br>
              <a:rPr lang="el-GR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l-GR" sz="1800" i="1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"Η Μαρία, 22 ετών, άφησε την ιατρική μετά από 2 χρόνια γιατί διαπίστωσε ότι προτιμά την ψυχολογία. Πώς θα μπορούσε ο επαγγελματικός προσανατολισμός να την είχε βοηθήσει νωρίτερα;"</a:t>
            </a:r>
            <a:endParaRPr lang="el-GR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6000"/>
              </a:lnSpc>
              <a:spcAft>
                <a:spcPts val="800"/>
              </a:spcAft>
            </a:pPr>
            <a:r>
              <a:rPr lang="el-GR" b="1" i="1" dirty="0">
                <a:solidFill>
                  <a:srgbClr val="404040"/>
                </a:solidFill>
                <a:latin typeface="system-ui"/>
                <a:ea typeface="system-ui"/>
                <a:cs typeface="system-ui"/>
              </a:rPr>
              <a:t>Ο επαγγελματικός προσανατολισμός δεν αφορά μόνο την επιλογή επαγγέλματος, αλλά την κατασκευή μιας ικανοποιητικής ζωής."</a:t>
            </a:r>
            <a:endParaRPr lang="el-GR" b="1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6000"/>
              </a:lnSpc>
              <a:spcAft>
                <a:spcPts val="800"/>
              </a:spcAft>
            </a:pPr>
            <a:br>
              <a:rPr lang="el-GR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l-GR" b="1" i="1" dirty="0">
                <a:solidFill>
                  <a:srgbClr val="404040"/>
                </a:solidFill>
                <a:latin typeface="system-ui"/>
                <a:ea typeface="Aptos" panose="020B0004020202020204" pitchFamily="34" charset="0"/>
                <a:cs typeface="Times New Roman" panose="02020603050405020304" pitchFamily="18" charset="0"/>
              </a:rPr>
              <a:t>Παραδείγματα? </a:t>
            </a:r>
          </a:p>
          <a:p>
            <a:pPr lvl="0" algn="ctr">
              <a:lnSpc>
                <a:spcPct val="116000"/>
              </a:lnSpc>
              <a:spcBef>
                <a:spcPts val="1200"/>
              </a:spcBef>
              <a:spcAft>
                <a:spcPts val="1200"/>
              </a:spcAft>
            </a:pPr>
            <a:r>
              <a:rPr lang="el-GR" sz="1800" b="1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πραγματικές ιστορίες</a:t>
            </a:r>
            <a:r>
              <a:rPr lang="el-GR" sz="1800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 - </a:t>
            </a:r>
            <a:r>
              <a:rPr lang="el-GR" sz="1800" b="1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προσωπικές εμπειρίες</a:t>
            </a:r>
            <a:endParaRPr lang="el-GR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6000"/>
              </a:lnSpc>
              <a:spcAft>
                <a:spcPts val="800"/>
              </a:spcAft>
            </a:pPr>
            <a:endParaRPr lang="el-GR" b="1" i="1" dirty="0">
              <a:solidFill>
                <a:srgbClr val="404040"/>
              </a:solidFill>
              <a:latin typeface="system-ui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6000"/>
              </a:lnSpc>
              <a:spcAft>
                <a:spcPts val="800"/>
              </a:spcAft>
            </a:pPr>
            <a:endParaRPr lang="el-GR" b="1" i="1" dirty="0">
              <a:solidFill>
                <a:srgbClr val="404040"/>
              </a:solidFill>
              <a:latin typeface="system-ui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6000"/>
              </a:lnSpc>
              <a:spcAft>
                <a:spcPts val="800"/>
              </a:spcAft>
            </a:pPr>
            <a:endParaRPr lang="el-GR" i="1" dirty="0">
              <a:solidFill>
                <a:srgbClr val="404040"/>
              </a:solidFill>
              <a:latin typeface="system-ui"/>
              <a:cs typeface="Times New Roman" panose="02020603050405020304" pitchFamily="18" charset="0"/>
            </a:endParaRPr>
          </a:p>
          <a:p>
            <a:pPr>
              <a:lnSpc>
                <a:spcPct val="116000"/>
              </a:lnSpc>
              <a:spcAft>
                <a:spcPts val="800"/>
              </a:spcAft>
            </a:pPr>
            <a:endParaRPr lang="el-GR" dirty="0"/>
          </a:p>
        </p:txBody>
      </p:sp>
      <p:sp>
        <p:nvSpPr>
          <p:cNvPr id="8" name="Σύμβολο κράτησης αριθμού διαφάνειας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l-GR" smtClean="0"/>
              <a:pPr rtl="0"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57247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7CA42D59-EAD6-4F95-84F1-32A30F05785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1800" y="1008000"/>
            <a:ext cx="8669471" cy="5179156"/>
          </a:xfrm>
        </p:spPr>
        <p:txBody>
          <a:bodyPr rtlCol="0"/>
          <a:lstStyle/>
          <a:p>
            <a:pPr>
              <a:lnSpc>
                <a:spcPct val="116000"/>
              </a:lnSpc>
              <a:spcAft>
                <a:spcPts val="800"/>
              </a:spcAft>
            </a:pPr>
            <a:endParaRPr lang="el-GR" b="1" i="1" dirty="0">
              <a:solidFill>
                <a:srgbClr val="404040"/>
              </a:solidFill>
              <a:latin typeface="system-ui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6000"/>
              </a:lnSpc>
              <a:spcAft>
                <a:spcPts val="800"/>
              </a:spcAft>
            </a:pPr>
            <a:endParaRPr lang="el-GR" b="1" i="1" dirty="0">
              <a:solidFill>
                <a:srgbClr val="404040"/>
              </a:solidFill>
              <a:latin typeface="system-ui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6000"/>
              </a:lnSpc>
              <a:spcAft>
                <a:spcPts val="800"/>
              </a:spcAft>
            </a:pPr>
            <a:endParaRPr lang="el-GR" i="1" dirty="0">
              <a:solidFill>
                <a:srgbClr val="404040"/>
              </a:solidFill>
              <a:latin typeface="system-ui"/>
              <a:cs typeface="Times New Roman" panose="02020603050405020304" pitchFamily="18" charset="0"/>
            </a:endParaRPr>
          </a:p>
          <a:p>
            <a:pPr>
              <a:lnSpc>
                <a:spcPct val="116000"/>
              </a:lnSpc>
              <a:spcAft>
                <a:spcPts val="800"/>
              </a:spcAft>
            </a:pPr>
            <a:endParaRPr lang="el-GR" dirty="0"/>
          </a:p>
        </p:txBody>
      </p:sp>
      <p:sp>
        <p:nvSpPr>
          <p:cNvPr id="8" name="Σύμβολο κράτησης αριθμού διαφάνειας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l-GR" smtClean="0"/>
              <a:pPr rtl="0"/>
              <a:t>7</a:t>
            </a:fld>
            <a:endParaRPr lang="el-G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FC467E-D227-A696-F46B-3F09652D903A}"/>
              </a:ext>
            </a:extLst>
          </p:cNvPr>
          <p:cNvSpPr txBox="1"/>
          <p:nvPr/>
        </p:nvSpPr>
        <p:spPr>
          <a:xfrm>
            <a:off x="632389" y="529839"/>
            <a:ext cx="8520156" cy="295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6000"/>
              </a:lnSpc>
              <a:spcBef>
                <a:spcPts val="200"/>
              </a:spcBef>
            </a:pPr>
            <a:endParaRPr lang="el-GR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DB1590-946F-3982-D88B-A2978DD9AA31}"/>
              </a:ext>
            </a:extLst>
          </p:cNvPr>
          <p:cNvSpPr txBox="1"/>
          <p:nvPr/>
        </p:nvSpPr>
        <p:spPr>
          <a:xfrm>
            <a:off x="632389" y="670844"/>
            <a:ext cx="8579977" cy="5712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6000"/>
              </a:lnSpc>
              <a:spcBef>
                <a:spcPts val="200"/>
              </a:spcBef>
            </a:pPr>
            <a:r>
              <a:rPr lang="el-GR" b="1" i="0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1. Τι Περιλαμβάνει ο Επαγγελματικός Προσανατολισμός; (8 λεπτά)</a:t>
            </a:r>
            <a:endParaRPr lang="el-GR" b="1" i="1" dirty="0">
              <a:solidFill>
                <a:srgbClr val="0F4761"/>
              </a:solidFill>
              <a:effectLst/>
              <a:latin typeface="Aptos Display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6000"/>
              </a:lnSpc>
              <a:spcAft>
                <a:spcPts val="800"/>
              </a:spcAft>
            </a:pPr>
            <a:r>
              <a:rPr lang="el-GR" b="1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Α. Αυτογνωσία</a:t>
            </a:r>
            <a:r>
              <a:rPr lang="el-GR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 (3 λεπτά)</a:t>
            </a:r>
            <a:endParaRPr lang="el-GR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6000"/>
              </a:lnSpc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l-GR" b="1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Δεξιότητες:</a:t>
            </a:r>
            <a:endParaRPr lang="el-GR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6000"/>
              </a:lnSpc>
              <a:spcBef>
                <a:spcPts val="12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l-GR" i="1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Παράδειγμα:</a:t>
            </a:r>
            <a:r>
              <a:rPr lang="el-GR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 "Μπορείτε να αναφέρετε 2 δεξιότητες που σας χαρακτηρίζουν;" (Γρήγορη συζήτηση με τον διπλανό).</a:t>
            </a:r>
            <a:endParaRPr lang="el-GR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6000"/>
              </a:lnSpc>
              <a:spcBef>
                <a:spcPts val="12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l-GR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Εργαλεία: SWOT ανάλυση, ψυχομετρικά τεστ.</a:t>
            </a:r>
            <a:endParaRPr lang="el-GR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6000"/>
              </a:lnSpc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l-GR" b="1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Ενδιαφέροντα:</a:t>
            </a:r>
            <a:endParaRPr lang="el-GR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6000"/>
              </a:lnSpc>
              <a:spcBef>
                <a:spcPts val="12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l-GR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Θεωρία </a:t>
            </a:r>
            <a:r>
              <a:rPr lang="el-GR" dirty="0" err="1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Holland</a:t>
            </a:r>
            <a:r>
              <a:rPr lang="el-GR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 (RIASEC): Σύντομη εισαγωγή με εικόνα των 6 τύπων.</a:t>
            </a:r>
            <a:endParaRPr lang="el-GR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6000"/>
              </a:lnSpc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l-GR" b="1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Αξίες:</a:t>
            </a:r>
            <a:endParaRPr lang="el-GR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6000"/>
              </a:lnSpc>
              <a:spcBef>
                <a:spcPts val="12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l-GR" i="1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Άσκηση:</a:t>
            </a:r>
            <a:r>
              <a:rPr lang="el-GR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 "Τι σας είναι πιο σημαντικό σε μια δουλειά; (Μισθός, ισορροπία ζωής-εργασίας, δημιουργικότητα </a:t>
            </a:r>
            <a:r>
              <a:rPr lang="el-GR" dirty="0" err="1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κλπ</a:t>
            </a:r>
            <a:r>
              <a:rPr lang="el-GR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)".</a:t>
            </a:r>
            <a:endParaRPr lang="el-GR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201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7CA42D59-EAD6-4F95-84F1-32A30F05785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1800" y="1008000"/>
            <a:ext cx="8669471" cy="5179156"/>
          </a:xfrm>
        </p:spPr>
        <p:txBody>
          <a:bodyPr rtlCol="0"/>
          <a:lstStyle/>
          <a:p>
            <a:pPr>
              <a:lnSpc>
                <a:spcPct val="116000"/>
              </a:lnSpc>
              <a:spcAft>
                <a:spcPts val="800"/>
              </a:spcAft>
            </a:pPr>
            <a:endParaRPr lang="el-GR" b="1" i="1" dirty="0">
              <a:solidFill>
                <a:srgbClr val="404040"/>
              </a:solidFill>
              <a:latin typeface="system-ui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6000"/>
              </a:lnSpc>
              <a:spcAft>
                <a:spcPts val="800"/>
              </a:spcAft>
            </a:pPr>
            <a:endParaRPr lang="el-GR" b="1" i="1" dirty="0">
              <a:solidFill>
                <a:srgbClr val="404040"/>
              </a:solidFill>
              <a:latin typeface="system-ui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6000"/>
              </a:lnSpc>
              <a:spcAft>
                <a:spcPts val="800"/>
              </a:spcAft>
            </a:pPr>
            <a:endParaRPr lang="el-GR" i="1" dirty="0">
              <a:solidFill>
                <a:srgbClr val="404040"/>
              </a:solidFill>
              <a:latin typeface="system-ui"/>
              <a:cs typeface="Times New Roman" panose="02020603050405020304" pitchFamily="18" charset="0"/>
            </a:endParaRPr>
          </a:p>
          <a:p>
            <a:pPr>
              <a:lnSpc>
                <a:spcPct val="116000"/>
              </a:lnSpc>
              <a:spcAft>
                <a:spcPts val="800"/>
              </a:spcAft>
            </a:pPr>
            <a:endParaRPr lang="el-GR" dirty="0"/>
          </a:p>
        </p:txBody>
      </p:sp>
      <p:sp>
        <p:nvSpPr>
          <p:cNvPr id="8" name="Σύμβολο κράτησης αριθμού διαφάνειας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l-GR" smtClean="0"/>
              <a:pPr rtl="0"/>
              <a:t>8</a:t>
            </a:fld>
            <a:endParaRPr lang="el-G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FC467E-D227-A696-F46B-3F09652D903A}"/>
              </a:ext>
            </a:extLst>
          </p:cNvPr>
          <p:cNvSpPr txBox="1"/>
          <p:nvPr/>
        </p:nvSpPr>
        <p:spPr>
          <a:xfrm>
            <a:off x="632389" y="529839"/>
            <a:ext cx="8520156" cy="295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6000"/>
              </a:lnSpc>
              <a:spcBef>
                <a:spcPts val="200"/>
              </a:spcBef>
            </a:pPr>
            <a:endParaRPr lang="el-GR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FA792163-85BC-07F3-2A28-E8AA6F6185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159" t="30006" r="46885" b="31318"/>
          <a:stretch/>
        </p:blipFill>
        <p:spPr bwMode="auto">
          <a:xfrm>
            <a:off x="431800" y="284146"/>
            <a:ext cx="7797800" cy="58425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81358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7CA42D59-EAD6-4F95-84F1-32A30F05785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1800" y="1008000"/>
            <a:ext cx="8669471" cy="5179156"/>
          </a:xfrm>
        </p:spPr>
        <p:txBody>
          <a:bodyPr rtlCol="0"/>
          <a:lstStyle/>
          <a:p>
            <a:pPr>
              <a:lnSpc>
                <a:spcPct val="116000"/>
              </a:lnSpc>
              <a:spcAft>
                <a:spcPts val="800"/>
              </a:spcAft>
            </a:pPr>
            <a:endParaRPr lang="el-GR" b="1" i="1" dirty="0">
              <a:solidFill>
                <a:srgbClr val="404040"/>
              </a:solidFill>
              <a:latin typeface="system-ui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6000"/>
              </a:lnSpc>
              <a:spcAft>
                <a:spcPts val="800"/>
              </a:spcAft>
            </a:pPr>
            <a:endParaRPr lang="el-GR" b="1" i="1" dirty="0">
              <a:solidFill>
                <a:srgbClr val="404040"/>
              </a:solidFill>
              <a:latin typeface="system-ui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6000"/>
              </a:lnSpc>
              <a:spcAft>
                <a:spcPts val="800"/>
              </a:spcAft>
            </a:pPr>
            <a:endParaRPr lang="el-GR" i="1" dirty="0">
              <a:solidFill>
                <a:srgbClr val="404040"/>
              </a:solidFill>
              <a:latin typeface="system-ui"/>
              <a:cs typeface="Times New Roman" panose="02020603050405020304" pitchFamily="18" charset="0"/>
            </a:endParaRPr>
          </a:p>
          <a:p>
            <a:pPr>
              <a:lnSpc>
                <a:spcPct val="116000"/>
              </a:lnSpc>
              <a:spcAft>
                <a:spcPts val="800"/>
              </a:spcAft>
            </a:pPr>
            <a:endParaRPr lang="el-GR" dirty="0"/>
          </a:p>
        </p:txBody>
      </p:sp>
      <p:sp>
        <p:nvSpPr>
          <p:cNvPr id="8" name="Σύμβολο κράτησης αριθμού διαφάνειας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l-GR" smtClean="0"/>
              <a:pPr rtl="0"/>
              <a:t>9</a:t>
            </a:fld>
            <a:endParaRPr lang="el-G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FC467E-D227-A696-F46B-3F09652D903A}"/>
              </a:ext>
            </a:extLst>
          </p:cNvPr>
          <p:cNvSpPr txBox="1"/>
          <p:nvPr/>
        </p:nvSpPr>
        <p:spPr>
          <a:xfrm>
            <a:off x="632389" y="529839"/>
            <a:ext cx="8520156" cy="295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6000"/>
              </a:lnSpc>
              <a:spcBef>
                <a:spcPts val="200"/>
              </a:spcBef>
            </a:pPr>
            <a:endParaRPr lang="el-GR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52C614-9B7E-E284-B371-27EB03F94C99}"/>
              </a:ext>
            </a:extLst>
          </p:cNvPr>
          <p:cNvSpPr txBox="1"/>
          <p:nvPr/>
        </p:nvSpPr>
        <p:spPr>
          <a:xfrm>
            <a:off x="632390" y="427290"/>
            <a:ext cx="9246548" cy="5186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6000"/>
              </a:lnSpc>
              <a:spcAft>
                <a:spcPts val="800"/>
              </a:spcAft>
            </a:pPr>
            <a:r>
              <a:rPr lang="el-GR" b="1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Β. Πληροφόρηση για Επαγγέλματα &amp; Αγορά)</a:t>
            </a:r>
            <a:endParaRPr lang="el-GR" b="1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6000"/>
              </a:lnSpc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l-GR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Πηγές:</a:t>
            </a:r>
            <a:endParaRPr lang="el-GR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6000"/>
              </a:lnSpc>
              <a:spcBef>
                <a:spcPts val="12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l-GR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ΕΥΡΕΣΙ, LinkedIn, επαγγελματικοί οδηγοί.</a:t>
            </a:r>
            <a:endParaRPr lang="el-GR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6000"/>
              </a:lnSpc>
              <a:spcBef>
                <a:spcPts val="12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l-GR" i="1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Πρακτικό Παράδειγμα:</a:t>
            </a:r>
            <a:r>
              <a:rPr lang="el-GR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 "Ποιες είναι οι 3 πιο ζητούμενες δεξιότητες στον τομέα ΤΠΕ σήμερα;"</a:t>
            </a:r>
            <a:endParaRPr lang="el-GR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6000"/>
              </a:lnSpc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l-GR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Τάσεις:</a:t>
            </a:r>
            <a:endParaRPr lang="el-GR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6000"/>
              </a:lnSpc>
              <a:spcBef>
                <a:spcPts val="12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l-GR" dirty="0" err="1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Green</a:t>
            </a:r>
            <a:r>
              <a:rPr lang="el-GR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 </a:t>
            </a:r>
            <a:r>
              <a:rPr lang="el-GR" dirty="0" err="1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jobs</a:t>
            </a:r>
            <a:r>
              <a:rPr lang="el-GR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, τεχνητή νοημοσύνη, ελεύθερο επάγγελμα.</a:t>
            </a:r>
          </a:p>
          <a:p>
            <a:pPr>
              <a:lnSpc>
                <a:spcPct val="116000"/>
              </a:lnSpc>
              <a:spcAft>
                <a:spcPts val="800"/>
              </a:spcAft>
            </a:pPr>
            <a:r>
              <a:rPr lang="el-GR" b="1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Γ. Λήψη Αποφάσεων</a:t>
            </a:r>
            <a:r>
              <a:rPr lang="el-GR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 Διαδικασία: Από την εξερεύνηση έως την επιλογή.</a:t>
            </a:r>
            <a:endParaRPr lang="el-GR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6000"/>
              </a:lnSpc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l-GR" i="1" dirty="0" err="1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Case</a:t>
            </a:r>
            <a:r>
              <a:rPr lang="el-GR" i="1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 </a:t>
            </a:r>
            <a:r>
              <a:rPr lang="el-GR" i="1" dirty="0" err="1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Study</a:t>
            </a:r>
            <a:r>
              <a:rPr lang="el-GR" i="1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:</a:t>
            </a:r>
            <a:r>
              <a:rPr lang="el-GR" dirty="0">
                <a:solidFill>
                  <a:srgbClr val="404040"/>
                </a:solidFill>
                <a:effectLst/>
                <a:latin typeface="system-ui"/>
                <a:ea typeface="system-ui"/>
                <a:cs typeface="system-ui"/>
              </a:rPr>
              <a:t> "Ο Νίκος, 18 ετών, αγαπά τη βιολογία αλλά και την πληροφορική. Πώς θα τον βοηθούσατε να αποφασίσει;</a:t>
            </a:r>
            <a:endParaRPr lang="el-GR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473783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Custom 129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7">
      <a:majorFont>
        <a:latin typeface="Corbe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19715928_TF16411253.potx" id="{5548B0A4-E3E8-4A4C-81FD-A370BFABF591}" vid="{3ED8B33C-E145-4F47-A5F9-E9F399F7D031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9" ma:contentTypeDescription="Create a new document." ma:contentTypeScope="" ma:versionID="76e25e1730b4532ab1d5e5b131a96a5a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d1e9281a84c4949647088091c718de3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4F06F66-218D-4D1C-873A-158A1848B8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D8A50AA-654B-45CA-B6AD-FDA9E9535EF9}">
  <ds:schemaRefs>
    <ds:schemaRef ds:uri="http://purl.org/dc/dcmitype/"/>
    <ds:schemaRef ds:uri="http://schemas.microsoft.com/office/2006/documentManagement/types"/>
    <ds:schemaRef ds:uri="http://purl.org/dc/elements/1.1/"/>
    <ds:schemaRef ds:uri="http://purl.org/dc/terms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fb0879af-3eba-417a-a55a-ffe6dcd6ca77"/>
    <ds:schemaRef ds:uri="6dc4bcd6-49db-4c07-9060-8acfc67cef9f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Γεωμετρική παρουσίαση</Template>
  <TotalTime>185</TotalTime>
  <Words>1196</Words>
  <Application>Microsoft Office PowerPoint</Application>
  <PresentationFormat>Ευρεία οθόνη</PresentationFormat>
  <Paragraphs>190</Paragraphs>
  <Slides>18</Slides>
  <Notes>18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10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29" baseType="lpstr">
      <vt:lpstr>Aptos</vt:lpstr>
      <vt:lpstr>Aptos Display</vt:lpstr>
      <vt:lpstr>Arial</vt:lpstr>
      <vt:lpstr>Calibri</vt:lpstr>
      <vt:lpstr>Calibri Light</vt:lpstr>
      <vt:lpstr>Corbel</vt:lpstr>
      <vt:lpstr>Courier New</vt:lpstr>
      <vt:lpstr>Symbol</vt:lpstr>
      <vt:lpstr>system-ui</vt:lpstr>
      <vt:lpstr>Times New Roman</vt:lpstr>
      <vt:lpstr>Θέμα του Office</vt:lpstr>
      <vt:lpstr>ΕΙΣΑΓΩΓΗ ΣΤΟΝ ΕΠΑΓΓΕΛΜΑΤΙΚΟ ΠΡΟΣΑΝΑΤΟΛΙΣΜΟ</vt:lpstr>
      <vt:lpstr>Παρουσίαση του PowerPoint</vt:lpstr>
      <vt:lpstr>Παρουσίαση του PowerPoint</vt:lpstr>
      <vt:lpstr>2. Σημασία &amp; γιατί είναι απαραίτητος  Στατιστικά ανεργίας στην ελλάδα https://www.statistics.gr/documents/20181/636d8e07-b55b-63ba-6db9-1c6c7325a527  Α. Για τα Άτομα: Αυτογνωσία: Κατανόηση του τι ταιριάζει στην προσωπικότητά τους. Αποφυγή λανθασμένων επιλογών: Π.χ. εγκατάλειψη σπουδών λόγω ασυμβατότητας. Επαγγελματική ικανοποίηση: Εργασία που ταιριάζει με τις αξίες τους. Ισορροπία Εργασίας-ζωής Αυτοεκτίμηση Ατομα με πρόσβαση έχουν λιγότερες πιθανότητες να μείνουν ανεργα     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National Bank of Greece S.A.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ΧΑΣΙΩΤΗ ΠΟΛΥΜΝΙΑ ΑΝΝΑ</dc:creator>
  <cp:lastModifiedBy>USER</cp:lastModifiedBy>
  <cp:revision>2</cp:revision>
  <dcterms:created xsi:type="dcterms:W3CDTF">2025-04-02T09:36:10Z</dcterms:created>
  <dcterms:modified xsi:type="dcterms:W3CDTF">2025-05-12T18:38:57Z</dcterms:modified>
</cp:coreProperties>
</file>