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3" r:id="rId4"/>
    <p:sldId id="264" r:id="rId5"/>
    <p:sldId id="262" r:id="rId6"/>
    <p:sldId id="265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37138-2849-41DF-B971-14E4F850C402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AF1C-5038-47A3-B5B6-9D4AD65C88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F147-966E-457E-9948-253C81C6C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8A3EE9-66C7-46E7-C197-09791DF3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E46037-D914-58E6-6C3C-C6D44E02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C95730-0A33-405A-8B1F-1B5439A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B1676-840B-0B30-EF7C-C3CCB67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0AC46-B8FE-F4E3-E5D5-8D207C7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31E1A03-FE31-A93F-40BB-20950B90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554050-3900-C6A1-8EBA-B2AA14EC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B4CE1-3E2B-9926-3F0F-5CE4981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00A794-27B0-B0F9-06EA-554E9AF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4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DA0B65-14C1-DC70-0CB3-7905BB76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63E7B5-7FBA-8441-C825-7BF8D438A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D8698-876E-ADF8-4032-D90B4713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B0A278-5F43-99DB-3758-9664EBF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AF762D-158C-0E46-F466-58FD5A1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8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9EBAA-3FFD-A653-98EE-E64A0C0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C9523-F650-54C5-3089-05317F5B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339081-A5A5-B62B-2B4C-E130960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7ABE4-0CF6-A027-3683-1408BA8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214F3-BBC9-5529-9647-30DCC920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0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DE871-A800-D5A4-4146-FC5C2B42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1F910F-2645-4E9D-47F4-8DE78EC93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6AB0D-A0C5-FC49-0EFF-399347D5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2A50B5-50F1-C355-ACAD-0DC6C1B5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0ECD8-B64E-346F-2807-F32F5C3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22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110A5-526B-8B49-DA5E-AD87D65A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715D3-111A-3FA4-B09B-4DF6A85AF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D944E-B2F8-E4B0-DA9F-0A10C3F4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85CAA1-3CCE-099A-21BD-33CA1962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0A9072-9180-79A4-5FC1-DAEFA1A9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13EB1C-B68C-6AA3-3CC7-232E8FA8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2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D982E-9827-4B49-7855-2135CFF4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060E6-BA61-06C5-75E3-BBA67E27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A82172-2586-BD3D-BAAD-903BB736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B81A0C-C09A-8225-4D40-1BDA7C11A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9DAD1F-5308-CBDF-9DB1-5EE278CEA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E33999-6FE8-CFDF-6371-4BC69BB0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E05A7A2-6A5E-0A71-73A3-74ECF67B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19687EB-C05D-18CE-AA81-365A7493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53DA6-1690-6880-1CD7-B11FB533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ACDC4BC-E58C-2BAC-20CD-373C1095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A4CEA5-9E60-7304-6FB2-B163DFD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B5EE71-25C1-D3A4-AEBE-A422DA96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5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49DEB3D-3786-935E-823E-4EDB9B46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58AEF04-61FE-3779-CC95-956BF8F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0179DA-C4A3-8A6F-E5EF-C35CAF0D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9654DA-2D17-7E20-8C43-894BA56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4C3EC-B939-7B96-DAD7-41C8BC2A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8134D-58B1-7616-36B9-0AB27A39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0B26F5-17EA-244D-8B54-D6056C6E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ABD2D8-67B6-D7B6-B0E6-DCE644FE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385BDF-E366-EEA7-247D-03A016FC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8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40A470-5377-4219-8EF2-CC2E5610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176862-2147-4864-119C-7FD64B728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5FD4AB-12D8-C8C6-26B2-123C76CF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9A10AB-9CC0-9F36-D4FC-BA185CAA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F2C17A-8BA6-47D4-0F9D-504E5545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D29075-42FD-38FC-E5FA-ED9419CE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A63AC67-6C9D-005D-4238-A882589D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FD6C4F-BA37-F86F-73DA-991A9A11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F5864-9F8F-68E4-988C-96E6BEDE9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CFC57-69E9-832B-25EE-EA83584A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83D759-0206-D635-7809-A891138AC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3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cratch.mit.edu/projects/editor/?tutorial=getStarte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85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9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η γλώσσα </a:t>
            </a:r>
            <a:r>
              <a:rPr lang="en-US" sz="3800"/>
              <a:t>scratch</a:t>
            </a:r>
            <a:br>
              <a:rPr lang="en-US" sz="3800"/>
            </a:br>
            <a:r>
              <a:rPr lang="en-US" sz="3800">
                <a:hlinkClick r:id="rId2"/>
              </a:rPr>
              <a:t>https://scratch.mit.edu/projects/editor/?tutorial=getStarted</a:t>
            </a:r>
            <a:r>
              <a:rPr lang="en-US" sz="3800"/>
              <a:t> </a:t>
            </a:r>
            <a:endParaRPr lang="el-GR" sz="3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5680" y="5877272"/>
            <a:ext cx="6112768" cy="980728"/>
          </a:xfrm>
        </p:spPr>
        <p:txBody>
          <a:bodyPr>
            <a:normAutofit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53E40-486D-C098-8E3F-FEE92FD6B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Προγραμματισμού Scratch στην Εκπαίδευση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C92892-0887-0C87-8D26-5E820507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0588" y="1203157"/>
            <a:ext cx="5033211" cy="4027321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Η </a:t>
            </a:r>
            <a:r>
              <a:rPr lang="el-GR" dirty="0" err="1"/>
              <a:t>Scratch</a:t>
            </a:r>
            <a:r>
              <a:rPr lang="el-GR" dirty="0"/>
              <a:t>: εργαλείο διδασκαλίας και δημιουργικής μάθησης</a:t>
            </a:r>
          </a:p>
          <a:p>
            <a:r>
              <a:rPr lang="el-GR" dirty="0"/>
              <a:t>Δημιουργήθηκε στο </a:t>
            </a:r>
            <a:r>
              <a:rPr lang="en-US" dirty="0"/>
              <a:t>MIT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12FFE3C-6619-7FC5-7CE5-0BC6D395A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84" y="3399239"/>
            <a:ext cx="6134904" cy="277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9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A8933-8D3F-ECC3-AED8-AC4D7F53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</a:t>
            </a:r>
            <a:r>
              <a:rPr lang="en-US" dirty="0"/>
              <a:t>Scratch;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CEF8612-E9DE-9D30-F83A-58D995E6F1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24213"/>
            <a:ext cx="10323019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γλώσσα </a:t>
            </a:r>
            <a:r>
              <a:rPr lang="el-GR" altLang="el-GR" sz="2300" dirty="0">
                <a:latin typeface="Arial" panose="020B0604020202020204" pitchFamily="34" charset="0"/>
              </a:rPr>
              <a:t>αντικειμενοστραφούς 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προγραμματισμού με μπλοκ.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Αναπτύχθηκε από το MIT για παιδιά και αρχάριους.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Ιδανική για τη διδασκαλία υπολογιστικής σκέψης και επίλυσης προβλημάτων.</a:t>
            </a:r>
          </a:p>
        </p:txBody>
      </p:sp>
    </p:spTree>
    <p:extLst>
      <p:ext uri="{BB962C8B-B14F-4D97-AF65-F5344CB8AC3E}">
        <p14:creationId xmlns:p14="http://schemas.microsoft.com/office/powerpoint/2010/main" val="84399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4D6360-D59E-2C94-5F7E-0B8CEF5E7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Παιδαγωγική Αξία της </a:t>
            </a:r>
            <a:r>
              <a:rPr lang="en-US" dirty="0"/>
              <a:t>Scratch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ADA4D2D-F1A6-1806-B2DB-34643D499D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24213"/>
            <a:ext cx="9449318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Προωθεί τη δημιουργικότητα, συνεργασία, πειραματισμό.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Συνδέεται με θεωρίες μάθησης όπως ο </a:t>
            </a:r>
            <a:r>
              <a:rPr kumimoji="0" lang="el-GR" altLang="el-GR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εποικοδομισμός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l-GR" altLang="el-GR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Papert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Καλλιεργεί βασικές δεξιότητες 21ου αιώνα (STEAM, ψηφιακή παιδεία).</a:t>
            </a:r>
          </a:p>
        </p:txBody>
      </p:sp>
    </p:spTree>
    <p:extLst>
      <p:ext uri="{BB962C8B-B14F-4D97-AF65-F5344CB8AC3E}">
        <p14:creationId xmlns:p14="http://schemas.microsoft.com/office/powerpoint/2010/main" val="271592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49AC67-E0CE-4414-2CAF-82996456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μπορούν να μάθουν οι μαθητές;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05BECF7-520A-3714-6397-12D1DCB00E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7389844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Λογική και ροή εντολών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Εντοπισμός σφαλμάτων (</a:t>
            </a:r>
            <a:r>
              <a:rPr kumimoji="0" lang="el-GR" altLang="el-GR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debugging</a:t>
            </a: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Δημιουργία ιστοριών, παιχνιδιών, κινούμενων σχεδίων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Ανάλυση-σύνθεση πληροφοριών</a:t>
            </a:r>
          </a:p>
        </p:txBody>
      </p:sp>
    </p:spTree>
    <p:extLst>
      <p:ext uri="{BB962C8B-B14F-4D97-AF65-F5344CB8AC3E}">
        <p14:creationId xmlns:p14="http://schemas.microsoft.com/office/powerpoint/2010/main" val="35008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E6211B-A2BA-CE0C-233F-564F2DD3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Πλεονεκτήματα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546AABD-3A26-8B04-789B-8CA4BBDB3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38711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D3A196E-70EA-6ECD-8811-7EFCBD583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84" y="1964307"/>
            <a:ext cx="790474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Δωρεάν και διαθέσιμη στο διαδίκτυο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Εύκολη χρήση χωρίς ανάγκη προηγούμενης εμπειρίας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Υποστηρίζει πολυγλωσσία (και ελληνικά)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Μεγάλη κοινότητα και διαθέσιμο υλικό</a:t>
            </a:r>
          </a:p>
        </p:txBody>
      </p:sp>
    </p:spTree>
    <p:extLst>
      <p:ext uri="{BB962C8B-B14F-4D97-AF65-F5344CB8AC3E}">
        <p14:creationId xmlns:p14="http://schemas.microsoft.com/office/powerpoint/2010/main" val="290931454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168</Words>
  <Application>Microsoft Office PowerPoint</Application>
  <PresentationFormat>Ευρεία οθόνη</PresentationFormat>
  <Paragraphs>25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Θέμα του Office</vt:lpstr>
      <vt:lpstr>ΠΑΙΔΑΓΩΓΙΚΕΣ ΕΦΑΡΜΟΓΕΣ Η/Υ ΑΣΠΑΙΤΕ Πατρών Μάθημα 9ο   η γλώσσα scratch https://scratch.mit.edu/projects/editor/?tutorial=getStarted </vt:lpstr>
      <vt:lpstr>Η Γλώσσα Προγραμματισμού Scratch στην Εκπαίδευση</vt:lpstr>
      <vt:lpstr>Τι Είναι η Scratch;</vt:lpstr>
      <vt:lpstr>Παιδαγωγική Αξία της Scratch</vt:lpstr>
      <vt:lpstr>Τι μπορούν να μάθουν οι μαθητές;</vt:lpstr>
      <vt:lpstr>Πλεονεκτήματα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25</cp:revision>
  <dcterms:created xsi:type="dcterms:W3CDTF">2024-02-11T13:55:44Z</dcterms:created>
  <dcterms:modified xsi:type="dcterms:W3CDTF">2025-05-15T15:02:07Z</dcterms:modified>
</cp:coreProperties>
</file>