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 id="2147483741" r:id="rId2"/>
  </p:sldMasterIdLst>
  <p:notesMasterIdLst>
    <p:notesMasterId r:id="rId57"/>
  </p:notesMasterIdLst>
  <p:handoutMasterIdLst>
    <p:handoutMasterId r:id="rId58"/>
  </p:handoutMasterIdLst>
  <p:sldIdLst>
    <p:sldId id="257" r:id="rId3"/>
    <p:sldId id="258" r:id="rId4"/>
    <p:sldId id="259" r:id="rId5"/>
    <p:sldId id="260" r:id="rId6"/>
    <p:sldId id="261" r:id="rId7"/>
    <p:sldId id="277" r:id="rId8"/>
    <p:sldId id="302" r:id="rId9"/>
    <p:sldId id="303"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63" r:id="rId25"/>
    <p:sldId id="293" r:id="rId26"/>
    <p:sldId id="294" r:id="rId27"/>
    <p:sldId id="295" r:id="rId28"/>
    <p:sldId id="296" r:id="rId29"/>
    <p:sldId id="297" r:id="rId30"/>
    <p:sldId id="298" r:id="rId31"/>
    <p:sldId id="299" r:id="rId32"/>
    <p:sldId id="300" r:id="rId33"/>
    <p:sldId id="304" r:id="rId34"/>
    <p:sldId id="301" r:id="rId35"/>
    <p:sldId id="305" r:id="rId36"/>
    <p:sldId id="309" r:id="rId37"/>
    <p:sldId id="311" r:id="rId38"/>
    <p:sldId id="312" r:id="rId39"/>
    <p:sldId id="313" r:id="rId40"/>
    <p:sldId id="314" r:id="rId41"/>
    <p:sldId id="315" r:id="rId42"/>
    <p:sldId id="316" r:id="rId43"/>
    <p:sldId id="317" r:id="rId44"/>
    <p:sldId id="318" r:id="rId45"/>
    <p:sldId id="319" r:id="rId46"/>
    <p:sldId id="320" r:id="rId47"/>
    <p:sldId id="321" r:id="rId48"/>
    <p:sldId id="322" r:id="rId49"/>
    <p:sldId id="326" r:id="rId50"/>
    <p:sldId id="328" r:id="rId51"/>
    <p:sldId id="327" r:id="rId52"/>
    <p:sldId id="329" r:id="rId53"/>
    <p:sldId id="323" r:id="rId54"/>
    <p:sldId id="324" r:id="rId55"/>
    <p:sldId id="325" r:id="rId56"/>
  </p:sldIdLst>
  <p:sldSz cx="12192000" cy="6858000"/>
  <p:notesSz cx="6797675" cy="9926638"/>
  <p:defaultTextStyle>
    <a:defPPr rtl="0">
      <a:defRPr lang="el-G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Εισαγωγικές σελίδες" id="{15202A74-163D-4B71-BBA8-E2FCD164262F}">
          <p14:sldIdLst>
            <p14:sldId id="257"/>
            <p14:sldId id="258"/>
            <p14:sldId id="259"/>
            <p14:sldId id="260"/>
            <p14:sldId id="261"/>
            <p14:sldId id="277"/>
            <p14:sldId id="302"/>
            <p14:sldId id="303"/>
            <p14:sldId id="278"/>
            <p14:sldId id="279"/>
            <p14:sldId id="280"/>
            <p14:sldId id="281"/>
            <p14:sldId id="282"/>
            <p14:sldId id="283"/>
            <p14:sldId id="284"/>
            <p14:sldId id="285"/>
            <p14:sldId id="286"/>
            <p14:sldId id="287"/>
            <p14:sldId id="288"/>
            <p14:sldId id="289"/>
            <p14:sldId id="290"/>
            <p14:sldId id="291"/>
          </p14:sldIdLst>
        </p14:section>
        <p14:section name="Μέλος 1 της ομάδας" id="{0860697E-8C4A-43F9-A7C0-C435911657B2}">
          <p14:sldIdLst>
            <p14:sldId id="263"/>
            <p14:sldId id="293"/>
            <p14:sldId id="294"/>
            <p14:sldId id="295"/>
            <p14:sldId id="296"/>
            <p14:sldId id="297"/>
            <p14:sldId id="298"/>
            <p14:sldId id="299"/>
            <p14:sldId id="300"/>
            <p14:sldId id="304"/>
            <p14:sldId id="301"/>
            <p14:sldId id="305"/>
            <p14:sldId id="309"/>
            <p14:sldId id="311"/>
            <p14:sldId id="312"/>
            <p14:sldId id="313"/>
            <p14:sldId id="314"/>
            <p14:sldId id="315"/>
            <p14:sldId id="316"/>
            <p14:sldId id="317"/>
            <p14:sldId id="318"/>
            <p14:sldId id="319"/>
            <p14:sldId id="320"/>
            <p14:sldId id="321"/>
            <p14:sldId id="322"/>
            <p14:sldId id="326"/>
            <p14:sldId id="328"/>
            <p14:sldId id="327"/>
            <p14:sldId id="329"/>
            <p14:sldId id="323"/>
            <p14:sldId id="324"/>
            <p14:sldId id="325"/>
          </p14:sldIdLst>
        </p14:section>
        <p14:section name="Μέλος 2 της ομάδας" id="{ED02CA79-8112-418E-8BC2-0FD9B68AECB3}">
          <p14:sldIdLst/>
        </p14:section>
        <p14:section name="Μέλος 3 της ομάδας" id="{0DAD77B1-60C5-4EB2-933E-C56E97A5B2A7}">
          <p14:sldIdLst/>
        </p14:section>
        <p14:section name="Γενικό κλείσιμο" id="{4AB6C702-EE4D-4283-ACB0-770710E41AE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47" autoAdjust="0"/>
    <p:restoredTop sz="93861" autoAdjust="0"/>
  </p:normalViewPr>
  <p:slideViewPr>
    <p:cSldViewPr snapToGrid="0">
      <p:cViewPr varScale="1">
        <p:scale>
          <a:sx n="114" d="100"/>
          <a:sy n="114" d="100"/>
        </p:scale>
        <p:origin x="528" y="102"/>
      </p:cViewPr>
      <p:guideLst>
        <p:guide orient="horz" pos="2160"/>
        <p:guide pos="3840"/>
      </p:guideLst>
    </p:cSldViewPr>
  </p:slideViewPr>
  <p:notesTextViewPr>
    <p:cViewPr>
      <p:scale>
        <a:sx n="1" d="1"/>
        <a:sy n="1" d="1"/>
      </p:scale>
      <p:origin x="0" y="0"/>
    </p:cViewPr>
  </p:notesTextViewPr>
  <p:sorterViewPr>
    <p:cViewPr>
      <p:scale>
        <a:sx n="100" d="100"/>
        <a:sy n="100" d="100"/>
      </p:scale>
      <p:origin x="0" y="-2166"/>
    </p:cViewPr>
  </p:sorterViewPr>
  <p:notesViewPr>
    <p:cSldViewPr snapToGrid="0">
      <p:cViewPr varScale="1">
        <p:scale>
          <a:sx n="85" d="100"/>
          <a:sy n="85" d="100"/>
        </p:scale>
        <p:origin x="3858"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microsoft.com/office/2016/11/relationships/changesInfo" Target="changesInfos/changesInfo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handoutMaster" Target="handoutMasters/handoutMaster1.xml"/><Relationship Id="rId5" Type="http://schemas.openxmlformats.org/officeDocument/2006/relationships/slide" Target="slides/slide3.xml"/><Relationship Id="rId61" Type="http://schemas.openxmlformats.org/officeDocument/2006/relationships/theme" Target="theme/theme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notesMaster" Target="notesMasters/notes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ke Test User" userId="SID-0" providerId="Test" clId="FakeClientId"/>
    <pc:docChg chg="modSld modMainMaster modNotesMaster modHandout">
      <pc:chgData name="Fake Test User" userId="SID-0" providerId="Test" clId="FakeClientId" dt="2021-09-13T08:34:46.304" v="142" actId="790"/>
      <pc:docMkLst>
        <pc:docMk/>
      </pc:docMkLst>
      <pc:sldChg chg="modSp mod modNotes modNotesTx">
        <pc:chgData name="Fake Test User" userId="SID-0" providerId="Test" clId="FakeClientId" dt="2021-09-13T08:34:46.304" v="142" actId="790"/>
        <pc:sldMkLst>
          <pc:docMk/>
          <pc:sldMk cId="3289291677" sldId="257"/>
        </pc:sldMkLst>
        <pc:spChg chg="mod">
          <ac:chgData name="Fake Test User" userId="SID-0" providerId="Test" clId="FakeClientId" dt="2021-09-13T08:34:42.710" v="141" actId="790"/>
          <ac:spMkLst>
            <pc:docMk/>
            <pc:sldMk cId="3289291677" sldId="257"/>
            <ac:spMk id="2" creationId="{00000000-0000-0000-0000-000000000000}"/>
          </ac:spMkLst>
        </pc:spChg>
        <pc:spChg chg="mod">
          <ac:chgData name="Fake Test User" userId="SID-0" providerId="Test" clId="FakeClientId" dt="2021-09-13T08:34:42.710" v="141" actId="790"/>
          <ac:spMkLst>
            <pc:docMk/>
            <pc:sldMk cId="3289291677" sldId="257"/>
            <ac:spMk id="3" creationId="{00000000-0000-0000-0000-000000000000}"/>
          </ac:spMkLst>
        </pc:spChg>
      </pc:sldChg>
      <pc:sldChg chg="modSp mod modNotes modNotesTx">
        <pc:chgData name="Fake Test User" userId="SID-0" providerId="Test" clId="FakeClientId" dt="2021-09-13T08:34:38.882" v="140" actId="790"/>
        <pc:sldMkLst>
          <pc:docMk/>
          <pc:sldMk cId="2772565043" sldId="258"/>
        </pc:sldMkLst>
        <pc:spChg chg="mod">
          <ac:chgData name="Fake Test User" userId="SID-0" providerId="Test" clId="FakeClientId" dt="2021-09-13T08:34:36.366" v="139" actId="790"/>
          <ac:spMkLst>
            <pc:docMk/>
            <pc:sldMk cId="2772565043" sldId="258"/>
            <ac:spMk id="2" creationId="{00000000-0000-0000-0000-000000000000}"/>
          </ac:spMkLst>
        </pc:spChg>
        <pc:spChg chg="mod">
          <ac:chgData name="Fake Test User" userId="SID-0" providerId="Test" clId="FakeClientId" dt="2021-09-13T08:34:36.366" v="139" actId="790"/>
          <ac:spMkLst>
            <pc:docMk/>
            <pc:sldMk cId="2772565043" sldId="258"/>
            <ac:spMk id="3" creationId="{00000000-0000-0000-0000-000000000000}"/>
          </ac:spMkLst>
        </pc:spChg>
      </pc:sldChg>
      <pc:sldChg chg="modSp mod modNotes modNotesTx">
        <pc:chgData name="Fake Test User" userId="SID-0" providerId="Test" clId="FakeClientId" dt="2021-09-13T08:34:30.976" v="138" actId="790"/>
        <pc:sldMkLst>
          <pc:docMk/>
          <pc:sldMk cId="3369225394" sldId="259"/>
        </pc:sldMkLst>
        <pc:spChg chg="mod">
          <ac:chgData name="Fake Test User" userId="SID-0" providerId="Test" clId="FakeClientId" dt="2021-09-13T08:34:28.741" v="137" actId="790"/>
          <ac:spMkLst>
            <pc:docMk/>
            <pc:sldMk cId="3369225394" sldId="259"/>
            <ac:spMk id="2" creationId="{00000000-0000-0000-0000-000000000000}"/>
          </ac:spMkLst>
        </pc:spChg>
        <pc:spChg chg="mod">
          <ac:chgData name="Fake Test User" userId="SID-0" providerId="Test" clId="FakeClientId" dt="2021-09-13T08:34:28.741" v="137" actId="790"/>
          <ac:spMkLst>
            <pc:docMk/>
            <pc:sldMk cId="3369225394" sldId="259"/>
            <ac:spMk id="3" creationId="{00000000-0000-0000-0000-000000000000}"/>
          </ac:spMkLst>
        </pc:spChg>
        <pc:spChg chg="mod">
          <ac:chgData name="Fake Test User" userId="SID-0" providerId="Test" clId="FakeClientId" dt="2021-09-13T08:34:28.741" v="137" actId="790"/>
          <ac:spMkLst>
            <pc:docMk/>
            <pc:sldMk cId="3369225394" sldId="259"/>
            <ac:spMk id="4" creationId="{00000000-0000-0000-0000-000000000000}"/>
          </ac:spMkLst>
        </pc:spChg>
        <pc:spChg chg="mod">
          <ac:chgData name="Fake Test User" userId="SID-0" providerId="Test" clId="FakeClientId" dt="2021-09-13T08:34:28.741" v="137" actId="790"/>
          <ac:spMkLst>
            <pc:docMk/>
            <pc:sldMk cId="3369225394" sldId="259"/>
            <ac:spMk id="8" creationId="{00000000-0000-0000-0000-000000000000}"/>
          </ac:spMkLst>
        </pc:spChg>
        <pc:spChg chg="mod">
          <ac:chgData name="Fake Test User" userId="SID-0" providerId="Test" clId="FakeClientId" dt="2021-09-13T08:34:28.741" v="137" actId="790"/>
          <ac:spMkLst>
            <pc:docMk/>
            <pc:sldMk cId="3369225394" sldId="259"/>
            <ac:spMk id="9" creationId="{00000000-0000-0000-0000-000000000000}"/>
          </ac:spMkLst>
        </pc:spChg>
      </pc:sldChg>
      <pc:sldChg chg="modSp mod modNotes modNotesTx">
        <pc:chgData name="Fake Test User" userId="SID-0" providerId="Test" clId="FakeClientId" dt="2021-09-13T08:34:25.133" v="136" actId="790"/>
        <pc:sldMkLst>
          <pc:docMk/>
          <pc:sldMk cId="1575721539" sldId="260"/>
        </pc:sldMkLst>
        <pc:spChg chg="mod">
          <ac:chgData name="Fake Test User" userId="SID-0" providerId="Test" clId="FakeClientId" dt="2021-09-13T08:34:22.820" v="135" actId="790"/>
          <ac:spMkLst>
            <pc:docMk/>
            <pc:sldMk cId="1575721539" sldId="260"/>
            <ac:spMk id="2" creationId="{00000000-0000-0000-0000-000000000000}"/>
          </ac:spMkLst>
        </pc:spChg>
        <pc:spChg chg="mod">
          <ac:chgData name="Fake Test User" userId="SID-0" providerId="Test" clId="FakeClientId" dt="2021-09-13T08:34:22.820" v="135" actId="790"/>
          <ac:spMkLst>
            <pc:docMk/>
            <pc:sldMk cId="1575721539" sldId="260"/>
            <ac:spMk id="3" creationId="{00000000-0000-0000-0000-000000000000}"/>
          </ac:spMkLst>
        </pc:spChg>
      </pc:sldChg>
      <pc:sldChg chg="modSp mod modNotes modNotesTx">
        <pc:chgData name="Fake Test User" userId="SID-0" providerId="Test" clId="FakeClientId" dt="2021-09-13T08:34:19.507" v="134" actId="790"/>
        <pc:sldMkLst>
          <pc:docMk/>
          <pc:sldMk cId="1003012626" sldId="261"/>
        </pc:sldMkLst>
        <pc:spChg chg="mod">
          <ac:chgData name="Fake Test User" userId="SID-0" providerId="Test" clId="FakeClientId" dt="2021-09-13T08:34:17.101" v="133" actId="790"/>
          <ac:spMkLst>
            <pc:docMk/>
            <pc:sldMk cId="1003012626" sldId="261"/>
            <ac:spMk id="2" creationId="{00000000-0000-0000-0000-000000000000}"/>
          </ac:spMkLst>
        </pc:spChg>
        <pc:spChg chg="mod">
          <ac:chgData name="Fake Test User" userId="SID-0" providerId="Test" clId="FakeClientId" dt="2021-09-13T08:34:17.101" v="133" actId="790"/>
          <ac:spMkLst>
            <pc:docMk/>
            <pc:sldMk cId="1003012626" sldId="261"/>
            <ac:spMk id="3" creationId="{00000000-0000-0000-0000-000000000000}"/>
          </ac:spMkLst>
        </pc:spChg>
      </pc:sldChg>
      <pc:sldChg chg="modSp mod modNotes modNotesTx">
        <pc:chgData name="Fake Test User" userId="SID-0" providerId="Test" clId="FakeClientId" dt="2021-09-13T08:34:11.711" v="132" actId="790"/>
        <pc:sldMkLst>
          <pc:docMk/>
          <pc:sldMk cId="3263914164" sldId="262"/>
        </pc:sldMkLst>
        <pc:spChg chg="mod">
          <ac:chgData name="Fake Test User" userId="SID-0" providerId="Test" clId="FakeClientId" dt="2021-09-13T08:34:09.289" v="131" actId="790"/>
          <ac:spMkLst>
            <pc:docMk/>
            <pc:sldMk cId="3263914164" sldId="262"/>
            <ac:spMk id="2" creationId="{00000000-0000-0000-0000-000000000000}"/>
          </ac:spMkLst>
        </pc:spChg>
        <pc:spChg chg="mod">
          <ac:chgData name="Fake Test User" userId="SID-0" providerId="Test" clId="FakeClientId" dt="2021-09-13T08:34:09.289" v="131" actId="790"/>
          <ac:spMkLst>
            <pc:docMk/>
            <pc:sldMk cId="3263914164" sldId="262"/>
            <ac:spMk id="3" creationId="{00000000-0000-0000-0000-000000000000}"/>
          </ac:spMkLst>
        </pc:spChg>
      </pc:sldChg>
      <pc:sldChg chg="modSp mod modNotes modNotesTx">
        <pc:chgData name="Fake Test User" userId="SID-0" providerId="Test" clId="FakeClientId" dt="2021-09-13T08:34:05.242" v="130" actId="790"/>
        <pc:sldMkLst>
          <pc:docMk/>
          <pc:sldMk cId="1396708006" sldId="263"/>
        </pc:sldMkLst>
        <pc:spChg chg="mod">
          <ac:chgData name="Fake Test User" userId="SID-0" providerId="Test" clId="FakeClientId" dt="2021-09-13T08:34:02.679" v="129" actId="790"/>
          <ac:spMkLst>
            <pc:docMk/>
            <pc:sldMk cId="1396708006" sldId="263"/>
            <ac:spMk id="2" creationId="{00000000-0000-0000-0000-000000000000}"/>
          </ac:spMkLst>
        </pc:spChg>
        <pc:spChg chg="mod">
          <ac:chgData name="Fake Test User" userId="SID-0" providerId="Test" clId="FakeClientId" dt="2021-09-13T08:34:02.679" v="129" actId="790"/>
          <ac:spMkLst>
            <pc:docMk/>
            <pc:sldMk cId="1396708006" sldId="263"/>
            <ac:spMk id="3" creationId="{00000000-0000-0000-0000-000000000000}"/>
          </ac:spMkLst>
        </pc:spChg>
        <pc:spChg chg="mod">
          <ac:chgData name="Fake Test User" userId="SID-0" providerId="Test" clId="FakeClientId" dt="2021-09-13T08:34:02.679" v="129" actId="790"/>
          <ac:spMkLst>
            <pc:docMk/>
            <pc:sldMk cId="1396708006" sldId="263"/>
            <ac:spMk id="4" creationId="{00000000-0000-0000-0000-000000000000}"/>
          </ac:spMkLst>
        </pc:spChg>
        <pc:spChg chg="mod">
          <ac:chgData name="Fake Test User" userId="SID-0" providerId="Test" clId="FakeClientId" dt="2021-09-13T08:34:02.679" v="129" actId="790"/>
          <ac:spMkLst>
            <pc:docMk/>
            <pc:sldMk cId="1396708006" sldId="263"/>
            <ac:spMk id="5" creationId="{00000000-0000-0000-0000-000000000000}"/>
          </ac:spMkLst>
        </pc:spChg>
        <pc:spChg chg="mod">
          <ac:chgData name="Fake Test User" userId="SID-0" providerId="Test" clId="FakeClientId" dt="2021-09-13T08:34:02.679" v="129" actId="790"/>
          <ac:spMkLst>
            <pc:docMk/>
            <pc:sldMk cId="1396708006" sldId="263"/>
            <ac:spMk id="6" creationId="{00000000-0000-0000-0000-000000000000}"/>
          </ac:spMkLst>
        </pc:spChg>
      </pc:sldChg>
      <pc:sldChg chg="mod modNotes modNotesTx">
        <pc:chgData name="Fake Test User" userId="SID-0" providerId="Test" clId="FakeClientId" dt="2021-09-13T08:31:56.785" v="111" actId="27918"/>
        <pc:sldMkLst>
          <pc:docMk/>
          <pc:sldMk cId="1219691540" sldId="264"/>
        </pc:sldMkLst>
      </pc:sldChg>
      <pc:sldChg chg="modSp mod modNotes modNotesTx">
        <pc:chgData name="Fake Test User" userId="SID-0" providerId="Test" clId="FakeClientId" dt="2021-09-13T08:32:46.409" v="118" actId="790"/>
        <pc:sldMkLst>
          <pc:docMk/>
          <pc:sldMk cId="4080344515" sldId="265"/>
        </pc:sldMkLst>
        <pc:spChg chg="mod">
          <ac:chgData name="Fake Test User" userId="SID-0" providerId="Test" clId="FakeClientId" dt="2021-09-13T08:32:43.847" v="117" actId="790"/>
          <ac:spMkLst>
            <pc:docMk/>
            <pc:sldMk cId="4080344515" sldId="265"/>
            <ac:spMk id="2" creationId="{00000000-0000-0000-0000-000000000000}"/>
          </ac:spMkLst>
        </pc:spChg>
        <pc:graphicFrameChg chg="modGraphic">
          <ac:chgData name="Fake Test User" userId="SID-0" providerId="Test" clId="FakeClientId" dt="2021-09-13T08:32:40.659" v="116" actId="790"/>
          <ac:graphicFrameMkLst>
            <pc:docMk/>
            <pc:sldMk cId="4080344515" sldId="265"/>
            <ac:graphicFrameMk id="4" creationId="{00000000-0000-0000-0000-000000000000}"/>
          </ac:graphicFrameMkLst>
        </pc:graphicFrameChg>
      </pc:sldChg>
      <pc:sldChg chg="modSp mod modNotes modNotesTx">
        <pc:chgData name="Fake Test User" userId="SID-0" providerId="Test" clId="FakeClientId" dt="2021-09-13T08:33:22.862" v="124" actId="790"/>
        <pc:sldMkLst>
          <pc:docMk/>
          <pc:sldMk cId="3710835971" sldId="266"/>
        </pc:sldMkLst>
        <pc:spChg chg="mod">
          <ac:chgData name="Fake Test User" userId="SID-0" providerId="Test" clId="FakeClientId" dt="2021-09-13T08:33:20.221" v="123" actId="790"/>
          <ac:spMkLst>
            <pc:docMk/>
            <pc:sldMk cId="3710835971" sldId="266"/>
            <ac:spMk id="2" creationId="{00000000-0000-0000-0000-000000000000}"/>
          </ac:spMkLst>
        </pc:spChg>
        <pc:spChg chg="mod">
          <ac:chgData name="Fake Test User" userId="SID-0" providerId="Test" clId="FakeClientId" dt="2021-09-13T08:33:20.221" v="123" actId="790"/>
          <ac:spMkLst>
            <pc:docMk/>
            <pc:sldMk cId="3710835971" sldId="266"/>
            <ac:spMk id="3" creationId="{00000000-0000-0000-0000-000000000000}"/>
          </ac:spMkLst>
        </pc:spChg>
      </pc:sldChg>
      <pc:sldChg chg="modSp mod modNotes modNotesTx">
        <pc:chgData name="Fake Test User" userId="SID-0" providerId="Test" clId="FakeClientId" dt="2021-09-13T08:33:16.331" v="122" actId="790"/>
        <pc:sldMkLst>
          <pc:docMk/>
          <pc:sldMk cId="2298825228" sldId="267"/>
        </pc:sldMkLst>
        <pc:spChg chg="mod">
          <ac:chgData name="Fake Test User" userId="SID-0" providerId="Test" clId="FakeClientId" dt="2021-09-13T08:33:12.674" v="121" actId="790"/>
          <ac:spMkLst>
            <pc:docMk/>
            <pc:sldMk cId="2298825228" sldId="267"/>
            <ac:spMk id="2" creationId="{00000000-0000-0000-0000-000000000000}"/>
          </ac:spMkLst>
        </pc:spChg>
        <pc:spChg chg="mod">
          <ac:chgData name="Fake Test User" userId="SID-0" providerId="Test" clId="FakeClientId" dt="2021-09-13T08:33:12.674" v="121" actId="790"/>
          <ac:spMkLst>
            <pc:docMk/>
            <pc:sldMk cId="2298825228" sldId="267"/>
            <ac:spMk id="6" creationId="{00000000-0000-0000-0000-000000000000}"/>
          </ac:spMkLst>
        </pc:spChg>
        <pc:spChg chg="mod">
          <ac:chgData name="Fake Test User" userId="SID-0" providerId="Test" clId="FakeClientId" dt="2021-09-13T08:33:12.674" v="121" actId="790"/>
          <ac:spMkLst>
            <pc:docMk/>
            <pc:sldMk cId="2298825228" sldId="267"/>
            <ac:spMk id="7" creationId="{00000000-0000-0000-0000-000000000000}"/>
          </ac:spMkLst>
        </pc:spChg>
        <pc:spChg chg="mod">
          <ac:chgData name="Fake Test User" userId="SID-0" providerId="Test" clId="FakeClientId" dt="2021-09-13T08:33:12.674" v="121" actId="790"/>
          <ac:spMkLst>
            <pc:docMk/>
            <pc:sldMk cId="2298825228" sldId="267"/>
            <ac:spMk id="8" creationId="{00000000-0000-0000-0000-000000000000}"/>
          </ac:spMkLst>
        </pc:spChg>
        <pc:spChg chg="mod">
          <ac:chgData name="Fake Test User" userId="SID-0" providerId="Test" clId="FakeClientId" dt="2021-09-13T08:33:12.674" v="121" actId="790"/>
          <ac:spMkLst>
            <pc:docMk/>
            <pc:sldMk cId="2298825228" sldId="267"/>
            <ac:spMk id="9" creationId="{00000000-0000-0000-0000-000000000000}"/>
          </ac:spMkLst>
        </pc:spChg>
      </pc:sldChg>
      <pc:sldChg chg="modNotes modNotesTx">
        <pc:chgData name="Fake Test User" userId="SID-0" providerId="Test" clId="FakeClientId" dt="2021-09-13T08:33:58.976" v="128" actId="790"/>
        <pc:sldMkLst>
          <pc:docMk/>
          <pc:sldMk cId="3195037894" sldId="268"/>
        </pc:sldMkLst>
      </pc:sldChg>
      <pc:sldChg chg="mod modNotes modNotesTx">
        <pc:chgData name="Fake Test User" userId="SID-0" providerId="Test" clId="FakeClientId" dt="2021-09-13T08:31:38.645" v="108" actId="790"/>
        <pc:sldMkLst>
          <pc:docMk/>
          <pc:sldMk cId="3804310909" sldId="269"/>
        </pc:sldMkLst>
      </pc:sldChg>
      <pc:sldChg chg="modSp mod modNotes modNotesTx">
        <pc:chgData name="Fake Test User" userId="SID-0" providerId="Test" clId="FakeClientId" dt="2021-09-13T08:32:33.847" v="115" actId="790"/>
        <pc:sldMkLst>
          <pc:docMk/>
          <pc:sldMk cId="2062253349" sldId="270"/>
        </pc:sldMkLst>
        <pc:spChg chg="mod">
          <ac:chgData name="Fake Test User" userId="SID-0" providerId="Test" clId="FakeClientId" dt="2021-09-13T08:32:31.394" v="114" actId="790"/>
          <ac:spMkLst>
            <pc:docMk/>
            <pc:sldMk cId="2062253349" sldId="270"/>
            <ac:spMk id="2" creationId="{00000000-0000-0000-0000-000000000000}"/>
          </ac:spMkLst>
        </pc:spChg>
        <pc:spChg chg="mod">
          <ac:chgData name="Fake Test User" userId="SID-0" providerId="Test" clId="FakeClientId" dt="2021-09-13T08:32:31.394" v="114" actId="790"/>
          <ac:spMkLst>
            <pc:docMk/>
            <pc:sldMk cId="2062253349" sldId="270"/>
            <ac:spMk id="3" creationId="{00000000-0000-0000-0000-000000000000}"/>
          </ac:spMkLst>
        </pc:spChg>
      </pc:sldChg>
      <pc:sldChg chg="modSp mod modNotes modNotesTx">
        <pc:chgData name="Fake Test User" userId="SID-0" providerId="Test" clId="FakeClientId" dt="2021-09-13T08:32:27.081" v="113" actId="790"/>
        <pc:sldMkLst>
          <pc:docMk/>
          <pc:sldMk cId="1672275006" sldId="271"/>
        </pc:sldMkLst>
        <pc:spChg chg="mod">
          <ac:chgData name="Fake Test User" userId="SID-0" providerId="Test" clId="FakeClientId" dt="2021-09-13T08:32:24.660" v="112" actId="790"/>
          <ac:spMkLst>
            <pc:docMk/>
            <pc:sldMk cId="1672275006" sldId="271"/>
            <ac:spMk id="2" creationId="{00000000-0000-0000-0000-000000000000}"/>
          </ac:spMkLst>
        </pc:spChg>
        <pc:spChg chg="mod">
          <ac:chgData name="Fake Test User" userId="SID-0" providerId="Test" clId="FakeClientId" dt="2021-09-13T08:32:24.660" v="112" actId="790"/>
          <ac:spMkLst>
            <pc:docMk/>
            <pc:sldMk cId="1672275006" sldId="271"/>
            <ac:spMk id="3" creationId="{00000000-0000-0000-0000-000000000000}"/>
          </ac:spMkLst>
        </pc:spChg>
        <pc:spChg chg="mod">
          <ac:chgData name="Fake Test User" userId="SID-0" providerId="Test" clId="FakeClientId" dt="2021-09-13T08:32:24.660" v="112" actId="790"/>
          <ac:spMkLst>
            <pc:docMk/>
            <pc:sldMk cId="1672275006" sldId="271"/>
            <ac:spMk id="4" creationId="{00000000-0000-0000-0000-000000000000}"/>
          </ac:spMkLst>
        </pc:spChg>
        <pc:spChg chg="mod">
          <ac:chgData name="Fake Test User" userId="SID-0" providerId="Test" clId="FakeClientId" dt="2021-09-13T08:32:24.660" v="112" actId="790"/>
          <ac:spMkLst>
            <pc:docMk/>
            <pc:sldMk cId="1672275006" sldId="271"/>
            <ac:spMk id="5" creationId="{00000000-0000-0000-0000-000000000000}"/>
          </ac:spMkLst>
        </pc:spChg>
        <pc:spChg chg="mod">
          <ac:chgData name="Fake Test User" userId="SID-0" providerId="Test" clId="FakeClientId" dt="2021-09-13T08:32:24.660" v="112" actId="790"/>
          <ac:spMkLst>
            <pc:docMk/>
            <pc:sldMk cId="1672275006" sldId="271"/>
            <ac:spMk id="6" creationId="{00000000-0000-0000-0000-000000000000}"/>
          </ac:spMkLst>
        </pc:spChg>
      </pc:sldChg>
      <pc:sldChg chg="mod modNotes modNotesTx">
        <pc:chgData name="Fake Test User" userId="SID-0" providerId="Test" clId="FakeClientId" dt="2021-09-13T08:33:39.330" v="127" actId="27918"/>
        <pc:sldMkLst>
          <pc:docMk/>
          <pc:sldMk cId="370758679" sldId="272"/>
        </pc:sldMkLst>
      </pc:sldChg>
      <pc:sldChg chg="modNotes modNotesTx">
        <pc:chgData name="Fake Test User" userId="SID-0" providerId="Test" clId="FakeClientId" dt="2021-09-13T08:33:06.378" v="120" actId="790"/>
        <pc:sldMkLst>
          <pc:docMk/>
          <pc:sldMk cId="2229419462" sldId="273"/>
        </pc:sldMkLst>
      </pc:sldChg>
      <pc:sldChg chg="modSp mod modNotes modNotesTx">
        <pc:chgData name="Fake Test User" userId="SID-0" providerId="Test" clId="FakeClientId" dt="2021-09-13T08:31:00.178" v="102" actId="790"/>
        <pc:sldMkLst>
          <pc:docMk/>
          <pc:sldMk cId="3589653851" sldId="274"/>
        </pc:sldMkLst>
        <pc:spChg chg="mod">
          <ac:chgData name="Fake Test User" userId="SID-0" providerId="Test" clId="FakeClientId" dt="2021-09-13T08:30:57.678" v="101" actId="790"/>
          <ac:spMkLst>
            <pc:docMk/>
            <pc:sldMk cId="3589653851" sldId="274"/>
            <ac:spMk id="2" creationId="{00000000-0000-0000-0000-000000000000}"/>
          </ac:spMkLst>
        </pc:spChg>
        <pc:spChg chg="mod">
          <ac:chgData name="Fake Test User" userId="SID-0" providerId="Test" clId="FakeClientId" dt="2021-09-13T08:30:57.678" v="101" actId="790"/>
          <ac:spMkLst>
            <pc:docMk/>
            <pc:sldMk cId="3589653851" sldId="274"/>
            <ac:spMk id="3" creationId="{00000000-0000-0000-0000-000000000000}"/>
          </ac:spMkLst>
        </pc:spChg>
      </pc:sldChg>
      <pc:sldChg chg="modSp mod modNotes modNotesTx">
        <pc:chgData name="Fake Test User" userId="SID-0" providerId="Test" clId="FakeClientId" dt="2021-09-13T08:30:54.334" v="100" actId="790"/>
        <pc:sldMkLst>
          <pc:docMk/>
          <pc:sldMk cId="165521436" sldId="275"/>
        </pc:sldMkLst>
        <pc:spChg chg="mod">
          <ac:chgData name="Fake Test User" userId="SID-0" providerId="Test" clId="FakeClientId" dt="2021-09-13T08:30:52.022" v="99" actId="790"/>
          <ac:spMkLst>
            <pc:docMk/>
            <pc:sldMk cId="165521436" sldId="275"/>
            <ac:spMk id="2" creationId="{00000000-0000-0000-0000-000000000000}"/>
          </ac:spMkLst>
        </pc:spChg>
        <pc:spChg chg="mod">
          <ac:chgData name="Fake Test User" userId="SID-0" providerId="Test" clId="FakeClientId" dt="2021-09-13T08:30:52.022" v="99" actId="790"/>
          <ac:spMkLst>
            <pc:docMk/>
            <pc:sldMk cId="165521436" sldId="275"/>
            <ac:spMk id="3" creationId="{00000000-0000-0000-0000-000000000000}"/>
          </ac:spMkLst>
        </pc:spChg>
      </pc:sldChg>
      <pc:sldChg chg="modSp mod modNotes modNotesTx">
        <pc:chgData name="Fake Test User" userId="SID-0" providerId="Test" clId="FakeClientId" dt="2021-09-13T08:30:46.324" v="98" actId="790"/>
        <pc:sldMkLst>
          <pc:docMk/>
          <pc:sldMk cId="303205020" sldId="276"/>
        </pc:sldMkLst>
        <pc:spChg chg="mod">
          <ac:chgData name="Fake Test User" userId="SID-0" providerId="Test" clId="FakeClientId" dt="2021-09-13T08:30:43.746" v="97" actId="790"/>
          <ac:spMkLst>
            <pc:docMk/>
            <pc:sldMk cId="303205020" sldId="276"/>
            <ac:spMk id="2" creationId="{00000000-0000-0000-0000-000000000000}"/>
          </ac:spMkLst>
        </pc:spChg>
        <pc:spChg chg="mod">
          <ac:chgData name="Fake Test User" userId="SID-0" providerId="Test" clId="FakeClientId" dt="2021-09-13T08:30:43.746" v="97" actId="790"/>
          <ac:spMkLst>
            <pc:docMk/>
            <pc:sldMk cId="303205020" sldId="276"/>
            <ac:spMk id="3" creationId="{00000000-0000-0000-0000-000000000000}"/>
          </ac:spMkLst>
        </pc:spChg>
      </pc:sldChg>
      <pc:sldMasterChg chg="modSp mod modSldLayout">
        <pc:chgData name="Fake Test User" userId="SID-0" providerId="Test" clId="FakeClientId" dt="2021-09-13T08:26:16.001" v="41" actId="790"/>
        <pc:sldMasterMkLst>
          <pc:docMk/>
          <pc:sldMasterMk cId="0" sldId="2147483648"/>
        </pc:sldMasterMkLst>
        <pc:spChg chg="mod">
          <ac:chgData name="Fake Test User" userId="SID-0" providerId="Test" clId="FakeClientId" dt="2021-09-13T08:24:58.690" v="24" actId="790"/>
          <ac:spMkLst>
            <pc:docMk/>
            <pc:sldMasterMk cId="0" sldId="2147483648"/>
            <ac:spMk id="2" creationId="{00000000-0000-0000-0000-000000000000}"/>
          </ac:spMkLst>
        </pc:spChg>
        <pc:spChg chg="mod">
          <ac:chgData name="Fake Test User" userId="SID-0" providerId="Test" clId="FakeClientId" dt="2021-09-13T08:24:58.690" v="24" actId="790"/>
          <ac:spMkLst>
            <pc:docMk/>
            <pc:sldMasterMk cId="0" sldId="2147483648"/>
            <ac:spMk id="3" creationId="{00000000-0000-0000-0000-000000000000}"/>
          </ac:spMkLst>
        </pc:spChg>
        <pc:spChg chg="mod">
          <ac:chgData name="Fake Test User" userId="SID-0" providerId="Test" clId="FakeClientId" dt="2021-09-13T08:24:58.690" v="24" actId="790"/>
          <ac:spMkLst>
            <pc:docMk/>
            <pc:sldMasterMk cId="0" sldId="2147483648"/>
            <ac:spMk id="4" creationId="{00000000-0000-0000-0000-000000000000}"/>
          </ac:spMkLst>
        </pc:spChg>
        <pc:spChg chg="mod">
          <ac:chgData name="Fake Test User" userId="SID-0" providerId="Test" clId="FakeClientId" dt="2021-09-13T08:24:58.690" v="24" actId="790"/>
          <ac:spMkLst>
            <pc:docMk/>
            <pc:sldMasterMk cId="0" sldId="2147483648"/>
            <ac:spMk id="5" creationId="{00000000-0000-0000-0000-000000000000}"/>
          </ac:spMkLst>
        </pc:spChg>
        <pc:spChg chg="mod">
          <ac:chgData name="Fake Test User" userId="SID-0" providerId="Test" clId="FakeClientId" dt="2021-09-13T08:24:58.690" v="24" actId="790"/>
          <ac:spMkLst>
            <pc:docMk/>
            <pc:sldMasterMk cId="0" sldId="2147483648"/>
            <ac:spMk id="6" creationId="{00000000-0000-0000-0000-000000000000}"/>
          </ac:spMkLst>
        </pc:spChg>
        <pc:sldLayoutChg chg="modSp mod">
          <pc:chgData name="Fake Test User" userId="SID-0" providerId="Test" clId="FakeClientId" dt="2021-09-13T08:25:03.127" v="25" actId="790"/>
          <pc:sldLayoutMkLst>
            <pc:docMk/>
            <pc:sldMasterMk cId="0" sldId="2147483648"/>
            <pc:sldLayoutMk cId="0" sldId="2147483649"/>
          </pc:sldLayoutMkLst>
          <pc:spChg chg="mod">
            <ac:chgData name="Fake Test User" userId="SID-0" providerId="Test" clId="FakeClientId" dt="2021-09-13T08:25:03.127" v="25" actId="790"/>
            <ac:spMkLst>
              <pc:docMk/>
              <pc:sldMasterMk cId="0" sldId="2147483648"/>
              <pc:sldLayoutMk cId="0" sldId="2147483649"/>
              <ac:spMk id="2" creationId="{00000000-0000-0000-0000-000000000000}"/>
            </ac:spMkLst>
          </pc:spChg>
          <pc:spChg chg="mod">
            <ac:chgData name="Fake Test User" userId="SID-0" providerId="Test" clId="FakeClientId" dt="2021-09-13T08:25:03.127" v="25" actId="790"/>
            <ac:spMkLst>
              <pc:docMk/>
              <pc:sldMasterMk cId="0" sldId="2147483648"/>
              <pc:sldLayoutMk cId="0" sldId="2147483649"/>
              <ac:spMk id="3" creationId="{00000000-0000-0000-0000-000000000000}"/>
            </ac:spMkLst>
          </pc:spChg>
          <pc:spChg chg="mod">
            <ac:chgData name="Fake Test User" userId="SID-0" providerId="Test" clId="FakeClientId" dt="2021-09-13T08:25:03.127" v="25" actId="790"/>
            <ac:spMkLst>
              <pc:docMk/>
              <pc:sldMasterMk cId="0" sldId="2147483648"/>
              <pc:sldLayoutMk cId="0" sldId="2147483649"/>
              <ac:spMk id="4" creationId="{00000000-0000-0000-0000-000000000000}"/>
            </ac:spMkLst>
          </pc:spChg>
          <pc:spChg chg="mod">
            <ac:chgData name="Fake Test User" userId="SID-0" providerId="Test" clId="FakeClientId" dt="2021-09-13T08:25:03.127" v="25" actId="790"/>
            <ac:spMkLst>
              <pc:docMk/>
              <pc:sldMasterMk cId="0" sldId="2147483648"/>
              <pc:sldLayoutMk cId="0" sldId="2147483649"/>
              <ac:spMk id="5" creationId="{00000000-0000-0000-0000-000000000000}"/>
            </ac:spMkLst>
          </pc:spChg>
          <pc:spChg chg="mod">
            <ac:chgData name="Fake Test User" userId="SID-0" providerId="Test" clId="FakeClientId" dt="2021-09-13T08:25:03.127" v="25" actId="790"/>
            <ac:spMkLst>
              <pc:docMk/>
              <pc:sldMasterMk cId="0" sldId="2147483648"/>
              <pc:sldLayoutMk cId="0" sldId="2147483649"/>
              <ac:spMk id="6" creationId="{00000000-0000-0000-0000-000000000000}"/>
            </ac:spMkLst>
          </pc:spChg>
        </pc:sldLayoutChg>
        <pc:sldLayoutChg chg="modSp mod">
          <pc:chgData name="Fake Test User" userId="SID-0" providerId="Test" clId="FakeClientId" dt="2021-09-13T08:25:06.455" v="26" actId="790"/>
          <pc:sldLayoutMkLst>
            <pc:docMk/>
            <pc:sldMasterMk cId="0" sldId="2147483648"/>
            <pc:sldLayoutMk cId="0" sldId="2147483650"/>
          </pc:sldLayoutMkLst>
          <pc:spChg chg="mod">
            <ac:chgData name="Fake Test User" userId="SID-0" providerId="Test" clId="FakeClientId" dt="2021-09-13T08:25:06.455" v="26" actId="790"/>
            <ac:spMkLst>
              <pc:docMk/>
              <pc:sldMasterMk cId="0" sldId="2147483648"/>
              <pc:sldLayoutMk cId="0" sldId="2147483650"/>
              <ac:spMk id="2" creationId="{00000000-0000-0000-0000-000000000000}"/>
            </ac:spMkLst>
          </pc:spChg>
          <pc:spChg chg="mod">
            <ac:chgData name="Fake Test User" userId="SID-0" providerId="Test" clId="FakeClientId" dt="2021-09-13T08:25:06.455" v="26" actId="790"/>
            <ac:spMkLst>
              <pc:docMk/>
              <pc:sldMasterMk cId="0" sldId="2147483648"/>
              <pc:sldLayoutMk cId="0" sldId="2147483650"/>
              <ac:spMk id="3" creationId="{00000000-0000-0000-0000-000000000000}"/>
            </ac:spMkLst>
          </pc:spChg>
          <pc:spChg chg="mod">
            <ac:chgData name="Fake Test User" userId="SID-0" providerId="Test" clId="FakeClientId" dt="2021-09-13T08:25:06.455" v="26" actId="790"/>
            <ac:spMkLst>
              <pc:docMk/>
              <pc:sldMasterMk cId="0" sldId="2147483648"/>
              <pc:sldLayoutMk cId="0" sldId="2147483650"/>
              <ac:spMk id="4" creationId="{00000000-0000-0000-0000-000000000000}"/>
            </ac:spMkLst>
          </pc:spChg>
          <pc:spChg chg="mod">
            <ac:chgData name="Fake Test User" userId="SID-0" providerId="Test" clId="FakeClientId" dt="2021-09-13T08:25:06.455" v="26" actId="790"/>
            <ac:spMkLst>
              <pc:docMk/>
              <pc:sldMasterMk cId="0" sldId="2147483648"/>
              <pc:sldLayoutMk cId="0" sldId="2147483650"/>
              <ac:spMk id="5" creationId="{00000000-0000-0000-0000-000000000000}"/>
            </ac:spMkLst>
          </pc:spChg>
          <pc:spChg chg="mod">
            <ac:chgData name="Fake Test User" userId="SID-0" providerId="Test" clId="FakeClientId" dt="2021-09-13T08:25:06.455" v="26" actId="790"/>
            <ac:spMkLst>
              <pc:docMk/>
              <pc:sldMasterMk cId="0" sldId="2147483648"/>
              <pc:sldLayoutMk cId="0" sldId="2147483650"/>
              <ac:spMk id="6" creationId="{00000000-0000-0000-0000-000000000000}"/>
            </ac:spMkLst>
          </pc:spChg>
        </pc:sldLayoutChg>
        <pc:sldLayoutChg chg="modSp mod">
          <pc:chgData name="Fake Test User" userId="SID-0" providerId="Test" clId="FakeClientId" dt="2021-09-13T08:25:09.877" v="27" actId="790"/>
          <pc:sldLayoutMkLst>
            <pc:docMk/>
            <pc:sldMasterMk cId="0" sldId="2147483648"/>
            <pc:sldLayoutMk cId="0" sldId="2147483651"/>
          </pc:sldLayoutMkLst>
          <pc:spChg chg="mod">
            <ac:chgData name="Fake Test User" userId="SID-0" providerId="Test" clId="FakeClientId" dt="2021-09-13T08:25:09.877" v="27" actId="790"/>
            <ac:spMkLst>
              <pc:docMk/>
              <pc:sldMasterMk cId="0" sldId="2147483648"/>
              <pc:sldLayoutMk cId="0" sldId="2147483651"/>
              <ac:spMk id="2" creationId="{00000000-0000-0000-0000-000000000000}"/>
            </ac:spMkLst>
          </pc:spChg>
          <pc:spChg chg="mod">
            <ac:chgData name="Fake Test User" userId="SID-0" providerId="Test" clId="FakeClientId" dt="2021-09-13T08:25:09.877" v="27" actId="790"/>
            <ac:spMkLst>
              <pc:docMk/>
              <pc:sldMasterMk cId="0" sldId="2147483648"/>
              <pc:sldLayoutMk cId="0" sldId="2147483651"/>
              <ac:spMk id="3" creationId="{00000000-0000-0000-0000-000000000000}"/>
            </ac:spMkLst>
          </pc:spChg>
          <pc:spChg chg="mod">
            <ac:chgData name="Fake Test User" userId="SID-0" providerId="Test" clId="FakeClientId" dt="2021-09-13T08:25:09.877" v="27" actId="790"/>
            <ac:spMkLst>
              <pc:docMk/>
              <pc:sldMasterMk cId="0" sldId="2147483648"/>
              <pc:sldLayoutMk cId="0" sldId="2147483651"/>
              <ac:spMk id="4" creationId="{00000000-0000-0000-0000-000000000000}"/>
            </ac:spMkLst>
          </pc:spChg>
          <pc:spChg chg="mod">
            <ac:chgData name="Fake Test User" userId="SID-0" providerId="Test" clId="FakeClientId" dt="2021-09-13T08:25:09.877" v="27" actId="790"/>
            <ac:spMkLst>
              <pc:docMk/>
              <pc:sldMasterMk cId="0" sldId="2147483648"/>
              <pc:sldLayoutMk cId="0" sldId="2147483651"/>
              <ac:spMk id="5" creationId="{00000000-0000-0000-0000-000000000000}"/>
            </ac:spMkLst>
          </pc:spChg>
          <pc:spChg chg="mod">
            <ac:chgData name="Fake Test User" userId="SID-0" providerId="Test" clId="FakeClientId" dt="2021-09-13T08:25:09.877" v="27" actId="790"/>
            <ac:spMkLst>
              <pc:docMk/>
              <pc:sldMasterMk cId="0" sldId="2147483648"/>
              <pc:sldLayoutMk cId="0" sldId="2147483651"/>
              <ac:spMk id="6" creationId="{00000000-0000-0000-0000-000000000000}"/>
            </ac:spMkLst>
          </pc:spChg>
        </pc:sldLayoutChg>
        <pc:sldLayoutChg chg="modSp mod">
          <pc:chgData name="Fake Test User" userId="SID-0" providerId="Test" clId="FakeClientId" dt="2021-09-13T08:25:13.690" v="28" actId="790"/>
          <pc:sldLayoutMkLst>
            <pc:docMk/>
            <pc:sldMasterMk cId="0" sldId="2147483648"/>
            <pc:sldLayoutMk cId="0" sldId="2147483652"/>
          </pc:sldLayoutMkLst>
          <pc:spChg chg="mod">
            <ac:chgData name="Fake Test User" userId="SID-0" providerId="Test" clId="FakeClientId" dt="2021-09-13T08:25:13.690" v="28" actId="790"/>
            <ac:spMkLst>
              <pc:docMk/>
              <pc:sldMasterMk cId="0" sldId="2147483648"/>
              <pc:sldLayoutMk cId="0" sldId="2147483652"/>
              <ac:spMk id="2" creationId="{00000000-0000-0000-0000-000000000000}"/>
            </ac:spMkLst>
          </pc:spChg>
          <pc:spChg chg="mod">
            <ac:chgData name="Fake Test User" userId="SID-0" providerId="Test" clId="FakeClientId" dt="2021-09-13T08:25:13.690" v="28" actId="790"/>
            <ac:spMkLst>
              <pc:docMk/>
              <pc:sldMasterMk cId="0" sldId="2147483648"/>
              <pc:sldLayoutMk cId="0" sldId="2147483652"/>
              <ac:spMk id="3" creationId="{00000000-0000-0000-0000-000000000000}"/>
            </ac:spMkLst>
          </pc:spChg>
          <pc:spChg chg="mod">
            <ac:chgData name="Fake Test User" userId="SID-0" providerId="Test" clId="FakeClientId" dt="2021-09-13T08:25:13.690" v="28" actId="790"/>
            <ac:spMkLst>
              <pc:docMk/>
              <pc:sldMasterMk cId="0" sldId="2147483648"/>
              <pc:sldLayoutMk cId="0" sldId="2147483652"/>
              <ac:spMk id="4" creationId="{00000000-0000-0000-0000-000000000000}"/>
            </ac:spMkLst>
          </pc:spChg>
          <pc:spChg chg="mod">
            <ac:chgData name="Fake Test User" userId="SID-0" providerId="Test" clId="FakeClientId" dt="2021-09-13T08:25:13.690" v="28" actId="790"/>
            <ac:spMkLst>
              <pc:docMk/>
              <pc:sldMasterMk cId="0" sldId="2147483648"/>
              <pc:sldLayoutMk cId="0" sldId="2147483652"/>
              <ac:spMk id="5" creationId="{00000000-0000-0000-0000-000000000000}"/>
            </ac:spMkLst>
          </pc:spChg>
          <pc:spChg chg="mod">
            <ac:chgData name="Fake Test User" userId="SID-0" providerId="Test" clId="FakeClientId" dt="2021-09-13T08:25:13.690" v="28" actId="790"/>
            <ac:spMkLst>
              <pc:docMk/>
              <pc:sldMasterMk cId="0" sldId="2147483648"/>
              <pc:sldLayoutMk cId="0" sldId="2147483652"/>
              <ac:spMk id="6" creationId="{00000000-0000-0000-0000-000000000000}"/>
            </ac:spMkLst>
          </pc:spChg>
          <pc:spChg chg="mod">
            <ac:chgData name="Fake Test User" userId="SID-0" providerId="Test" clId="FakeClientId" dt="2021-09-13T08:25:13.690" v="28" actId="790"/>
            <ac:spMkLst>
              <pc:docMk/>
              <pc:sldMasterMk cId="0" sldId="2147483648"/>
              <pc:sldLayoutMk cId="0" sldId="2147483652"/>
              <ac:spMk id="7" creationId="{00000000-0000-0000-0000-000000000000}"/>
            </ac:spMkLst>
          </pc:spChg>
        </pc:sldLayoutChg>
        <pc:sldLayoutChg chg="modSp mod">
          <pc:chgData name="Fake Test User" userId="SID-0" providerId="Test" clId="FakeClientId" dt="2021-09-13T08:25:22.314" v="29" actId="790"/>
          <pc:sldLayoutMkLst>
            <pc:docMk/>
            <pc:sldMasterMk cId="0" sldId="2147483648"/>
            <pc:sldLayoutMk cId="0" sldId="2147483653"/>
          </pc:sldLayoutMkLst>
          <pc:spChg chg="mod">
            <ac:chgData name="Fake Test User" userId="SID-0" providerId="Test" clId="FakeClientId" dt="2021-09-13T08:25:22.314" v="29" actId="790"/>
            <ac:spMkLst>
              <pc:docMk/>
              <pc:sldMasterMk cId="0" sldId="2147483648"/>
              <pc:sldLayoutMk cId="0" sldId="2147483653"/>
              <ac:spMk id="2" creationId="{00000000-0000-0000-0000-000000000000}"/>
            </ac:spMkLst>
          </pc:spChg>
          <pc:spChg chg="mod">
            <ac:chgData name="Fake Test User" userId="SID-0" providerId="Test" clId="FakeClientId" dt="2021-09-13T08:25:22.314" v="29" actId="790"/>
            <ac:spMkLst>
              <pc:docMk/>
              <pc:sldMasterMk cId="0" sldId="2147483648"/>
              <pc:sldLayoutMk cId="0" sldId="2147483653"/>
              <ac:spMk id="3" creationId="{00000000-0000-0000-0000-000000000000}"/>
            </ac:spMkLst>
          </pc:spChg>
          <pc:spChg chg="mod">
            <ac:chgData name="Fake Test User" userId="SID-0" providerId="Test" clId="FakeClientId" dt="2021-09-13T08:25:22.314" v="29" actId="790"/>
            <ac:spMkLst>
              <pc:docMk/>
              <pc:sldMasterMk cId="0" sldId="2147483648"/>
              <pc:sldLayoutMk cId="0" sldId="2147483653"/>
              <ac:spMk id="4" creationId="{00000000-0000-0000-0000-000000000000}"/>
            </ac:spMkLst>
          </pc:spChg>
          <pc:spChg chg="mod">
            <ac:chgData name="Fake Test User" userId="SID-0" providerId="Test" clId="FakeClientId" dt="2021-09-13T08:25:22.314" v="29" actId="790"/>
            <ac:spMkLst>
              <pc:docMk/>
              <pc:sldMasterMk cId="0" sldId="2147483648"/>
              <pc:sldLayoutMk cId="0" sldId="2147483653"/>
              <ac:spMk id="5" creationId="{00000000-0000-0000-0000-000000000000}"/>
            </ac:spMkLst>
          </pc:spChg>
          <pc:spChg chg="mod">
            <ac:chgData name="Fake Test User" userId="SID-0" providerId="Test" clId="FakeClientId" dt="2021-09-13T08:25:22.314" v="29" actId="790"/>
            <ac:spMkLst>
              <pc:docMk/>
              <pc:sldMasterMk cId="0" sldId="2147483648"/>
              <pc:sldLayoutMk cId="0" sldId="2147483653"/>
              <ac:spMk id="6" creationId="{00000000-0000-0000-0000-000000000000}"/>
            </ac:spMkLst>
          </pc:spChg>
          <pc:spChg chg="mod">
            <ac:chgData name="Fake Test User" userId="SID-0" providerId="Test" clId="FakeClientId" dt="2021-09-13T08:25:22.314" v="29" actId="790"/>
            <ac:spMkLst>
              <pc:docMk/>
              <pc:sldMasterMk cId="0" sldId="2147483648"/>
              <pc:sldLayoutMk cId="0" sldId="2147483653"/>
              <ac:spMk id="7" creationId="{00000000-0000-0000-0000-000000000000}"/>
            </ac:spMkLst>
          </pc:spChg>
          <pc:spChg chg="mod">
            <ac:chgData name="Fake Test User" userId="SID-0" providerId="Test" clId="FakeClientId" dt="2021-09-13T08:25:22.314" v="29" actId="790"/>
            <ac:spMkLst>
              <pc:docMk/>
              <pc:sldMasterMk cId="0" sldId="2147483648"/>
              <pc:sldLayoutMk cId="0" sldId="2147483653"/>
              <ac:spMk id="8" creationId="{00000000-0000-0000-0000-000000000000}"/>
            </ac:spMkLst>
          </pc:spChg>
          <pc:spChg chg="mod">
            <ac:chgData name="Fake Test User" userId="SID-0" providerId="Test" clId="FakeClientId" dt="2021-09-13T08:25:22.314" v="29" actId="790"/>
            <ac:spMkLst>
              <pc:docMk/>
              <pc:sldMasterMk cId="0" sldId="2147483648"/>
              <pc:sldLayoutMk cId="0" sldId="2147483653"/>
              <ac:spMk id="9" creationId="{00000000-0000-0000-0000-000000000000}"/>
            </ac:spMkLst>
          </pc:spChg>
        </pc:sldLayoutChg>
        <pc:sldLayoutChg chg="modSp mod">
          <pc:chgData name="Fake Test User" userId="SID-0" providerId="Test" clId="FakeClientId" dt="2021-09-13T08:25:28.892" v="30" actId="790"/>
          <pc:sldLayoutMkLst>
            <pc:docMk/>
            <pc:sldMasterMk cId="0" sldId="2147483648"/>
            <pc:sldLayoutMk cId="0" sldId="2147483654"/>
          </pc:sldLayoutMkLst>
          <pc:spChg chg="mod">
            <ac:chgData name="Fake Test User" userId="SID-0" providerId="Test" clId="FakeClientId" dt="2021-09-13T08:25:28.892" v="30" actId="790"/>
            <ac:spMkLst>
              <pc:docMk/>
              <pc:sldMasterMk cId="0" sldId="2147483648"/>
              <pc:sldLayoutMk cId="0" sldId="2147483654"/>
              <ac:spMk id="2" creationId="{00000000-0000-0000-0000-000000000000}"/>
            </ac:spMkLst>
          </pc:spChg>
          <pc:spChg chg="mod">
            <ac:chgData name="Fake Test User" userId="SID-0" providerId="Test" clId="FakeClientId" dt="2021-09-13T08:25:28.892" v="30" actId="790"/>
            <ac:spMkLst>
              <pc:docMk/>
              <pc:sldMasterMk cId="0" sldId="2147483648"/>
              <pc:sldLayoutMk cId="0" sldId="2147483654"/>
              <ac:spMk id="3" creationId="{00000000-0000-0000-0000-000000000000}"/>
            </ac:spMkLst>
          </pc:spChg>
          <pc:spChg chg="mod">
            <ac:chgData name="Fake Test User" userId="SID-0" providerId="Test" clId="FakeClientId" dt="2021-09-13T08:25:28.892" v="30" actId="790"/>
            <ac:spMkLst>
              <pc:docMk/>
              <pc:sldMasterMk cId="0" sldId="2147483648"/>
              <pc:sldLayoutMk cId="0" sldId="2147483654"/>
              <ac:spMk id="4" creationId="{00000000-0000-0000-0000-000000000000}"/>
            </ac:spMkLst>
          </pc:spChg>
          <pc:spChg chg="mod">
            <ac:chgData name="Fake Test User" userId="SID-0" providerId="Test" clId="FakeClientId" dt="2021-09-13T08:25:28.892" v="30" actId="790"/>
            <ac:spMkLst>
              <pc:docMk/>
              <pc:sldMasterMk cId="0" sldId="2147483648"/>
              <pc:sldLayoutMk cId="0" sldId="2147483654"/>
              <ac:spMk id="5" creationId="{00000000-0000-0000-0000-000000000000}"/>
            </ac:spMkLst>
          </pc:spChg>
        </pc:sldLayoutChg>
        <pc:sldLayoutChg chg="modSp mod">
          <pc:chgData name="Fake Test User" userId="SID-0" providerId="Test" clId="FakeClientId" dt="2021-09-13T08:25:33.330" v="31" actId="790"/>
          <pc:sldLayoutMkLst>
            <pc:docMk/>
            <pc:sldMasterMk cId="0" sldId="2147483648"/>
            <pc:sldLayoutMk cId="0" sldId="2147483655"/>
          </pc:sldLayoutMkLst>
          <pc:spChg chg="mod">
            <ac:chgData name="Fake Test User" userId="SID-0" providerId="Test" clId="FakeClientId" dt="2021-09-13T08:25:33.330" v="31" actId="790"/>
            <ac:spMkLst>
              <pc:docMk/>
              <pc:sldMasterMk cId="0" sldId="2147483648"/>
              <pc:sldLayoutMk cId="0" sldId="2147483655"/>
              <ac:spMk id="2" creationId="{00000000-0000-0000-0000-000000000000}"/>
            </ac:spMkLst>
          </pc:spChg>
          <pc:spChg chg="mod">
            <ac:chgData name="Fake Test User" userId="SID-0" providerId="Test" clId="FakeClientId" dt="2021-09-13T08:25:33.330" v="31" actId="790"/>
            <ac:spMkLst>
              <pc:docMk/>
              <pc:sldMasterMk cId="0" sldId="2147483648"/>
              <pc:sldLayoutMk cId="0" sldId="2147483655"/>
              <ac:spMk id="3" creationId="{00000000-0000-0000-0000-000000000000}"/>
            </ac:spMkLst>
          </pc:spChg>
          <pc:spChg chg="mod">
            <ac:chgData name="Fake Test User" userId="SID-0" providerId="Test" clId="FakeClientId" dt="2021-09-13T08:25:33.330" v="31" actId="790"/>
            <ac:spMkLst>
              <pc:docMk/>
              <pc:sldMasterMk cId="0" sldId="2147483648"/>
              <pc:sldLayoutMk cId="0" sldId="2147483655"/>
              <ac:spMk id="4" creationId="{00000000-0000-0000-0000-000000000000}"/>
            </ac:spMkLst>
          </pc:spChg>
        </pc:sldLayoutChg>
        <pc:sldLayoutChg chg="modSp mod">
          <pc:chgData name="Fake Test User" userId="SID-0" providerId="Test" clId="FakeClientId" dt="2021-09-13T08:25:37.595" v="32" actId="790"/>
          <pc:sldLayoutMkLst>
            <pc:docMk/>
            <pc:sldMasterMk cId="0" sldId="2147483648"/>
            <pc:sldLayoutMk cId="0" sldId="2147483656"/>
          </pc:sldLayoutMkLst>
          <pc:spChg chg="mod">
            <ac:chgData name="Fake Test User" userId="SID-0" providerId="Test" clId="FakeClientId" dt="2021-09-13T08:25:37.595" v="32" actId="790"/>
            <ac:spMkLst>
              <pc:docMk/>
              <pc:sldMasterMk cId="0" sldId="2147483648"/>
              <pc:sldLayoutMk cId="0" sldId="2147483656"/>
              <ac:spMk id="2" creationId="{00000000-0000-0000-0000-000000000000}"/>
            </ac:spMkLst>
          </pc:spChg>
          <pc:spChg chg="mod">
            <ac:chgData name="Fake Test User" userId="SID-0" providerId="Test" clId="FakeClientId" dt="2021-09-13T08:25:37.595" v="32" actId="790"/>
            <ac:spMkLst>
              <pc:docMk/>
              <pc:sldMasterMk cId="0" sldId="2147483648"/>
              <pc:sldLayoutMk cId="0" sldId="2147483656"/>
              <ac:spMk id="3" creationId="{00000000-0000-0000-0000-000000000000}"/>
            </ac:spMkLst>
          </pc:spChg>
          <pc:spChg chg="mod">
            <ac:chgData name="Fake Test User" userId="SID-0" providerId="Test" clId="FakeClientId" dt="2021-09-13T08:25:37.595" v="32" actId="790"/>
            <ac:spMkLst>
              <pc:docMk/>
              <pc:sldMasterMk cId="0" sldId="2147483648"/>
              <pc:sldLayoutMk cId="0" sldId="2147483656"/>
              <ac:spMk id="4" creationId="{00000000-0000-0000-0000-000000000000}"/>
            </ac:spMkLst>
          </pc:spChg>
          <pc:spChg chg="mod">
            <ac:chgData name="Fake Test User" userId="SID-0" providerId="Test" clId="FakeClientId" dt="2021-09-13T08:25:37.595" v="32" actId="790"/>
            <ac:spMkLst>
              <pc:docMk/>
              <pc:sldMasterMk cId="0" sldId="2147483648"/>
              <pc:sldLayoutMk cId="0" sldId="2147483656"/>
              <ac:spMk id="5" creationId="{00000000-0000-0000-0000-000000000000}"/>
            </ac:spMkLst>
          </pc:spChg>
          <pc:spChg chg="mod">
            <ac:chgData name="Fake Test User" userId="SID-0" providerId="Test" clId="FakeClientId" dt="2021-09-13T08:25:37.595" v="32" actId="790"/>
            <ac:spMkLst>
              <pc:docMk/>
              <pc:sldMasterMk cId="0" sldId="2147483648"/>
              <pc:sldLayoutMk cId="0" sldId="2147483656"/>
              <ac:spMk id="6" creationId="{00000000-0000-0000-0000-000000000000}"/>
            </ac:spMkLst>
          </pc:spChg>
          <pc:spChg chg="mod">
            <ac:chgData name="Fake Test User" userId="SID-0" providerId="Test" clId="FakeClientId" dt="2021-09-13T08:25:37.595" v="32" actId="790"/>
            <ac:spMkLst>
              <pc:docMk/>
              <pc:sldMasterMk cId="0" sldId="2147483648"/>
              <pc:sldLayoutMk cId="0" sldId="2147483656"/>
              <ac:spMk id="7" creationId="{00000000-0000-0000-0000-000000000000}"/>
            </ac:spMkLst>
          </pc:spChg>
        </pc:sldLayoutChg>
        <pc:sldLayoutChg chg="modSp mod">
          <pc:chgData name="Fake Test User" userId="SID-0" providerId="Test" clId="FakeClientId" dt="2021-09-13T08:25:41.955" v="33" actId="790"/>
          <pc:sldLayoutMkLst>
            <pc:docMk/>
            <pc:sldMasterMk cId="0" sldId="2147483648"/>
            <pc:sldLayoutMk cId="0" sldId="2147483657"/>
          </pc:sldLayoutMkLst>
          <pc:spChg chg="mod">
            <ac:chgData name="Fake Test User" userId="SID-0" providerId="Test" clId="FakeClientId" dt="2021-09-13T08:25:41.955" v="33" actId="790"/>
            <ac:spMkLst>
              <pc:docMk/>
              <pc:sldMasterMk cId="0" sldId="2147483648"/>
              <pc:sldLayoutMk cId="0" sldId="2147483657"/>
              <ac:spMk id="2" creationId="{00000000-0000-0000-0000-000000000000}"/>
            </ac:spMkLst>
          </pc:spChg>
          <pc:spChg chg="mod">
            <ac:chgData name="Fake Test User" userId="SID-0" providerId="Test" clId="FakeClientId" dt="2021-09-13T08:25:41.955" v="33" actId="790"/>
            <ac:spMkLst>
              <pc:docMk/>
              <pc:sldMasterMk cId="0" sldId="2147483648"/>
              <pc:sldLayoutMk cId="0" sldId="2147483657"/>
              <ac:spMk id="3" creationId="{00000000-0000-0000-0000-000000000000}"/>
            </ac:spMkLst>
          </pc:spChg>
          <pc:spChg chg="mod">
            <ac:chgData name="Fake Test User" userId="SID-0" providerId="Test" clId="FakeClientId" dt="2021-09-13T08:25:41.955" v="33" actId="790"/>
            <ac:spMkLst>
              <pc:docMk/>
              <pc:sldMasterMk cId="0" sldId="2147483648"/>
              <pc:sldLayoutMk cId="0" sldId="2147483657"/>
              <ac:spMk id="4" creationId="{00000000-0000-0000-0000-000000000000}"/>
            </ac:spMkLst>
          </pc:spChg>
          <pc:spChg chg="mod">
            <ac:chgData name="Fake Test User" userId="SID-0" providerId="Test" clId="FakeClientId" dt="2021-09-13T08:25:41.955" v="33" actId="790"/>
            <ac:spMkLst>
              <pc:docMk/>
              <pc:sldMasterMk cId="0" sldId="2147483648"/>
              <pc:sldLayoutMk cId="0" sldId="2147483657"/>
              <ac:spMk id="5" creationId="{00000000-0000-0000-0000-000000000000}"/>
            </ac:spMkLst>
          </pc:spChg>
          <pc:spChg chg="mod">
            <ac:chgData name="Fake Test User" userId="SID-0" providerId="Test" clId="FakeClientId" dt="2021-09-13T08:25:41.955" v="33" actId="790"/>
            <ac:spMkLst>
              <pc:docMk/>
              <pc:sldMasterMk cId="0" sldId="2147483648"/>
              <pc:sldLayoutMk cId="0" sldId="2147483657"/>
              <ac:spMk id="6" creationId="{00000000-0000-0000-0000-000000000000}"/>
            </ac:spMkLst>
          </pc:spChg>
          <pc:spChg chg="mod">
            <ac:chgData name="Fake Test User" userId="SID-0" providerId="Test" clId="FakeClientId" dt="2021-09-13T08:25:41.955" v="33" actId="790"/>
            <ac:spMkLst>
              <pc:docMk/>
              <pc:sldMasterMk cId="0" sldId="2147483648"/>
              <pc:sldLayoutMk cId="0" sldId="2147483657"/>
              <ac:spMk id="7" creationId="{00000000-0000-0000-0000-000000000000}"/>
            </ac:spMkLst>
          </pc:spChg>
        </pc:sldLayoutChg>
        <pc:sldLayoutChg chg="modSp mod">
          <pc:chgData name="Fake Test User" userId="SID-0" providerId="Test" clId="FakeClientId" dt="2021-09-13T08:26:11.923" v="40" actId="790"/>
          <pc:sldLayoutMkLst>
            <pc:docMk/>
            <pc:sldMasterMk cId="0" sldId="2147483648"/>
            <pc:sldLayoutMk cId="0" sldId="2147483658"/>
          </pc:sldLayoutMkLst>
          <pc:spChg chg="mod">
            <ac:chgData name="Fake Test User" userId="SID-0" providerId="Test" clId="FakeClientId" dt="2021-09-13T08:26:11.923" v="40" actId="790"/>
            <ac:spMkLst>
              <pc:docMk/>
              <pc:sldMasterMk cId="0" sldId="2147483648"/>
              <pc:sldLayoutMk cId="0" sldId="2147483658"/>
              <ac:spMk id="2" creationId="{00000000-0000-0000-0000-000000000000}"/>
            </ac:spMkLst>
          </pc:spChg>
          <pc:spChg chg="mod">
            <ac:chgData name="Fake Test User" userId="SID-0" providerId="Test" clId="FakeClientId" dt="2021-09-13T08:26:11.923" v="40" actId="790"/>
            <ac:spMkLst>
              <pc:docMk/>
              <pc:sldMasterMk cId="0" sldId="2147483648"/>
              <pc:sldLayoutMk cId="0" sldId="2147483658"/>
              <ac:spMk id="3" creationId="{00000000-0000-0000-0000-000000000000}"/>
            </ac:spMkLst>
          </pc:spChg>
          <pc:spChg chg="mod">
            <ac:chgData name="Fake Test User" userId="SID-0" providerId="Test" clId="FakeClientId" dt="2021-09-13T08:26:11.923" v="40" actId="790"/>
            <ac:spMkLst>
              <pc:docMk/>
              <pc:sldMasterMk cId="0" sldId="2147483648"/>
              <pc:sldLayoutMk cId="0" sldId="2147483658"/>
              <ac:spMk id="4" creationId="{00000000-0000-0000-0000-000000000000}"/>
            </ac:spMkLst>
          </pc:spChg>
          <pc:spChg chg="mod">
            <ac:chgData name="Fake Test User" userId="SID-0" providerId="Test" clId="FakeClientId" dt="2021-09-13T08:26:11.923" v="40" actId="790"/>
            <ac:spMkLst>
              <pc:docMk/>
              <pc:sldMasterMk cId="0" sldId="2147483648"/>
              <pc:sldLayoutMk cId="0" sldId="2147483658"/>
              <ac:spMk id="5" creationId="{00000000-0000-0000-0000-000000000000}"/>
            </ac:spMkLst>
          </pc:spChg>
          <pc:spChg chg="mod">
            <ac:chgData name="Fake Test User" userId="SID-0" providerId="Test" clId="FakeClientId" dt="2021-09-13T08:26:11.923" v="40" actId="790"/>
            <ac:spMkLst>
              <pc:docMk/>
              <pc:sldMasterMk cId="0" sldId="2147483648"/>
              <pc:sldLayoutMk cId="0" sldId="2147483658"/>
              <ac:spMk id="6" creationId="{00000000-0000-0000-0000-000000000000}"/>
            </ac:spMkLst>
          </pc:spChg>
        </pc:sldLayoutChg>
        <pc:sldLayoutChg chg="modSp mod">
          <pc:chgData name="Fake Test User" userId="SID-0" providerId="Test" clId="FakeClientId" dt="2021-09-13T08:26:16.001" v="41" actId="790"/>
          <pc:sldLayoutMkLst>
            <pc:docMk/>
            <pc:sldMasterMk cId="0" sldId="2147483648"/>
            <pc:sldLayoutMk cId="0" sldId="2147483659"/>
          </pc:sldLayoutMkLst>
          <pc:spChg chg="mod">
            <ac:chgData name="Fake Test User" userId="SID-0" providerId="Test" clId="FakeClientId" dt="2021-09-13T08:26:16.001" v="41" actId="790"/>
            <ac:spMkLst>
              <pc:docMk/>
              <pc:sldMasterMk cId="0" sldId="2147483648"/>
              <pc:sldLayoutMk cId="0" sldId="2147483659"/>
              <ac:spMk id="2" creationId="{00000000-0000-0000-0000-000000000000}"/>
            </ac:spMkLst>
          </pc:spChg>
          <pc:spChg chg="mod">
            <ac:chgData name="Fake Test User" userId="SID-0" providerId="Test" clId="FakeClientId" dt="2021-09-13T08:26:16.001" v="41" actId="790"/>
            <ac:spMkLst>
              <pc:docMk/>
              <pc:sldMasterMk cId="0" sldId="2147483648"/>
              <pc:sldLayoutMk cId="0" sldId="2147483659"/>
              <ac:spMk id="3" creationId="{00000000-0000-0000-0000-000000000000}"/>
            </ac:spMkLst>
          </pc:spChg>
          <pc:spChg chg="mod">
            <ac:chgData name="Fake Test User" userId="SID-0" providerId="Test" clId="FakeClientId" dt="2021-09-13T08:26:16.001" v="41" actId="790"/>
            <ac:spMkLst>
              <pc:docMk/>
              <pc:sldMasterMk cId="0" sldId="2147483648"/>
              <pc:sldLayoutMk cId="0" sldId="2147483659"/>
              <ac:spMk id="4" creationId="{00000000-0000-0000-0000-000000000000}"/>
            </ac:spMkLst>
          </pc:spChg>
          <pc:spChg chg="mod">
            <ac:chgData name="Fake Test User" userId="SID-0" providerId="Test" clId="FakeClientId" dt="2021-09-13T08:26:16.001" v="41" actId="790"/>
            <ac:spMkLst>
              <pc:docMk/>
              <pc:sldMasterMk cId="0" sldId="2147483648"/>
              <pc:sldLayoutMk cId="0" sldId="2147483659"/>
              <ac:spMk id="5" creationId="{00000000-0000-0000-0000-000000000000}"/>
            </ac:spMkLst>
          </pc:spChg>
          <pc:spChg chg="mod">
            <ac:chgData name="Fake Test User" userId="SID-0" providerId="Test" clId="FakeClientId" dt="2021-09-13T08:26:16.001" v="41" actId="790"/>
            <ac:spMkLst>
              <pc:docMk/>
              <pc:sldMasterMk cId="0" sldId="2147483648"/>
              <pc:sldLayoutMk cId="0" sldId="2147483659"/>
              <ac:spMk id="6" creationId="{00000000-0000-0000-0000-000000000000}"/>
            </ac:spMkLst>
          </pc:spChg>
        </pc:sldLayoutChg>
        <pc:sldLayoutChg chg="modSp mod">
          <pc:chgData name="Fake Test User" userId="SID-0" providerId="Test" clId="FakeClientId" dt="2021-09-13T08:25:45.783" v="34" actId="790"/>
          <pc:sldLayoutMkLst>
            <pc:docMk/>
            <pc:sldMasterMk cId="0" sldId="2147483648"/>
            <pc:sldLayoutMk cId="0" sldId="2147483660"/>
          </pc:sldLayoutMkLst>
          <pc:spChg chg="mod">
            <ac:chgData name="Fake Test User" userId="SID-0" providerId="Test" clId="FakeClientId" dt="2021-09-13T08:25:45.783" v="34" actId="790"/>
            <ac:spMkLst>
              <pc:docMk/>
              <pc:sldMasterMk cId="0" sldId="2147483648"/>
              <pc:sldLayoutMk cId="0" sldId="2147483660"/>
              <ac:spMk id="2" creationId="{00000000-0000-0000-0000-000000000000}"/>
            </ac:spMkLst>
          </pc:spChg>
          <pc:spChg chg="mod">
            <ac:chgData name="Fake Test User" userId="SID-0" providerId="Test" clId="FakeClientId" dt="2021-09-13T08:25:45.783" v="34" actId="790"/>
            <ac:spMkLst>
              <pc:docMk/>
              <pc:sldMasterMk cId="0" sldId="2147483648"/>
              <pc:sldLayoutMk cId="0" sldId="2147483660"/>
              <ac:spMk id="3" creationId="{00000000-0000-0000-0000-000000000000}"/>
            </ac:spMkLst>
          </pc:spChg>
          <pc:spChg chg="mod">
            <ac:chgData name="Fake Test User" userId="SID-0" providerId="Test" clId="FakeClientId" dt="2021-09-13T08:25:45.783" v="34" actId="790"/>
            <ac:spMkLst>
              <pc:docMk/>
              <pc:sldMasterMk cId="0" sldId="2147483648"/>
              <pc:sldLayoutMk cId="0" sldId="2147483660"/>
              <ac:spMk id="4" creationId="{00000000-0000-0000-0000-000000000000}"/>
            </ac:spMkLst>
          </pc:spChg>
          <pc:spChg chg="mod">
            <ac:chgData name="Fake Test User" userId="SID-0" providerId="Test" clId="FakeClientId" dt="2021-09-13T08:25:45.783" v="34" actId="790"/>
            <ac:spMkLst>
              <pc:docMk/>
              <pc:sldMasterMk cId="0" sldId="2147483648"/>
              <pc:sldLayoutMk cId="0" sldId="2147483660"/>
              <ac:spMk id="5" creationId="{00000000-0000-0000-0000-000000000000}"/>
            </ac:spMkLst>
          </pc:spChg>
          <pc:spChg chg="mod">
            <ac:chgData name="Fake Test User" userId="SID-0" providerId="Test" clId="FakeClientId" dt="2021-09-13T08:25:45.783" v="34" actId="790"/>
            <ac:spMkLst>
              <pc:docMk/>
              <pc:sldMasterMk cId="0" sldId="2147483648"/>
              <pc:sldLayoutMk cId="0" sldId="2147483660"/>
              <ac:spMk id="6" creationId="{00000000-0000-0000-0000-000000000000}"/>
            </ac:spMkLst>
          </pc:spChg>
          <pc:spChg chg="mod">
            <ac:chgData name="Fake Test User" userId="SID-0" providerId="Test" clId="FakeClientId" dt="2021-09-13T08:25:45.783" v="34" actId="790"/>
            <ac:spMkLst>
              <pc:docMk/>
              <pc:sldMasterMk cId="0" sldId="2147483648"/>
              <pc:sldLayoutMk cId="0" sldId="2147483660"/>
              <ac:spMk id="7" creationId="{00000000-0000-0000-0000-000000000000}"/>
            </ac:spMkLst>
          </pc:spChg>
        </pc:sldLayoutChg>
        <pc:sldLayoutChg chg="modSp mod">
          <pc:chgData name="Fake Test User" userId="SID-0" providerId="Test" clId="FakeClientId" dt="2021-09-13T08:25:50.002" v="35" actId="790"/>
          <pc:sldLayoutMkLst>
            <pc:docMk/>
            <pc:sldMasterMk cId="0" sldId="2147483648"/>
            <pc:sldLayoutMk cId="0" sldId="2147483661"/>
          </pc:sldLayoutMkLst>
          <pc:spChg chg="mod">
            <ac:chgData name="Fake Test User" userId="SID-0" providerId="Test" clId="FakeClientId" dt="2021-09-13T08:25:50.002" v="35" actId="790"/>
            <ac:spMkLst>
              <pc:docMk/>
              <pc:sldMasterMk cId="0" sldId="2147483648"/>
              <pc:sldLayoutMk cId="0" sldId="2147483661"/>
              <ac:spMk id="2" creationId="{00000000-0000-0000-0000-000000000000}"/>
            </ac:spMkLst>
          </pc:spChg>
          <pc:spChg chg="mod">
            <ac:chgData name="Fake Test User" userId="SID-0" providerId="Test" clId="FakeClientId" dt="2021-09-13T08:25:50.002" v="35" actId="790"/>
            <ac:spMkLst>
              <pc:docMk/>
              <pc:sldMasterMk cId="0" sldId="2147483648"/>
              <pc:sldLayoutMk cId="0" sldId="2147483661"/>
              <ac:spMk id="4" creationId="{00000000-0000-0000-0000-000000000000}"/>
            </ac:spMkLst>
          </pc:spChg>
          <pc:spChg chg="mod">
            <ac:chgData name="Fake Test User" userId="SID-0" providerId="Test" clId="FakeClientId" dt="2021-09-13T08:25:50.002" v="35" actId="790"/>
            <ac:spMkLst>
              <pc:docMk/>
              <pc:sldMasterMk cId="0" sldId="2147483648"/>
              <pc:sldLayoutMk cId="0" sldId="2147483661"/>
              <ac:spMk id="5" creationId="{00000000-0000-0000-0000-000000000000}"/>
            </ac:spMkLst>
          </pc:spChg>
          <pc:spChg chg="mod">
            <ac:chgData name="Fake Test User" userId="SID-0" providerId="Test" clId="FakeClientId" dt="2021-09-13T08:25:50.002" v="35" actId="790"/>
            <ac:spMkLst>
              <pc:docMk/>
              <pc:sldMasterMk cId="0" sldId="2147483648"/>
              <pc:sldLayoutMk cId="0" sldId="2147483661"/>
              <ac:spMk id="6" creationId="{00000000-0000-0000-0000-000000000000}"/>
            </ac:spMkLst>
          </pc:spChg>
          <pc:spChg chg="mod">
            <ac:chgData name="Fake Test User" userId="SID-0" providerId="Test" clId="FakeClientId" dt="2021-09-13T08:25:50.002" v="35" actId="790"/>
            <ac:spMkLst>
              <pc:docMk/>
              <pc:sldMasterMk cId="0" sldId="2147483648"/>
              <pc:sldLayoutMk cId="0" sldId="2147483661"/>
              <ac:spMk id="7" creationId="{00000000-0000-0000-0000-000000000000}"/>
            </ac:spMkLst>
          </pc:spChg>
        </pc:sldLayoutChg>
        <pc:sldLayoutChg chg="modSp mod">
          <pc:chgData name="Fake Test User" userId="SID-0" providerId="Test" clId="FakeClientId" dt="2021-09-13T08:25:57.611" v="37" actId="790"/>
          <pc:sldLayoutMkLst>
            <pc:docMk/>
            <pc:sldMasterMk cId="0" sldId="2147483648"/>
            <pc:sldLayoutMk cId="0" sldId="2147483663"/>
          </pc:sldLayoutMkLst>
          <pc:spChg chg="mod">
            <ac:chgData name="Fake Test User" userId="SID-0" providerId="Test" clId="FakeClientId" dt="2021-09-13T08:25:57.611" v="37" actId="790"/>
            <ac:spMkLst>
              <pc:docMk/>
              <pc:sldMasterMk cId="0" sldId="2147483648"/>
              <pc:sldLayoutMk cId="0" sldId="2147483663"/>
              <ac:spMk id="2" creationId="{00000000-0000-0000-0000-000000000000}"/>
            </ac:spMkLst>
          </pc:spChg>
          <pc:spChg chg="mod">
            <ac:chgData name="Fake Test User" userId="SID-0" providerId="Test" clId="FakeClientId" dt="2021-09-13T08:25:57.611" v="37" actId="790"/>
            <ac:spMkLst>
              <pc:docMk/>
              <pc:sldMasterMk cId="0" sldId="2147483648"/>
              <pc:sldLayoutMk cId="0" sldId="2147483663"/>
              <ac:spMk id="4" creationId="{00000000-0000-0000-0000-000000000000}"/>
            </ac:spMkLst>
          </pc:spChg>
          <pc:spChg chg="mod">
            <ac:chgData name="Fake Test User" userId="SID-0" providerId="Test" clId="FakeClientId" dt="2021-09-13T08:25:57.611" v="37" actId="790"/>
            <ac:spMkLst>
              <pc:docMk/>
              <pc:sldMasterMk cId="0" sldId="2147483648"/>
              <pc:sldLayoutMk cId="0" sldId="2147483663"/>
              <ac:spMk id="5" creationId="{00000000-0000-0000-0000-000000000000}"/>
            </ac:spMkLst>
          </pc:spChg>
          <pc:spChg chg="mod">
            <ac:chgData name="Fake Test User" userId="SID-0" providerId="Test" clId="FakeClientId" dt="2021-09-13T08:25:57.611" v="37" actId="790"/>
            <ac:spMkLst>
              <pc:docMk/>
              <pc:sldMasterMk cId="0" sldId="2147483648"/>
              <pc:sldLayoutMk cId="0" sldId="2147483663"/>
              <ac:spMk id="6" creationId="{00000000-0000-0000-0000-000000000000}"/>
            </ac:spMkLst>
          </pc:spChg>
          <pc:spChg chg="mod">
            <ac:chgData name="Fake Test User" userId="SID-0" providerId="Test" clId="FakeClientId" dt="2021-09-13T08:25:57.611" v="37" actId="790"/>
            <ac:spMkLst>
              <pc:docMk/>
              <pc:sldMasterMk cId="0" sldId="2147483648"/>
              <pc:sldLayoutMk cId="0" sldId="2147483663"/>
              <ac:spMk id="7" creationId="{00000000-0000-0000-0000-000000000000}"/>
            </ac:spMkLst>
          </pc:spChg>
        </pc:sldLayoutChg>
        <pc:sldLayoutChg chg="modSp mod">
          <pc:chgData name="Fake Test User" userId="SID-0" providerId="Test" clId="FakeClientId" dt="2021-09-13T08:25:53.986" v="36" actId="790"/>
          <pc:sldLayoutMkLst>
            <pc:docMk/>
            <pc:sldMasterMk cId="0" sldId="2147483648"/>
            <pc:sldLayoutMk cId="0" sldId="2147483666"/>
          </pc:sldLayoutMkLst>
          <pc:spChg chg="mod">
            <ac:chgData name="Fake Test User" userId="SID-0" providerId="Test" clId="FakeClientId" dt="2021-09-13T08:25:53.986" v="36" actId="790"/>
            <ac:spMkLst>
              <pc:docMk/>
              <pc:sldMasterMk cId="0" sldId="2147483648"/>
              <pc:sldLayoutMk cId="0" sldId="2147483666"/>
              <ac:spMk id="2" creationId="{00000000-0000-0000-0000-000000000000}"/>
            </ac:spMkLst>
          </pc:spChg>
          <pc:spChg chg="mod">
            <ac:chgData name="Fake Test User" userId="SID-0" providerId="Test" clId="FakeClientId" dt="2021-09-13T08:25:53.986" v="36" actId="790"/>
            <ac:spMkLst>
              <pc:docMk/>
              <pc:sldMasterMk cId="0" sldId="2147483648"/>
              <pc:sldLayoutMk cId="0" sldId="2147483666"/>
              <ac:spMk id="4" creationId="{00000000-0000-0000-0000-000000000000}"/>
            </ac:spMkLst>
          </pc:spChg>
          <pc:spChg chg="mod">
            <ac:chgData name="Fake Test User" userId="SID-0" providerId="Test" clId="FakeClientId" dt="2021-09-13T08:25:53.986" v="36" actId="790"/>
            <ac:spMkLst>
              <pc:docMk/>
              <pc:sldMasterMk cId="0" sldId="2147483648"/>
              <pc:sldLayoutMk cId="0" sldId="2147483666"/>
              <ac:spMk id="5" creationId="{00000000-0000-0000-0000-000000000000}"/>
            </ac:spMkLst>
          </pc:spChg>
          <pc:spChg chg="mod">
            <ac:chgData name="Fake Test User" userId="SID-0" providerId="Test" clId="FakeClientId" dt="2021-09-13T08:25:53.986" v="36" actId="790"/>
            <ac:spMkLst>
              <pc:docMk/>
              <pc:sldMasterMk cId="0" sldId="2147483648"/>
              <pc:sldLayoutMk cId="0" sldId="2147483666"/>
              <ac:spMk id="6" creationId="{00000000-0000-0000-0000-000000000000}"/>
            </ac:spMkLst>
          </pc:spChg>
          <pc:spChg chg="mod">
            <ac:chgData name="Fake Test User" userId="SID-0" providerId="Test" clId="FakeClientId" dt="2021-09-13T08:25:53.986" v="36" actId="790"/>
            <ac:spMkLst>
              <pc:docMk/>
              <pc:sldMasterMk cId="0" sldId="2147483648"/>
              <pc:sldLayoutMk cId="0" sldId="2147483666"/>
              <ac:spMk id="7" creationId="{00000000-0000-0000-0000-000000000000}"/>
            </ac:spMkLst>
          </pc:spChg>
          <pc:spChg chg="mod">
            <ac:chgData name="Fake Test User" userId="SID-0" providerId="Test" clId="FakeClientId" dt="2021-09-13T08:25:53.986" v="36" actId="790"/>
            <ac:spMkLst>
              <pc:docMk/>
              <pc:sldMasterMk cId="0" sldId="2147483648"/>
              <pc:sldLayoutMk cId="0" sldId="2147483666"/>
              <ac:spMk id="12" creationId="{00000000-0000-0000-0000-000000000000}"/>
            </ac:spMkLst>
          </pc:spChg>
          <pc:spChg chg="mod">
            <ac:chgData name="Fake Test User" userId="SID-0" providerId="Test" clId="FakeClientId" dt="2021-09-13T08:25:53.986" v="36" actId="790"/>
            <ac:spMkLst>
              <pc:docMk/>
              <pc:sldMasterMk cId="0" sldId="2147483648"/>
              <pc:sldLayoutMk cId="0" sldId="2147483666"/>
              <ac:spMk id="16" creationId="{00000000-0000-0000-0000-000000000000}"/>
            </ac:spMkLst>
          </pc:spChg>
          <pc:spChg chg="mod">
            <ac:chgData name="Fake Test User" userId="SID-0" providerId="Test" clId="FakeClientId" dt="2021-09-13T08:25:53.986" v="36" actId="790"/>
            <ac:spMkLst>
              <pc:docMk/>
              <pc:sldMasterMk cId="0" sldId="2147483648"/>
              <pc:sldLayoutMk cId="0" sldId="2147483666"/>
              <ac:spMk id="17" creationId="{00000000-0000-0000-0000-000000000000}"/>
            </ac:spMkLst>
          </pc:spChg>
        </pc:sldLayoutChg>
        <pc:sldLayoutChg chg="modSp mod">
          <pc:chgData name="Fake Test User" userId="SID-0" providerId="Test" clId="FakeClientId" dt="2021-09-13T08:26:01.111" v="38" actId="790"/>
          <pc:sldLayoutMkLst>
            <pc:docMk/>
            <pc:sldMasterMk cId="0" sldId="2147483648"/>
            <pc:sldLayoutMk cId="0" sldId="2147483667"/>
          </pc:sldLayoutMkLst>
          <pc:spChg chg="mod">
            <ac:chgData name="Fake Test User" userId="SID-0" providerId="Test" clId="FakeClientId" dt="2021-09-13T08:26:01.111" v="38" actId="790"/>
            <ac:spMkLst>
              <pc:docMk/>
              <pc:sldMasterMk cId="0" sldId="2147483648"/>
              <pc:sldLayoutMk cId="0" sldId="2147483667"/>
              <ac:spMk id="3" creationId="{00000000-0000-0000-0000-000000000000}"/>
            </ac:spMkLst>
          </pc:spChg>
          <pc:spChg chg="mod">
            <ac:chgData name="Fake Test User" userId="SID-0" providerId="Test" clId="FakeClientId" dt="2021-09-13T08:26:01.111" v="38" actId="790"/>
            <ac:spMkLst>
              <pc:docMk/>
              <pc:sldMasterMk cId="0" sldId="2147483648"/>
              <pc:sldLayoutMk cId="0" sldId="2147483667"/>
              <ac:spMk id="4" creationId="{00000000-0000-0000-0000-000000000000}"/>
            </ac:spMkLst>
          </pc:spChg>
          <pc:spChg chg="mod">
            <ac:chgData name="Fake Test User" userId="SID-0" providerId="Test" clId="FakeClientId" dt="2021-09-13T08:26:01.111" v="38" actId="790"/>
            <ac:spMkLst>
              <pc:docMk/>
              <pc:sldMasterMk cId="0" sldId="2147483648"/>
              <pc:sldLayoutMk cId="0" sldId="2147483667"/>
              <ac:spMk id="5" creationId="{00000000-0000-0000-0000-000000000000}"/>
            </ac:spMkLst>
          </pc:spChg>
          <pc:spChg chg="mod">
            <ac:chgData name="Fake Test User" userId="SID-0" providerId="Test" clId="FakeClientId" dt="2021-09-13T08:26:01.111" v="38" actId="790"/>
            <ac:spMkLst>
              <pc:docMk/>
              <pc:sldMasterMk cId="0" sldId="2147483648"/>
              <pc:sldLayoutMk cId="0" sldId="2147483667"/>
              <ac:spMk id="7" creationId="{00000000-0000-0000-0000-000000000000}"/>
            </ac:spMkLst>
          </pc:spChg>
          <pc:spChg chg="mod">
            <ac:chgData name="Fake Test User" userId="SID-0" providerId="Test" clId="FakeClientId" dt="2021-09-13T08:26:01.111" v="38" actId="790"/>
            <ac:spMkLst>
              <pc:docMk/>
              <pc:sldMasterMk cId="0" sldId="2147483648"/>
              <pc:sldLayoutMk cId="0" sldId="2147483667"/>
              <ac:spMk id="8" creationId="{00000000-0000-0000-0000-000000000000}"/>
            </ac:spMkLst>
          </pc:spChg>
          <pc:spChg chg="mod">
            <ac:chgData name="Fake Test User" userId="SID-0" providerId="Test" clId="FakeClientId" dt="2021-09-13T08:26:01.111" v="38" actId="790"/>
            <ac:spMkLst>
              <pc:docMk/>
              <pc:sldMasterMk cId="0" sldId="2147483648"/>
              <pc:sldLayoutMk cId="0" sldId="2147483667"/>
              <ac:spMk id="9" creationId="{00000000-0000-0000-0000-000000000000}"/>
            </ac:spMkLst>
          </pc:spChg>
          <pc:spChg chg="mod">
            <ac:chgData name="Fake Test User" userId="SID-0" providerId="Test" clId="FakeClientId" dt="2021-09-13T08:26:01.111" v="38" actId="790"/>
            <ac:spMkLst>
              <pc:docMk/>
              <pc:sldMasterMk cId="0" sldId="2147483648"/>
              <pc:sldLayoutMk cId="0" sldId="2147483667"/>
              <ac:spMk id="10" creationId="{00000000-0000-0000-0000-000000000000}"/>
            </ac:spMkLst>
          </pc:spChg>
          <pc:spChg chg="mod">
            <ac:chgData name="Fake Test User" userId="SID-0" providerId="Test" clId="FakeClientId" dt="2021-09-13T08:26:01.111" v="38" actId="790"/>
            <ac:spMkLst>
              <pc:docMk/>
              <pc:sldMasterMk cId="0" sldId="2147483648"/>
              <pc:sldLayoutMk cId="0" sldId="2147483667"/>
              <ac:spMk id="11" creationId="{00000000-0000-0000-0000-000000000000}"/>
            </ac:spMkLst>
          </pc:spChg>
          <pc:spChg chg="mod">
            <ac:chgData name="Fake Test User" userId="SID-0" providerId="Test" clId="FakeClientId" dt="2021-09-13T08:26:01.111" v="38" actId="790"/>
            <ac:spMkLst>
              <pc:docMk/>
              <pc:sldMasterMk cId="0" sldId="2147483648"/>
              <pc:sldLayoutMk cId="0" sldId="2147483667"/>
              <ac:spMk id="12" creationId="{00000000-0000-0000-0000-000000000000}"/>
            </ac:spMkLst>
          </pc:spChg>
          <pc:spChg chg="mod">
            <ac:chgData name="Fake Test User" userId="SID-0" providerId="Test" clId="FakeClientId" dt="2021-09-13T08:26:01.111" v="38" actId="790"/>
            <ac:spMkLst>
              <pc:docMk/>
              <pc:sldMasterMk cId="0" sldId="2147483648"/>
              <pc:sldLayoutMk cId="0" sldId="2147483667"/>
              <ac:spMk id="15" creationId="{00000000-0000-0000-0000-000000000000}"/>
            </ac:spMkLst>
          </pc:spChg>
        </pc:sldLayoutChg>
        <pc:sldLayoutChg chg="modSp mod">
          <pc:chgData name="Fake Test User" userId="SID-0" providerId="Test" clId="FakeClientId" dt="2021-09-13T08:26:04.861" v="39" actId="790"/>
          <pc:sldLayoutMkLst>
            <pc:docMk/>
            <pc:sldMasterMk cId="0" sldId="2147483648"/>
            <pc:sldLayoutMk cId="0" sldId="2147483668"/>
          </pc:sldLayoutMkLst>
          <pc:spChg chg="mod">
            <ac:chgData name="Fake Test User" userId="SID-0" providerId="Test" clId="FakeClientId" dt="2021-09-13T08:26:04.861" v="39" actId="790"/>
            <ac:spMkLst>
              <pc:docMk/>
              <pc:sldMasterMk cId="0" sldId="2147483648"/>
              <pc:sldLayoutMk cId="0" sldId="2147483668"/>
              <ac:spMk id="3"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4"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5"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19"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20"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21"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22"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23"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24"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25"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26"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27" creationId="{00000000-0000-0000-0000-000000000000}"/>
            </ac:spMkLst>
          </pc:spChg>
          <pc:spChg chg="mod">
            <ac:chgData name="Fake Test User" userId="SID-0" providerId="Test" clId="FakeClientId" dt="2021-09-13T08:26:04.861" v="39" actId="790"/>
            <ac:spMkLst>
              <pc:docMk/>
              <pc:sldMasterMk cId="0" sldId="2147483648"/>
              <pc:sldLayoutMk cId="0" sldId="2147483668"/>
              <ac:spMk id="30" creationId="{00000000-0000-0000-0000-000000000000}"/>
            </ac:spMkLst>
          </pc:spChg>
        </pc:sldLayoutChg>
      </pc:sldMasterChg>
      <pc:sldMasterChg chg="modSp mod modSldLayout sldLayoutOrd">
        <pc:chgData name="Fake Test User" userId="SID-0" providerId="Test" clId="FakeClientId" dt="2021-09-13T08:27:39.828" v="60" actId="790"/>
        <pc:sldMasterMkLst>
          <pc:docMk/>
          <pc:sldMasterMk cId="137628676" sldId="2147483669"/>
        </pc:sldMasterMkLst>
        <pc:spChg chg="mod">
          <ac:chgData name="Fake Test User" userId="SID-0" providerId="Test" clId="FakeClientId" dt="2021-09-13T08:26:26.985" v="42" actId="790"/>
          <ac:spMkLst>
            <pc:docMk/>
            <pc:sldMasterMk cId="137628676" sldId="2147483669"/>
            <ac:spMk id="2" creationId="{00000000-0000-0000-0000-000000000000}"/>
          </ac:spMkLst>
        </pc:spChg>
        <pc:spChg chg="mod">
          <ac:chgData name="Fake Test User" userId="SID-0" providerId="Test" clId="FakeClientId" dt="2021-09-13T08:26:26.985" v="42" actId="790"/>
          <ac:spMkLst>
            <pc:docMk/>
            <pc:sldMasterMk cId="137628676" sldId="2147483669"/>
            <ac:spMk id="3" creationId="{00000000-0000-0000-0000-000000000000}"/>
          </ac:spMkLst>
        </pc:spChg>
        <pc:spChg chg="mod">
          <ac:chgData name="Fake Test User" userId="SID-0" providerId="Test" clId="FakeClientId" dt="2021-09-13T08:26:26.985" v="42" actId="790"/>
          <ac:spMkLst>
            <pc:docMk/>
            <pc:sldMasterMk cId="137628676" sldId="2147483669"/>
            <ac:spMk id="4" creationId="{00000000-0000-0000-0000-000000000000}"/>
          </ac:spMkLst>
        </pc:spChg>
        <pc:spChg chg="mod">
          <ac:chgData name="Fake Test User" userId="SID-0" providerId="Test" clId="FakeClientId" dt="2021-09-13T08:26:26.985" v="42" actId="790"/>
          <ac:spMkLst>
            <pc:docMk/>
            <pc:sldMasterMk cId="137628676" sldId="2147483669"/>
            <ac:spMk id="5" creationId="{00000000-0000-0000-0000-000000000000}"/>
          </ac:spMkLst>
        </pc:spChg>
        <pc:spChg chg="mod">
          <ac:chgData name="Fake Test User" userId="SID-0" providerId="Test" clId="FakeClientId" dt="2021-09-13T08:26:26.985" v="42" actId="790"/>
          <ac:spMkLst>
            <pc:docMk/>
            <pc:sldMasterMk cId="137628676" sldId="2147483669"/>
            <ac:spMk id="6" creationId="{00000000-0000-0000-0000-000000000000}"/>
          </ac:spMkLst>
        </pc:spChg>
        <pc:sldLayoutChg chg="modSp mod">
          <pc:chgData name="Fake Test User" userId="SID-0" providerId="Test" clId="FakeClientId" dt="2021-09-13T08:26:34.094" v="43" actId="790"/>
          <pc:sldLayoutMkLst>
            <pc:docMk/>
            <pc:sldMasterMk cId="137628676" sldId="2147483669"/>
            <pc:sldLayoutMk cId="3337840982" sldId="2147483670"/>
          </pc:sldLayoutMkLst>
          <pc:spChg chg="mod">
            <ac:chgData name="Fake Test User" userId="SID-0" providerId="Test" clId="FakeClientId" dt="2021-09-13T08:26:34.094" v="43" actId="790"/>
            <ac:spMkLst>
              <pc:docMk/>
              <pc:sldMasterMk cId="137628676" sldId="2147483669"/>
              <pc:sldLayoutMk cId="3337840982" sldId="2147483670"/>
              <ac:spMk id="2" creationId="{00000000-0000-0000-0000-000000000000}"/>
            </ac:spMkLst>
          </pc:spChg>
          <pc:spChg chg="mod">
            <ac:chgData name="Fake Test User" userId="SID-0" providerId="Test" clId="FakeClientId" dt="2021-09-13T08:26:34.094" v="43" actId="790"/>
            <ac:spMkLst>
              <pc:docMk/>
              <pc:sldMasterMk cId="137628676" sldId="2147483669"/>
              <pc:sldLayoutMk cId="3337840982" sldId="2147483670"/>
              <ac:spMk id="3" creationId="{00000000-0000-0000-0000-000000000000}"/>
            </ac:spMkLst>
          </pc:spChg>
          <pc:spChg chg="mod">
            <ac:chgData name="Fake Test User" userId="SID-0" providerId="Test" clId="FakeClientId" dt="2021-09-13T08:26:34.094" v="43" actId="790"/>
            <ac:spMkLst>
              <pc:docMk/>
              <pc:sldMasterMk cId="137628676" sldId="2147483669"/>
              <pc:sldLayoutMk cId="3337840982" sldId="2147483670"/>
              <ac:spMk id="4" creationId="{00000000-0000-0000-0000-000000000000}"/>
            </ac:spMkLst>
          </pc:spChg>
          <pc:spChg chg="mod">
            <ac:chgData name="Fake Test User" userId="SID-0" providerId="Test" clId="FakeClientId" dt="2021-09-13T08:26:34.094" v="43" actId="790"/>
            <ac:spMkLst>
              <pc:docMk/>
              <pc:sldMasterMk cId="137628676" sldId="2147483669"/>
              <pc:sldLayoutMk cId="3337840982" sldId="2147483670"/>
              <ac:spMk id="5" creationId="{00000000-0000-0000-0000-000000000000}"/>
            </ac:spMkLst>
          </pc:spChg>
          <pc:spChg chg="mod">
            <ac:chgData name="Fake Test User" userId="SID-0" providerId="Test" clId="FakeClientId" dt="2021-09-13T08:26:34.094" v="43" actId="790"/>
            <ac:spMkLst>
              <pc:docMk/>
              <pc:sldMasterMk cId="137628676" sldId="2147483669"/>
              <pc:sldLayoutMk cId="3337840982" sldId="2147483670"/>
              <ac:spMk id="6" creationId="{00000000-0000-0000-0000-000000000000}"/>
            </ac:spMkLst>
          </pc:spChg>
        </pc:sldLayoutChg>
        <pc:sldLayoutChg chg="modSp mod">
          <pc:chgData name="Fake Test User" userId="SID-0" providerId="Test" clId="FakeClientId" dt="2021-09-13T08:26:39.235" v="44" actId="790"/>
          <pc:sldLayoutMkLst>
            <pc:docMk/>
            <pc:sldMasterMk cId="137628676" sldId="2147483669"/>
            <pc:sldLayoutMk cId="2147399127" sldId="2147483671"/>
          </pc:sldLayoutMkLst>
          <pc:spChg chg="mod">
            <ac:chgData name="Fake Test User" userId="SID-0" providerId="Test" clId="FakeClientId" dt="2021-09-13T08:26:39.235" v="44" actId="790"/>
            <ac:spMkLst>
              <pc:docMk/>
              <pc:sldMasterMk cId="137628676" sldId="2147483669"/>
              <pc:sldLayoutMk cId="2147399127" sldId="2147483671"/>
              <ac:spMk id="2" creationId="{00000000-0000-0000-0000-000000000000}"/>
            </ac:spMkLst>
          </pc:spChg>
          <pc:spChg chg="mod">
            <ac:chgData name="Fake Test User" userId="SID-0" providerId="Test" clId="FakeClientId" dt="2021-09-13T08:26:39.235" v="44" actId="790"/>
            <ac:spMkLst>
              <pc:docMk/>
              <pc:sldMasterMk cId="137628676" sldId="2147483669"/>
              <pc:sldLayoutMk cId="2147399127" sldId="2147483671"/>
              <ac:spMk id="3" creationId="{00000000-0000-0000-0000-000000000000}"/>
            </ac:spMkLst>
          </pc:spChg>
          <pc:spChg chg="mod">
            <ac:chgData name="Fake Test User" userId="SID-0" providerId="Test" clId="FakeClientId" dt="2021-09-13T08:26:39.235" v="44" actId="790"/>
            <ac:spMkLst>
              <pc:docMk/>
              <pc:sldMasterMk cId="137628676" sldId="2147483669"/>
              <pc:sldLayoutMk cId="2147399127" sldId="2147483671"/>
              <ac:spMk id="4" creationId="{00000000-0000-0000-0000-000000000000}"/>
            </ac:spMkLst>
          </pc:spChg>
          <pc:spChg chg="mod">
            <ac:chgData name="Fake Test User" userId="SID-0" providerId="Test" clId="FakeClientId" dt="2021-09-13T08:26:39.235" v="44" actId="790"/>
            <ac:spMkLst>
              <pc:docMk/>
              <pc:sldMasterMk cId="137628676" sldId="2147483669"/>
              <pc:sldLayoutMk cId="2147399127" sldId="2147483671"/>
              <ac:spMk id="5" creationId="{00000000-0000-0000-0000-000000000000}"/>
            </ac:spMkLst>
          </pc:spChg>
          <pc:spChg chg="mod">
            <ac:chgData name="Fake Test User" userId="SID-0" providerId="Test" clId="FakeClientId" dt="2021-09-13T08:26:39.235" v="44" actId="790"/>
            <ac:spMkLst>
              <pc:docMk/>
              <pc:sldMasterMk cId="137628676" sldId="2147483669"/>
              <pc:sldLayoutMk cId="2147399127" sldId="2147483671"/>
              <ac:spMk id="6" creationId="{00000000-0000-0000-0000-000000000000}"/>
            </ac:spMkLst>
          </pc:spChg>
        </pc:sldLayoutChg>
        <pc:sldLayoutChg chg="modSp mod ord">
          <pc:chgData name="Fake Test User" userId="SID-0" providerId="Test" clId="FakeClientId" dt="2021-09-13T08:26:43.782" v="46" actId="790"/>
          <pc:sldLayoutMkLst>
            <pc:docMk/>
            <pc:sldMasterMk cId="137628676" sldId="2147483669"/>
            <pc:sldLayoutMk cId="3553910038" sldId="2147483672"/>
          </pc:sldLayoutMkLst>
          <pc:spChg chg="mod">
            <ac:chgData name="Fake Test User" userId="SID-0" providerId="Test" clId="FakeClientId" dt="2021-09-13T08:26:43.782" v="46" actId="790"/>
            <ac:spMkLst>
              <pc:docMk/>
              <pc:sldMasterMk cId="137628676" sldId="2147483669"/>
              <pc:sldLayoutMk cId="3553910038" sldId="2147483672"/>
              <ac:spMk id="2" creationId="{00000000-0000-0000-0000-000000000000}"/>
            </ac:spMkLst>
          </pc:spChg>
          <pc:spChg chg="mod">
            <ac:chgData name="Fake Test User" userId="SID-0" providerId="Test" clId="FakeClientId" dt="2021-09-13T08:26:43.782" v="46" actId="790"/>
            <ac:spMkLst>
              <pc:docMk/>
              <pc:sldMasterMk cId="137628676" sldId="2147483669"/>
              <pc:sldLayoutMk cId="3553910038" sldId="2147483672"/>
              <ac:spMk id="3" creationId="{00000000-0000-0000-0000-000000000000}"/>
            </ac:spMkLst>
          </pc:spChg>
          <pc:spChg chg="mod">
            <ac:chgData name="Fake Test User" userId="SID-0" providerId="Test" clId="FakeClientId" dt="2021-09-13T08:26:43.782" v="46" actId="790"/>
            <ac:spMkLst>
              <pc:docMk/>
              <pc:sldMasterMk cId="137628676" sldId="2147483669"/>
              <pc:sldLayoutMk cId="3553910038" sldId="2147483672"/>
              <ac:spMk id="4" creationId="{00000000-0000-0000-0000-000000000000}"/>
            </ac:spMkLst>
          </pc:spChg>
          <pc:spChg chg="mod">
            <ac:chgData name="Fake Test User" userId="SID-0" providerId="Test" clId="FakeClientId" dt="2021-09-13T08:26:43.782" v="46" actId="790"/>
            <ac:spMkLst>
              <pc:docMk/>
              <pc:sldMasterMk cId="137628676" sldId="2147483669"/>
              <pc:sldLayoutMk cId="3553910038" sldId="2147483672"/>
              <ac:spMk id="5" creationId="{00000000-0000-0000-0000-000000000000}"/>
            </ac:spMkLst>
          </pc:spChg>
          <pc:spChg chg="mod">
            <ac:chgData name="Fake Test User" userId="SID-0" providerId="Test" clId="FakeClientId" dt="2021-09-13T08:26:43.782" v="46" actId="790"/>
            <ac:spMkLst>
              <pc:docMk/>
              <pc:sldMasterMk cId="137628676" sldId="2147483669"/>
              <pc:sldLayoutMk cId="3553910038" sldId="2147483672"/>
              <ac:spMk id="6" creationId="{00000000-0000-0000-0000-000000000000}"/>
            </ac:spMkLst>
          </pc:spChg>
        </pc:sldLayoutChg>
        <pc:sldLayoutChg chg="modSp mod">
          <pc:chgData name="Fake Test User" userId="SID-0" providerId="Test" clId="FakeClientId" dt="2021-09-13T08:26:48.610" v="47" actId="790"/>
          <pc:sldLayoutMkLst>
            <pc:docMk/>
            <pc:sldMasterMk cId="137628676" sldId="2147483669"/>
            <pc:sldLayoutMk cId="355227764" sldId="2147483673"/>
          </pc:sldLayoutMkLst>
          <pc:spChg chg="mod">
            <ac:chgData name="Fake Test User" userId="SID-0" providerId="Test" clId="FakeClientId" dt="2021-09-13T08:26:48.610" v="47" actId="790"/>
            <ac:spMkLst>
              <pc:docMk/>
              <pc:sldMasterMk cId="137628676" sldId="2147483669"/>
              <pc:sldLayoutMk cId="355227764" sldId="2147483673"/>
              <ac:spMk id="2" creationId="{00000000-0000-0000-0000-000000000000}"/>
            </ac:spMkLst>
          </pc:spChg>
          <pc:spChg chg="mod">
            <ac:chgData name="Fake Test User" userId="SID-0" providerId="Test" clId="FakeClientId" dt="2021-09-13T08:26:48.610" v="47" actId="790"/>
            <ac:spMkLst>
              <pc:docMk/>
              <pc:sldMasterMk cId="137628676" sldId="2147483669"/>
              <pc:sldLayoutMk cId="355227764" sldId="2147483673"/>
              <ac:spMk id="3" creationId="{00000000-0000-0000-0000-000000000000}"/>
            </ac:spMkLst>
          </pc:spChg>
          <pc:spChg chg="mod">
            <ac:chgData name="Fake Test User" userId="SID-0" providerId="Test" clId="FakeClientId" dt="2021-09-13T08:26:48.610" v="47" actId="790"/>
            <ac:spMkLst>
              <pc:docMk/>
              <pc:sldMasterMk cId="137628676" sldId="2147483669"/>
              <pc:sldLayoutMk cId="355227764" sldId="2147483673"/>
              <ac:spMk id="4" creationId="{00000000-0000-0000-0000-000000000000}"/>
            </ac:spMkLst>
          </pc:spChg>
          <pc:spChg chg="mod">
            <ac:chgData name="Fake Test User" userId="SID-0" providerId="Test" clId="FakeClientId" dt="2021-09-13T08:26:48.610" v="47" actId="790"/>
            <ac:spMkLst>
              <pc:docMk/>
              <pc:sldMasterMk cId="137628676" sldId="2147483669"/>
              <pc:sldLayoutMk cId="355227764" sldId="2147483673"/>
              <ac:spMk id="5" creationId="{00000000-0000-0000-0000-000000000000}"/>
            </ac:spMkLst>
          </pc:spChg>
          <pc:spChg chg="mod">
            <ac:chgData name="Fake Test User" userId="SID-0" providerId="Test" clId="FakeClientId" dt="2021-09-13T08:26:48.610" v="47" actId="790"/>
            <ac:spMkLst>
              <pc:docMk/>
              <pc:sldMasterMk cId="137628676" sldId="2147483669"/>
              <pc:sldLayoutMk cId="355227764" sldId="2147483673"/>
              <ac:spMk id="6" creationId="{00000000-0000-0000-0000-000000000000}"/>
            </ac:spMkLst>
          </pc:spChg>
          <pc:spChg chg="mod">
            <ac:chgData name="Fake Test User" userId="SID-0" providerId="Test" clId="FakeClientId" dt="2021-09-13T08:26:48.610" v="47" actId="790"/>
            <ac:spMkLst>
              <pc:docMk/>
              <pc:sldMasterMk cId="137628676" sldId="2147483669"/>
              <pc:sldLayoutMk cId="355227764" sldId="2147483673"/>
              <ac:spMk id="7" creationId="{00000000-0000-0000-0000-000000000000}"/>
            </ac:spMkLst>
          </pc:spChg>
        </pc:sldLayoutChg>
        <pc:sldLayoutChg chg="modSp mod">
          <pc:chgData name="Fake Test User" userId="SID-0" providerId="Test" clId="FakeClientId" dt="2021-09-13T08:26:53.250" v="48" actId="790"/>
          <pc:sldLayoutMkLst>
            <pc:docMk/>
            <pc:sldMasterMk cId="137628676" sldId="2147483669"/>
            <pc:sldLayoutMk cId="1572232866" sldId="2147483674"/>
          </pc:sldLayoutMkLst>
          <pc:spChg chg="mod">
            <ac:chgData name="Fake Test User" userId="SID-0" providerId="Test" clId="FakeClientId" dt="2021-09-13T08:26:53.250" v="48" actId="790"/>
            <ac:spMkLst>
              <pc:docMk/>
              <pc:sldMasterMk cId="137628676" sldId="2147483669"/>
              <pc:sldLayoutMk cId="1572232866" sldId="2147483674"/>
              <ac:spMk id="2" creationId="{00000000-0000-0000-0000-000000000000}"/>
            </ac:spMkLst>
          </pc:spChg>
          <pc:spChg chg="mod">
            <ac:chgData name="Fake Test User" userId="SID-0" providerId="Test" clId="FakeClientId" dt="2021-09-13T08:26:53.250" v="48" actId="790"/>
            <ac:spMkLst>
              <pc:docMk/>
              <pc:sldMasterMk cId="137628676" sldId="2147483669"/>
              <pc:sldLayoutMk cId="1572232866" sldId="2147483674"/>
              <ac:spMk id="3" creationId="{00000000-0000-0000-0000-000000000000}"/>
            </ac:spMkLst>
          </pc:spChg>
          <pc:spChg chg="mod">
            <ac:chgData name="Fake Test User" userId="SID-0" providerId="Test" clId="FakeClientId" dt="2021-09-13T08:26:53.250" v="48" actId="790"/>
            <ac:spMkLst>
              <pc:docMk/>
              <pc:sldMasterMk cId="137628676" sldId="2147483669"/>
              <pc:sldLayoutMk cId="1572232866" sldId="2147483674"/>
              <ac:spMk id="4" creationId="{00000000-0000-0000-0000-000000000000}"/>
            </ac:spMkLst>
          </pc:spChg>
          <pc:spChg chg="mod">
            <ac:chgData name="Fake Test User" userId="SID-0" providerId="Test" clId="FakeClientId" dt="2021-09-13T08:26:53.250" v="48" actId="790"/>
            <ac:spMkLst>
              <pc:docMk/>
              <pc:sldMasterMk cId="137628676" sldId="2147483669"/>
              <pc:sldLayoutMk cId="1572232866" sldId="2147483674"/>
              <ac:spMk id="5" creationId="{00000000-0000-0000-0000-000000000000}"/>
            </ac:spMkLst>
          </pc:spChg>
          <pc:spChg chg="mod">
            <ac:chgData name="Fake Test User" userId="SID-0" providerId="Test" clId="FakeClientId" dt="2021-09-13T08:26:53.250" v="48" actId="790"/>
            <ac:spMkLst>
              <pc:docMk/>
              <pc:sldMasterMk cId="137628676" sldId="2147483669"/>
              <pc:sldLayoutMk cId="1572232866" sldId="2147483674"/>
              <ac:spMk id="6" creationId="{00000000-0000-0000-0000-000000000000}"/>
            </ac:spMkLst>
          </pc:spChg>
          <pc:spChg chg="mod">
            <ac:chgData name="Fake Test User" userId="SID-0" providerId="Test" clId="FakeClientId" dt="2021-09-13T08:26:53.250" v="48" actId="790"/>
            <ac:spMkLst>
              <pc:docMk/>
              <pc:sldMasterMk cId="137628676" sldId="2147483669"/>
              <pc:sldLayoutMk cId="1572232866" sldId="2147483674"/>
              <ac:spMk id="7" creationId="{00000000-0000-0000-0000-000000000000}"/>
            </ac:spMkLst>
          </pc:spChg>
          <pc:spChg chg="mod">
            <ac:chgData name="Fake Test User" userId="SID-0" providerId="Test" clId="FakeClientId" dt="2021-09-13T08:26:53.250" v="48" actId="790"/>
            <ac:spMkLst>
              <pc:docMk/>
              <pc:sldMasterMk cId="137628676" sldId="2147483669"/>
              <pc:sldLayoutMk cId="1572232866" sldId="2147483674"/>
              <ac:spMk id="8" creationId="{00000000-0000-0000-0000-000000000000}"/>
            </ac:spMkLst>
          </pc:spChg>
          <pc:spChg chg="mod">
            <ac:chgData name="Fake Test User" userId="SID-0" providerId="Test" clId="FakeClientId" dt="2021-09-13T08:26:53.250" v="48" actId="790"/>
            <ac:spMkLst>
              <pc:docMk/>
              <pc:sldMasterMk cId="137628676" sldId="2147483669"/>
              <pc:sldLayoutMk cId="1572232866" sldId="2147483674"/>
              <ac:spMk id="9" creationId="{00000000-0000-0000-0000-000000000000}"/>
            </ac:spMkLst>
          </pc:spChg>
        </pc:sldLayoutChg>
        <pc:sldLayoutChg chg="modSp mod">
          <pc:chgData name="Fake Test User" userId="SID-0" providerId="Test" clId="FakeClientId" dt="2021-09-13T08:26:56.766" v="49" actId="790"/>
          <pc:sldLayoutMkLst>
            <pc:docMk/>
            <pc:sldMasterMk cId="137628676" sldId="2147483669"/>
            <pc:sldLayoutMk cId="2461956066" sldId="2147483675"/>
          </pc:sldLayoutMkLst>
          <pc:spChg chg="mod">
            <ac:chgData name="Fake Test User" userId="SID-0" providerId="Test" clId="FakeClientId" dt="2021-09-13T08:26:56.766" v="49" actId="790"/>
            <ac:spMkLst>
              <pc:docMk/>
              <pc:sldMasterMk cId="137628676" sldId="2147483669"/>
              <pc:sldLayoutMk cId="2461956066" sldId="2147483675"/>
              <ac:spMk id="2" creationId="{00000000-0000-0000-0000-000000000000}"/>
            </ac:spMkLst>
          </pc:spChg>
          <pc:spChg chg="mod">
            <ac:chgData name="Fake Test User" userId="SID-0" providerId="Test" clId="FakeClientId" dt="2021-09-13T08:26:56.766" v="49" actId="790"/>
            <ac:spMkLst>
              <pc:docMk/>
              <pc:sldMasterMk cId="137628676" sldId="2147483669"/>
              <pc:sldLayoutMk cId="2461956066" sldId="2147483675"/>
              <ac:spMk id="3" creationId="{00000000-0000-0000-0000-000000000000}"/>
            </ac:spMkLst>
          </pc:spChg>
          <pc:spChg chg="mod">
            <ac:chgData name="Fake Test User" userId="SID-0" providerId="Test" clId="FakeClientId" dt="2021-09-13T08:26:56.766" v="49" actId="790"/>
            <ac:spMkLst>
              <pc:docMk/>
              <pc:sldMasterMk cId="137628676" sldId="2147483669"/>
              <pc:sldLayoutMk cId="2461956066" sldId="2147483675"/>
              <ac:spMk id="4" creationId="{00000000-0000-0000-0000-000000000000}"/>
            </ac:spMkLst>
          </pc:spChg>
          <pc:spChg chg="mod">
            <ac:chgData name="Fake Test User" userId="SID-0" providerId="Test" clId="FakeClientId" dt="2021-09-13T08:26:56.766" v="49" actId="790"/>
            <ac:spMkLst>
              <pc:docMk/>
              <pc:sldMasterMk cId="137628676" sldId="2147483669"/>
              <pc:sldLayoutMk cId="2461956066" sldId="2147483675"/>
              <ac:spMk id="5" creationId="{00000000-0000-0000-0000-000000000000}"/>
            </ac:spMkLst>
          </pc:spChg>
        </pc:sldLayoutChg>
        <pc:sldLayoutChg chg="modSp mod">
          <pc:chgData name="Fake Test User" userId="SID-0" providerId="Test" clId="FakeClientId" dt="2021-09-13T08:27:00.547" v="50" actId="790"/>
          <pc:sldLayoutMkLst>
            <pc:docMk/>
            <pc:sldMasterMk cId="137628676" sldId="2147483669"/>
            <pc:sldLayoutMk cId="1054314730" sldId="2147483676"/>
          </pc:sldLayoutMkLst>
          <pc:spChg chg="mod">
            <ac:chgData name="Fake Test User" userId="SID-0" providerId="Test" clId="FakeClientId" dt="2021-09-13T08:27:00.547" v="50" actId="790"/>
            <ac:spMkLst>
              <pc:docMk/>
              <pc:sldMasterMk cId="137628676" sldId="2147483669"/>
              <pc:sldLayoutMk cId="1054314730" sldId="2147483676"/>
              <ac:spMk id="2" creationId="{00000000-0000-0000-0000-000000000000}"/>
            </ac:spMkLst>
          </pc:spChg>
          <pc:spChg chg="mod">
            <ac:chgData name="Fake Test User" userId="SID-0" providerId="Test" clId="FakeClientId" dt="2021-09-13T08:27:00.547" v="50" actId="790"/>
            <ac:spMkLst>
              <pc:docMk/>
              <pc:sldMasterMk cId="137628676" sldId="2147483669"/>
              <pc:sldLayoutMk cId="1054314730" sldId="2147483676"/>
              <ac:spMk id="3" creationId="{00000000-0000-0000-0000-000000000000}"/>
            </ac:spMkLst>
          </pc:spChg>
          <pc:spChg chg="mod">
            <ac:chgData name="Fake Test User" userId="SID-0" providerId="Test" clId="FakeClientId" dt="2021-09-13T08:27:00.547" v="50" actId="790"/>
            <ac:spMkLst>
              <pc:docMk/>
              <pc:sldMasterMk cId="137628676" sldId="2147483669"/>
              <pc:sldLayoutMk cId="1054314730" sldId="2147483676"/>
              <ac:spMk id="4" creationId="{00000000-0000-0000-0000-000000000000}"/>
            </ac:spMkLst>
          </pc:spChg>
        </pc:sldLayoutChg>
        <pc:sldLayoutChg chg="modSp mod">
          <pc:chgData name="Fake Test User" userId="SID-0" providerId="Test" clId="FakeClientId" dt="2021-09-13T08:27:04.563" v="51" actId="790"/>
          <pc:sldLayoutMkLst>
            <pc:docMk/>
            <pc:sldMasterMk cId="137628676" sldId="2147483669"/>
            <pc:sldLayoutMk cId="1141840566" sldId="2147483677"/>
          </pc:sldLayoutMkLst>
          <pc:spChg chg="mod">
            <ac:chgData name="Fake Test User" userId="SID-0" providerId="Test" clId="FakeClientId" dt="2021-09-13T08:27:04.563" v="51" actId="790"/>
            <ac:spMkLst>
              <pc:docMk/>
              <pc:sldMasterMk cId="137628676" sldId="2147483669"/>
              <pc:sldLayoutMk cId="1141840566" sldId="2147483677"/>
              <ac:spMk id="2" creationId="{00000000-0000-0000-0000-000000000000}"/>
            </ac:spMkLst>
          </pc:spChg>
          <pc:spChg chg="mod">
            <ac:chgData name="Fake Test User" userId="SID-0" providerId="Test" clId="FakeClientId" dt="2021-09-13T08:27:04.563" v="51" actId="790"/>
            <ac:spMkLst>
              <pc:docMk/>
              <pc:sldMasterMk cId="137628676" sldId="2147483669"/>
              <pc:sldLayoutMk cId="1141840566" sldId="2147483677"/>
              <ac:spMk id="3" creationId="{00000000-0000-0000-0000-000000000000}"/>
            </ac:spMkLst>
          </pc:spChg>
          <pc:spChg chg="mod">
            <ac:chgData name="Fake Test User" userId="SID-0" providerId="Test" clId="FakeClientId" dt="2021-09-13T08:27:04.563" v="51" actId="790"/>
            <ac:spMkLst>
              <pc:docMk/>
              <pc:sldMasterMk cId="137628676" sldId="2147483669"/>
              <pc:sldLayoutMk cId="1141840566" sldId="2147483677"/>
              <ac:spMk id="4" creationId="{00000000-0000-0000-0000-000000000000}"/>
            </ac:spMkLst>
          </pc:spChg>
          <pc:spChg chg="mod">
            <ac:chgData name="Fake Test User" userId="SID-0" providerId="Test" clId="FakeClientId" dt="2021-09-13T08:27:04.563" v="51" actId="790"/>
            <ac:spMkLst>
              <pc:docMk/>
              <pc:sldMasterMk cId="137628676" sldId="2147483669"/>
              <pc:sldLayoutMk cId="1141840566" sldId="2147483677"/>
              <ac:spMk id="5" creationId="{00000000-0000-0000-0000-000000000000}"/>
            </ac:spMkLst>
          </pc:spChg>
          <pc:spChg chg="mod">
            <ac:chgData name="Fake Test User" userId="SID-0" providerId="Test" clId="FakeClientId" dt="2021-09-13T08:27:04.563" v="51" actId="790"/>
            <ac:spMkLst>
              <pc:docMk/>
              <pc:sldMasterMk cId="137628676" sldId="2147483669"/>
              <pc:sldLayoutMk cId="1141840566" sldId="2147483677"/>
              <ac:spMk id="6" creationId="{00000000-0000-0000-0000-000000000000}"/>
            </ac:spMkLst>
          </pc:spChg>
          <pc:spChg chg="mod">
            <ac:chgData name="Fake Test User" userId="SID-0" providerId="Test" clId="FakeClientId" dt="2021-09-13T08:27:04.563" v="51" actId="790"/>
            <ac:spMkLst>
              <pc:docMk/>
              <pc:sldMasterMk cId="137628676" sldId="2147483669"/>
              <pc:sldLayoutMk cId="1141840566" sldId="2147483677"/>
              <ac:spMk id="7" creationId="{00000000-0000-0000-0000-000000000000}"/>
            </ac:spMkLst>
          </pc:spChg>
        </pc:sldLayoutChg>
        <pc:sldLayoutChg chg="modSp mod">
          <pc:chgData name="Fake Test User" userId="SID-0" providerId="Test" clId="FakeClientId" dt="2021-09-13T08:27:08.063" v="52" actId="790"/>
          <pc:sldLayoutMkLst>
            <pc:docMk/>
            <pc:sldMasterMk cId="137628676" sldId="2147483669"/>
            <pc:sldLayoutMk cId="3295701611" sldId="2147483678"/>
          </pc:sldLayoutMkLst>
          <pc:spChg chg="mod">
            <ac:chgData name="Fake Test User" userId="SID-0" providerId="Test" clId="FakeClientId" dt="2021-09-13T08:27:08.063" v="52" actId="790"/>
            <ac:spMkLst>
              <pc:docMk/>
              <pc:sldMasterMk cId="137628676" sldId="2147483669"/>
              <pc:sldLayoutMk cId="3295701611" sldId="2147483678"/>
              <ac:spMk id="2" creationId="{00000000-0000-0000-0000-000000000000}"/>
            </ac:spMkLst>
          </pc:spChg>
          <pc:spChg chg="mod">
            <ac:chgData name="Fake Test User" userId="SID-0" providerId="Test" clId="FakeClientId" dt="2021-09-13T08:27:08.063" v="52" actId="790"/>
            <ac:spMkLst>
              <pc:docMk/>
              <pc:sldMasterMk cId="137628676" sldId="2147483669"/>
              <pc:sldLayoutMk cId="3295701611" sldId="2147483678"/>
              <ac:spMk id="3" creationId="{00000000-0000-0000-0000-000000000000}"/>
            </ac:spMkLst>
          </pc:spChg>
          <pc:spChg chg="mod">
            <ac:chgData name="Fake Test User" userId="SID-0" providerId="Test" clId="FakeClientId" dt="2021-09-13T08:27:08.063" v="52" actId="790"/>
            <ac:spMkLst>
              <pc:docMk/>
              <pc:sldMasterMk cId="137628676" sldId="2147483669"/>
              <pc:sldLayoutMk cId="3295701611" sldId="2147483678"/>
              <ac:spMk id="4" creationId="{00000000-0000-0000-0000-000000000000}"/>
            </ac:spMkLst>
          </pc:spChg>
          <pc:spChg chg="mod">
            <ac:chgData name="Fake Test User" userId="SID-0" providerId="Test" clId="FakeClientId" dt="2021-09-13T08:27:08.063" v="52" actId="790"/>
            <ac:spMkLst>
              <pc:docMk/>
              <pc:sldMasterMk cId="137628676" sldId="2147483669"/>
              <pc:sldLayoutMk cId="3295701611" sldId="2147483678"/>
              <ac:spMk id="5" creationId="{00000000-0000-0000-0000-000000000000}"/>
            </ac:spMkLst>
          </pc:spChg>
          <pc:spChg chg="mod">
            <ac:chgData name="Fake Test User" userId="SID-0" providerId="Test" clId="FakeClientId" dt="2021-09-13T08:27:08.063" v="52" actId="790"/>
            <ac:spMkLst>
              <pc:docMk/>
              <pc:sldMasterMk cId="137628676" sldId="2147483669"/>
              <pc:sldLayoutMk cId="3295701611" sldId="2147483678"/>
              <ac:spMk id="6" creationId="{00000000-0000-0000-0000-000000000000}"/>
            </ac:spMkLst>
          </pc:spChg>
          <pc:spChg chg="mod">
            <ac:chgData name="Fake Test User" userId="SID-0" providerId="Test" clId="FakeClientId" dt="2021-09-13T08:27:08.063" v="52" actId="790"/>
            <ac:spMkLst>
              <pc:docMk/>
              <pc:sldMasterMk cId="137628676" sldId="2147483669"/>
              <pc:sldLayoutMk cId="3295701611" sldId="2147483678"/>
              <ac:spMk id="7" creationId="{00000000-0000-0000-0000-000000000000}"/>
            </ac:spMkLst>
          </pc:spChg>
        </pc:sldLayoutChg>
        <pc:sldLayoutChg chg="modSp mod">
          <pc:chgData name="Fake Test User" userId="SID-0" providerId="Test" clId="FakeClientId" dt="2021-09-13T08:27:11.579" v="53" actId="790"/>
          <pc:sldLayoutMkLst>
            <pc:docMk/>
            <pc:sldMasterMk cId="137628676" sldId="2147483669"/>
            <pc:sldLayoutMk cId="4064239406" sldId="2147483679"/>
          </pc:sldLayoutMkLst>
          <pc:spChg chg="mod">
            <ac:chgData name="Fake Test User" userId="SID-0" providerId="Test" clId="FakeClientId" dt="2021-09-13T08:27:11.579" v="53" actId="790"/>
            <ac:spMkLst>
              <pc:docMk/>
              <pc:sldMasterMk cId="137628676" sldId="2147483669"/>
              <pc:sldLayoutMk cId="4064239406" sldId="2147483679"/>
              <ac:spMk id="2" creationId="{00000000-0000-0000-0000-000000000000}"/>
            </ac:spMkLst>
          </pc:spChg>
          <pc:spChg chg="mod">
            <ac:chgData name="Fake Test User" userId="SID-0" providerId="Test" clId="FakeClientId" dt="2021-09-13T08:27:11.579" v="53" actId="790"/>
            <ac:spMkLst>
              <pc:docMk/>
              <pc:sldMasterMk cId="137628676" sldId="2147483669"/>
              <pc:sldLayoutMk cId="4064239406" sldId="2147483679"/>
              <ac:spMk id="3" creationId="{00000000-0000-0000-0000-000000000000}"/>
            </ac:spMkLst>
          </pc:spChg>
          <pc:spChg chg="mod">
            <ac:chgData name="Fake Test User" userId="SID-0" providerId="Test" clId="FakeClientId" dt="2021-09-13T08:27:11.579" v="53" actId="790"/>
            <ac:spMkLst>
              <pc:docMk/>
              <pc:sldMasterMk cId="137628676" sldId="2147483669"/>
              <pc:sldLayoutMk cId="4064239406" sldId="2147483679"/>
              <ac:spMk id="4" creationId="{00000000-0000-0000-0000-000000000000}"/>
            </ac:spMkLst>
          </pc:spChg>
          <pc:spChg chg="mod">
            <ac:chgData name="Fake Test User" userId="SID-0" providerId="Test" clId="FakeClientId" dt="2021-09-13T08:27:11.579" v="53" actId="790"/>
            <ac:spMkLst>
              <pc:docMk/>
              <pc:sldMasterMk cId="137628676" sldId="2147483669"/>
              <pc:sldLayoutMk cId="4064239406" sldId="2147483679"/>
              <ac:spMk id="5" creationId="{00000000-0000-0000-0000-000000000000}"/>
            </ac:spMkLst>
          </pc:spChg>
          <pc:spChg chg="mod">
            <ac:chgData name="Fake Test User" userId="SID-0" providerId="Test" clId="FakeClientId" dt="2021-09-13T08:27:11.579" v="53" actId="790"/>
            <ac:spMkLst>
              <pc:docMk/>
              <pc:sldMasterMk cId="137628676" sldId="2147483669"/>
              <pc:sldLayoutMk cId="4064239406" sldId="2147483679"/>
              <ac:spMk id="6" creationId="{00000000-0000-0000-0000-000000000000}"/>
            </ac:spMkLst>
          </pc:spChg>
          <pc:spChg chg="mod">
            <ac:chgData name="Fake Test User" userId="SID-0" providerId="Test" clId="FakeClientId" dt="2021-09-13T08:27:11.579" v="53" actId="790"/>
            <ac:spMkLst>
              <pc:docMk/>
              <pc:sldMasterMk cId="137628676" sldId="2147483669"/>
              <pc:sldLayoutMk cId="4064239406" sldId="2147483679"/>
              <ac:spMk id="7" creationId="{00000000-0000-0000-0000-000000000000}"/>
            </ac:spMkLst>
          </pc:spChg>
        </pc:sldLayoutChg>
        <pc:sldLayoutChg chg="modSp mod">
          <pc:chgData name="Fake Test User" userId="SID-0" providerId="Test" clId="FakeClientId" dt="2021-09-13T08:27:15.094" v="54" actId="790"/>
          <pc:sldLayoutMkLst>
            <pc:docMk/>
            <pc:sldMasterMk cId="137628676" sldId="2147483669"/>
            <pc:sldLayoutMk cId="2538369498" sldId="2147483680"/>
          </pc:sldLayoutMkLst>
          <pc:spChg chg="mod">
            <ac:chgData name="Fake Test User" userId="SID-0" providerId="Test" clId="FakeClientId" dt="2021-09-13T08:27:15.094" v="54" actId="790"/>
            <ac:spMkLst>
              <pc:docMk/>
              <pc:sldMasterMk cId="137628676" sldId="2147483669"/>
              <pc:sldLayoutMk cId="2538369498" sldId="2147483680"/>
              <ac:spMk id="2" creationId="{00000000-0000-0000-0000-000000000000}"/>
            </ac:spMkLst>
          </pc:spChg>
          <pc:spChg chg="mod">
            <ac:chgData name="Fake Test User" userId="SID-0" providerId="Test" clId="FakeClientId" dt="2021-09-13T08:27:15.094" v="54" actId="790"/>
            <ac:spMkLst>
              <pc:docMk/>
              <pc:sldMasterMk cId="137628676" sldId="2147483669"/>
              <pc:sldLayoutMk cId="2538369498" sldId="2147483680"/>
              <ac:spMk id="4" creationId="{00000000-0000-0000-0000-000000000000}"/>
            </ac:spMkLst>
          </pc:spChg>
          <pc:spChg chg="mod">
            <ac:chgData name="Fake Test User" userId="SID-0" providerId="Test" clId="FakeClientId" dt="2021-09-13T08:27:15.094" v="54" actId="790"/>
            <ac:spMkLst>
              <pc:docMk/>
              <pc:sldMasterMk cId="137628676" sldId="2147483669"/>
              <pc:sldLayoutMk cId="2538369498" sldId="2147483680"/>
              <ac:spMk id="5" creationId="{00000000-0000-0000-0000-000000000000}"/>
            </ac:spMkLst>
          </pc:spChg>
          <pc:spChg chg="mod">
            <ac:chgData name="Fake Test User" userId="SID-0" providerId="Test" clId="FakeClientId" dt="2021-09-13T08:27:15.094" v="54" actId="790"/>
            <ac:spMkLst>
              <pc:docMk/>
              <pc:sldMasterMk cId="137628676" sldId="2147483669"/>
              <pc:sldLayoutMk cId="2538369498" sldId="2147483680"/>
              <ac:spMk id="6" creationId="{00000000-0000-0000-0000-000000000000}"/>
            </ac:spMkLst>
          </pc:spChg>
          <pc:spChg chg="mod">
            <ac:chgData name="Fake Test User" userId="SID-0" providerId="Test" clId="FakeClientId" dt="2021-09-13T08:27:15.094" v="54" actId="790"/>
            <ac:spMkLst>
              <pc:docMk/>
              <pc:sldMasterMk cId="137628676" sldId="2147483669"/>
              <pc:sldLayoutMk cId="2538369498" sldId="2147483680"/>
              <ac:spMk id="7" creationId="{00000000-0000-0000-0000-000000000000}"/>
            </ac:spMkLst>
          </pc:spChg>
        </pc:sldLayoutChg>
        <pc:sldLayoutChg chg="modSp mod">
          <pc:chgData name="Fake Test User" userId="SID-0" providerId="Test" clId="FakeClientId" dt="2021-09-13T08:27:19" v="55" actId="790"/>
          <pc:sldLayoutMkLst>
            <pc:docMk/>
            <pc:sldMasterMk cId="137628676" sldId="2147483669"/>
            <pc:sldLayoutMk cId="3459956697" sldId="2147483681"/>
          </pc:sldLayoutMkLst>
          <pc:spChg chg="mod">
            <ac:chgData name="Fake Test User" userId="SID-0" providerId="Test" clId="FakeClientId" dt="2021-09-13T08:27:19" v="55" actId="790"/>
            <ac:spMkLst>
              <pc:docMk/>
              <pc:sldMasterMk cId="137628676" sldId="2147483669"/>
              <pc:sldLayoutMk cId="3459956697" sldId="2147483681"/>
              <ac:spMk id="2" creationId="{00000000-0000-0000-0000-000000000000}"/>
            </ac:spMkLst>
          </pc:spChg>
          <pc:spChg chg="mod">
            <ac:chgData name="Fake Test User" userId="SID-0" providerId="Test" clId="FakeClientId" dt="2021-09-13T08:27:19" v="55" actId="790"/>
            <ac:spMkLst>
              <pc:docMk/>
              <pc:sldMasterMk cId="137628676" sldId="2147483669"/>
              <pc:sldLayoutMk cId="3459956697" sldId="2147483681"/>
              <ac:spMk id="4" creationId="{00000000-0000-0000-0000-000000000000}"/>
            </ac:spMkLst>
          </pc:spChg>
          <pc:spChg chg="mod">
            <ac:chgData name="Fake Test User" userId="SID-0" providerId="Test" clId="FakeClientId" dt="2021-09-13T08:27:19" v="55" actId="790"/>
            <ac:spMkLst>
              <pc:docMk/>
              <pc:sldMasterMk cId="137628676" sldId="2147483669"/>
              <pc:sldLayoutMk cId="3459956697" sldId="2147483681"/>
              <ac:spMk id="5" creationId="{00000000-0000-0000-0000-000000000000}"/>
            </ac:spMkLst>
          </pc:spChg>
          <pc:spChg chg="mod">
            <ac:chgData name="Fake Test User" userId="SID-0" providerId="Test" clId="FakeClientId" dt="2021-09-13T08:27:19" v="55" actId="790"/>
            <ac:spMkLst>
              <pc:docMk/>
              <pc:sldMasterMk cId="137628676" sldId="2147483669"/>
              <pc:sldLayoutMk cId="3459956697" sldId="2147483681"/>
              <ac:spMk id="6" creationId="{00000000-0000-0000-0000-000000000000}"/>
            </ac:spMkLst>
          </pc:spChg>
          <pc:spChg chg="mod">
            <ac:chgData name="Fake Test User" userId="SID-0" providerId="Test" clId="FakeClientId" dt="2021-09-13T08:27:19" v="55" actId="790"/>
            <ac:spMkLst>
              <pc:docMk/>
              <pc:sldMasterMk cId="137628676" sldId="2147483669"/>
              <pc:sldLayoutMk cId="3459956697" sldId="2147483681"/>
              <ac:spMk id="7" creationId="{00000000-0000-0000-0000-000000000000}"/>
            </ac:spMkLst>
          </pc:spChg>
          <pc:spChg chg="mod">
            <ac:chgData name="Fake Test User" userId="SID-0" providerId="Test" clId="FakeClientId" dt="2021-09-13T08:27:19" v="55" actId="790"/>
            <ac:spMkLst>
              <pc:docMk/>
              <pc:sldMasterMk cId="137628676" sldId="2147483669"/>
              <pc:sldLayoutMk cId="3459956697" sldId="2147483681"/>
              <ac:spMk id="12" creationId="{00000000-0000-0000-0000-000000000000}"/>
            </ac:spMkLst>
          </pc:spChg>
          <pc:spChg chg="mod">
            <ac:chgData name="Fake Test User" userId="SID-0" providerId="Test" clId="FakeClientId" dt="2021-09-13T08:27:19" v="55" actId="790"/>
            <ac:spMkLst>
              <pc:docMk/>
              <pc:sldMasterMk cId="137628676" sldId="2147483669"/>
              <pc:sldLayoutMk cId="3459956697" sldId="2147483681"/>
              <ac:spMk id="16" creationId="{00000000-0000-0000-0000-000000000000}"/>
            </ac:spMkLst>
          </pc:spChg>
          <pc:spChg chg="mod">
            <ac:chgData name="Fake Test User" userId="SID-0" providerId="Test" clId="FakeClientId" dt="2021-09-13T08:27:19" v="55" actId="790"/>
            <ac:spMkLst>
              <pc:docMk/>
              <pc:sldMasterMk cId="137628676" sldId="2147483669"/>
              <pc:sldLayoutMk cId="3459956697" sldId="2147483681"/>
              <ac:spMk id="17" creationId="{00000000-0000-0000-0000-000000000000}"/>
            </ac:spMkLst>
          </pc:spChg>
        </pc:sldLayoutChg>
        <pc:sldLayoutChg chg="modSp mod">
          <pc:chgData name="Fake Test User" userId="SID-0" providerId="Test" clId="FakeClientId" dt="2021-09-13T08:27:22.437" v="56" actId="790"/>
          <pc:sldLayoutMkLst>
            <pc:docMk/>
            <pc:sldMasterMk cId="137628676" sldId="2147483669"/>
            <pc:sldLayoutMk cId="4287304024" sldId="2147483682"/>
          </pc:sldLayoutMkLst>
          <pc:spChg chg="mod">
            <ac:chgData name="Fake Test User" userId="SID-0" providerId="Test" clId="FakeClientId" dt="2021-09-13T08:27:22.437" v="56" actId="790"/>
            <ac:spMkLst>
              <pc:docMk/>
              <pc:sldMasterMk cId="137628676" sldId="2147483669"/>
              <pc:sldLayoutMk cId="4287304024" sldId="2147483682"/>
              <ac:spMk id="2" creationId="{00000000-0000-0000-0000-000000000000}"/>
            </ac:spMkLst>
          </pc:spChg>
          <pc:spChg chg="mod">
            <ac:chgData name="Fake Test User" userId="SID-0" providerId="Test" clId="FakeClientId" dt="2021-09-13T08:27:22.437" v="56" actId="790"/>
            <ac:spMkLst>
              <pc:docMk/>
              <pc:sldMasterMk cId="137628676" sldId="2147483669"/>
              <pc:sldLayoutMk cId="4287304024" sldId="2147483682"/>
              <ac:spMk id="4" creationId="{00000000-0000-0000-0000-000000000000}"/>
            </ac:spMkLst>
          </pc:spChg>
          <pc:spChg chg="mod">
            <ac:chgData name="Fake Test User" userId="SID-0" providerId="Test" clId="FakeClientId" dt="2021-09-13T08:27:22.437" v="56" actId="790"/>
            <ac:spMkLst>
              <pc:docMk/>
              <pc:sldMasterMk cId="137628676" sldId="2147483669"/>
              <pc:sldLayoutMk cId="4287304024" sldId="2147483682"/>
              <ac:spMk id="5" creationId="{00000000-0000-0000-0000-000000000000}"/>
            </ac:spMkLst>
          </pc:spChg>
          <pc:spChg chg="mod">
            <ac:chgData name="Fake Test User" userId="SID-0" providerId="Test" clId="FakeClientId" dt="2021-09-13T08:27:22.437" v="56" actId="790"/>
            <ac:spMkLst>
              <pc:docMk/>
              <pc:sldMasterMk cId="137628676" sldId="2147483669"/>
              <pc:sldLayoutMk cId="4287304024" sldId="2147483682"/>
              <ac:spMk id="6" creationId="{00000000-0000-0000-0000-000000000000}"/>
            </ac:spMkLst>
          </pc:spChg>
          <pc:spChg chg="mod">
            <ac:chgData name="Fake Test User" userId="SID-0" providerId="Test" clId="FakeClientId" dt="2021-09-13T08:27:22.437" v="56" actId="790"/>
            <ac:spMkLst>
              <pc:docMk/>
              <pc:sldMasterMk cId="137628676" sldId="2147483669"/>
              <pc:sldLayoutMk cId="4287304024" sldId="2147483682"/>
              <ac:spMk id="7" creationId="{00000000-0000-0000-0000-000000000000}"/>
            </ac:spMkLst>
          </pc:spChg>
        </pc:sldLayoutChg>
        <pc:sldLayoutChg chg="modSp mod">
          <pc:chgData name="Fake Test User" userId="SID-0" providerId="Test" clId="FakeClientId" dt="2021-09-13T08:27:26.328" v="57" actId="790"/>
          <pc:sldLayoutMkLst>
            <pc:docMk/>
            <pc:sldMasterMk cId="137628676" sldId="2147483669"/>
            <pc:sldLayoutMk cId="1623368703" sldId="2147483683"/>
          </pc:sldLayoutMkLst>
          <pc:spChg chg="mod">
            <ac:chgData name="Fake Test User" userId="SID-0" providerId="Test" clId="FakeClientId" dt="2021-09-13T08:27:26.328" v="57" actId="790"/>
            <ac:spMkLst>
              <pc:docMk/>
              <pc:sldMasterMk cId="137628676" sldId="2147483669"/>
              <pc:sldLayoutMk cId="1623368703" sldId="2147483683"/>
              <ac:spMk id="3" creationId="{00000000-0000-0000-0000-000000000000}"/>
            </ac:spMkLst>
          </pc:spChg>
          <pc:spChg chg="mod">
            <ac:chgData name="Fake Test User" userId="SID-0" providerId="Test" clId="FakeClientId" dt="2021-09-13T08:27:26.328" v="57" actId="790"/>
            <ac:spMkLst>
              <pc:docMk/>
              <pc:sldMasterMk cId="137628676" sldId="2147483669"/>
              <pc:sldLayoutMk cId="1623368703" sldId="2147483683"/>
              <ac:spMk id="4" creationId="{00000000-0000-0000-0000-000000000000}"/>
            </ac:spMkLst>
          </pc:spChg>
          <pc:spChg chg="mod">
            <ac:chgData name="Fake Test User" userId="SID-0" providerId="Test" clId="FakeClientId" dt="2021-09-13T08:27:26.328" v="57" actId="790"/>
            <ac:spMkLst>
              <pc:docMk/>
              <pc:sldMasterMk cId="137628676" sldId="2147483669"/>
              <pc:sldLayoutMk cId="1623368703" sldId="2147483683"/>
              <ac:spMk id="5" creationId="{00000000-0000-0000-0000-000000000000}"/>
            </ac:spMkLst>
          </pc:spChg>
          <pc:spChg chg="mod">
            <ac:chgData name="Fake Test User" userId="SID-0" providerId="Test" clId="FakeClientId" dt="2021-09-13T08:27:26.328" v="57" actId="790"/>
            <ac:spMkLst>
              <pc:docMk/>
              <pc:sldMasterMk cId="137628676" sldId="2147483669"/>
              <pc:sldLayoutMk cId="1623368703" sldId="2147483683"/>
              <ac:spMk id="7" creationId="{00000000-0000-0000-0000-000000000000}"/>
            </ac:spMkLst>
          </pc:spChg>
          <pc:spChg chg="mod">
            <ac:chgData name="Fake Test User" userId="SID-0" providerId="Test" clId="FakeClientId" dt="2021-09-13T08:27:26.328" v="57" actId="790"/>
            <ac:spMkLst>
              <pc:docMk/>
              <pc:sldMasterMk cId="137628676" sldId="2147483669"/>
              <pc:sldLayoutMk cId="1623368703" sldId="2147483683"/>
              <ac:spMk id="8" creationId="{00000000-0000-0000-0000-000000000000}"/>
            </ac:spMkLst>
          </pc:spChg>
          <pc:spChg chg="mod">
            <ac:chgData name="Fake Test User" userId="SID-0" providerId="Test" clId="FakeClientId" dt="2021-09-13T08:27:26.328" v="57" actId="790"/>
            <ac:spMkLst>
              <pc:docMk/>
              <pc:sldMasterMk cId="137628676" sldId="2147483669"/>
              <pc:sldLayoutMk cId="1623368703" sldId="2147483683"/>
              <ac:spMk id="9" creationId="{00000000-0000-0000-0000-000000000000}"/>
            </ac:spMkLst>
          </pc:spChg>
          <pc:spChg chg="mod">
            <ac:chgData name="Fake Test User" userId="SID-0" providerId="Test" clId="FakeClientId" dt="2021-09-13T08:27:26.328" v="57" actId="790"/>
            <ac:spMkLst>
              <pc:docMk/>
              <pc:sldMasterMk cId="137628676" sldId="2147483669"/>
              <pc:sldLayoutMk cId="1623368703" sldId="2147483683"/>
              <ac:spMk id="10" creationId="{00000000-0000-0000-0000-000000000000}"/>
            </ac:spMkLst>
          </pc:spChg>
          <pc:spChg chg="mod">
            <ac:chgData name="Fake Test User" userId="SID-0" providerId="Test" clId="FakeClientId" dt="2021-09-13T08:27:26.328" v="57" actId="790"/>
            <ac:spMkLst>
              <pc:docMk/>
              <pc:sldMasterMk cId="137628676" sldId="2147483669"/>
              <pc:sldLayoutMk cId="1623368703" sldId="2147483683"/>
              <ac:spMk id="11" creationId="{00000000-0000-0000-0000-000000000000}"/>
            </ac:spMkLst>
          </pc:spChg>
          <pc:spChg chg="mod">
            <ac:chgData name="Fake Test User" userId="SID-0" providerId="Test" clId="FakeClientId" dt="2021-09-13T08:27:26.328" v="57" actId="790"/>
            <ac:spMkLst>
              <pc:docMk/>
              <pc:sldMasterMk cId="137628676" sldId="2147483669"/>
              <pc:sldLayoutMk cId="1623368703" sldId="2147483683"/>
              <ac:spMk id="12" creationId="{00000000-0000-0000-0000-000000000000}"/>
            </ac:spMkLst>
          </pc:spChg>
          <pc:spChg chg="mod">
            <ac:chgData name="Fake Test User" userId="SID-0" providerId="Test" clId="FakeClientId" dt="2021-09-13T08:27:26.328" v="57" actId="790"/>
            <ac:spMkLst>
              <pc:docMk/>
              <pc:sldMasterMk cId="137628676" sldId="2147483669"/>
              <pc:sldLayoutMk cId="1623368703" sldId="2147483683"/>
              <ac:spMk id="15" creationId="{00000000-0000-0000-0000-000000000000}"/>
            </ac:spMkLst>
          </pc:spChg>
        </pc:sldLayoutChg>
        <pc:sldLayoutChg chg="modSp mod">
          <pc:chgData name="Fake Test User" userId="SID-0" providerId="Test" clId="FakeClientId" dt="2021-09-13T08:27:32" v="58" actId="790"/>
          <pc:sldLayoutMkLst>
            <pc:docMk/>
            <pc:sldMasterMk cId="137628676" sldId="2147483669"/>
            <pc:sldLayoutMk cId="296081241" sldId="2147483684"/>
          </pc:sldLayoutMkLst>
          <pc:spChg chg="mod">
            <ac:chgData name="Fake Test User" userId="SID-0" providerId="Test" clId="FakeClientId" dt="2021-09-13T08:27:32" v="58" actId="790"/>
            <ac:spMkLst>
              <pc:docMk/>
              <pc:sldMasterMk cId="137628676" sldId="2147483669"/>
              <pc:sldLayoutMk cId="296081241" sldId="2147483684"/>
              <ac:spMk id="3"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4"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5"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19"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20"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21"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22"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23"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24"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25"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26"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27" creationId="{00000000-0000-0000-0000-000000000000}"/>
            </ac:spMkLst>
          </pc:spChg>
          <pc:spChg chg="mod">
            <ac:chgData name="Fake Test User" userId="SID-0" providerId="Test" clId="FakeClientId" dt="2021-09-13T08:27:32" v="58" actId="790"/>
            <ac:spMkLst>
              <pc:docMk/>
              <pc:sldMasterMk cId="137628676" sldId="2147483669"/>
              <pc:sldLayoutMk cId="296081241" sldId="2147483684"/>
              <ac:spMk id="30" creationId="{00000000-0000-0000-0000-000000000000}"/>
            </ac:spMkLst>
          </pc:spChg>
        </pc:sldLayoutChg>
        <pc:sldLayoutChg chg="modSp mod">
          <pc:chgData name="Fake Test User" userId="SID-0" providerId="Test" clId="FakeClientId" dt="2021-09-13T08:27:36.296" v="59" actId="790"/>
          <pc:sldLayoutMkLst>
            <pc:docMk/>
            <pc:sldMasterMk cId="137628676" sldId="2147483669"/>
            <pc:sldLayoutMk cId="709847897" sldId="2147483685"/>
          </pc:sldLayoutMkLst>
          <pc:spChg chg="mod">
            <ac:chgData name="Fake Test User" userId="SID-0" providerId="Test" clId="FakeClientId" dt="2021-09-13T08:27:36.296" v="59" actId="790"/>
            <ac:spMkLst>
              <pc:docMk/>
              <pc:sldMasterMk cId="137628676" sldId="2147483669"/>
              <pc:sldLayoutMk cId="709847897" sldId="2147483685"/>
              <ac:spMk id="2" creationId="{00000000-0000-0000-0000-000000000000}"/>
            </ac:spMkLst>
          </pc:spChg>
          <pc:spChg chg="mod">
            <ac:chgData name="Fake Test User" userId="SID-0" providerId="Test" clId="FakeClientId" dt="2021-09-13T08:27:36.296" v="59" actId="790"/>
            <ac:spMkLst>
              <pc:docMk/>
              <pc:sldMasterMk cId="137628676" sldId="2147483669"/>
              <pc:sldLayoutMk cId="709847897" sldId="2147483685"/>
              <ac:spMk id="3" creationId="{00000000-0000-0000-0000-000000000000}"/>
            </ac:spMkLst>
          </pc:spChg>
          <pc:spChg chg="mod">
            <ac:chgData name="Fake Test User" userId="SID-0" providerId="Test" clId="FakeClientId" dt="2021-09-13T08:27:36.296" v="59" actId="790"/>
            <ac:spMkLst>
              <pc:docMk/>
              <pc:sldMasterMk cId="137628676" sldId="2147483669"/>
              <pc:sldLayoutMk cId="709847897" sldId="2147483685"/>
              <ac:spMk id="4" creationId="{00000000-0000-0000-0000-000000000000}"/>
            </ac:spMkLst>
          </pc:spChg>
          <pc:spChg chg="mod">
            <ac:chgData name="Fake Test User" userId="SID-0" providerId="Test" clId="FakeClientId" dt="2021-09-13T08:27:36.296" v="59" actId="790"/>
            <ac:spMkLst>
              <pc:docMk/>
              <pc:sldMasterMk cId="137628676" sldId="2147483669"/>
              <pc:sldLayoutMk cId="709847897" sldId="2147483685"/>
              <ac:spMk id="5" creationId="{00000000-0000-0000-0000-000000000000}"/>
            </ac:spMkLst>
          </pc:spChg>
          <pc:spChg chg="mod">
            <ac:chgData name="Fake Test User" userId="SID-0" providerId="Test" clId="FakeClientId" dt="2021-09-13T08:27:36.296" v="59" actId="790"/>
            <ac:spMkLst>
              <pc:docMk/>
              <pc:sldMasterMk cId="137628676" sldId="2147483669"/>
              <pc:sldLayoutMk cId="709847897" sldId="2147483685"/>
              <ac:spMk id="6" creationId="{00000000-0000-0000-0000-000000000000}"/>
            </ac:spMkLst>
          </pc:spChg>
        </pc:sldLayoutChg>
        <pc:sldLayoutChg chg="modSp mod">
          <pc:chgData name="Fake Test User" userId="SID-0" providerId="Test" clId="FakeClientId" dt="2021-09-13T08:27:39.828" v="60" actId="790"/>
          <pc:sldLayoutMkLst>
            <pc:docMk/>
            <pc:sldMasterMk cId="137628676" sldId="2147483669"/>
            <pc:sldLayoutMk cId="2779959160" sldId="2147483686"/>
          </pc:sldLayoutMkLst>
          <pc:spChg chg="mod">
            <ac:chgData name="Fake Test User" userId="SID-0" providerId="Test" clId="FakeClientId" dt="2021-09-13T08:27:39.828" v="60" actId="790"/>
            <ac:spMkLst>
              <pc:docMk/>
              <pc:sldMasterMk cId="137628676" sldId="2147483669"/>
              <pc:sldLayoutMk cId="2779959160" sldId="2147483686"/>
              <ac:spMk id="2" creationId="{00000000-0000-0000-0000-000000000000}"/>
            </ac:spMkLst>
          </pc:spChg>
          <pc:spChg chg="mod">
            <ac:chgData name="Fake Test User" userId="SID-0" providerId="Test" clId="FakeClientId" dt="2021-09-13T08:27:39.828" v="60" actId="790"/>
            <ac:spMkLst>
              <pc:docMk/>
              <pc:sldMasterMk cId="137628676" sldId="2147483669"/>
              <pc:sldLayoutMk cId="2779959160" sldId="2147483686"/>
              <ac:spMk id="3" creationId="{00000000-0000-0000-0000-000000000000}"/>
            </ac:spMkLst>
          </pc:spChg>
          <pc:spChg chg="mod">
            <ac:chgData name="Fake Test User" userId="SID-0" providerId="Test" clId="FakeClientId" dt="2021-09-13T08:27:39.828" v="60" actId="790"/>
            <ac:spMkLst>
              <pc:docMk/>
              <pc:sldMasterMk cId="137628676" sldId="2147483669"/>
              <pc:sldLayoutMk cId="2779959160" sldId="2147483686"/>
              <ac:spMk id="4" creationId="{00000000-0000-0000-0000-000000000000}"/>
            </ac:spMkLst>
          </pc:spChg>
          <pc:spChg chg="mod">
            <ac:chgData name="Fake Test User" userId="SID-0" providerId="Test" clId="FakeClientId" dt="2021-09-13T08:27:39.828" v="60" actId="790"/>
            <ac:spMkLst>
              <pc:docMk/>
              <pc:sldMasterMk cId="137628676" sldId="2147483669"/>
              <pc:sldLayoutMk cId="2779959160" sldId="2147483686"/>
              <ac:spMk id="5" creationId="{00000000-0000-0000-0000-000000000000}"/>
            </ac:spMkLst>
          </pc:spChg>
          <pc:spChg chg="mod">
            <ac:chgData name="Fake Test User" userId="SID-0" providerId="Test" clId="FakeClientId" dt="2021-09-13T08:27:39.828" v="60" actId="790"/>
            <ac:spMkLst>
              <pc:docMk/>
              <pc:sldMasterMk cId="137628676" sldId="2147483669"/>
              <pc:sldLayoutMk cId="2779959160" sldId="2147483686"/>
              <ac:spMk id="6" creationId="{00000000-0000-0000-0000-000000000000}"/>
            </ac:spMkLst>
          </pc:spChg>
        </pc:sldLayoutChg>
      </pc:sldMasterChg>
      <pc:sldMasterChg chg="modSp mod modSldLayout">
        <pc:chgData name="Fake Test User" userId="SID-0" providerId="Test" clId="FakeClientId" dt="2021-09-13T08:29:06.138" v="78" actId="790"/>
        <pc:sldMasterMkLst>
          <pc:docMk/>
          <pc:sldMasterMk cId="3475826612" sldId="2147483705"/>
        </pc:sldMasterMkLst>
        <pc:spChg chg="mod">
          <ac:chgData name="Fake Test User" userId="SID-0" providerId="Test" clId="FakeClientId" dt="2021-09-13T08:27:50.593" v="61" actId="790"/>
          <ac:spMkLst>
            <pc:docMk/>
            <pc:sldMasterMk cId="3475826612" sldId="2147483705"/>
            <ac:spMk id="2" creationId="{00000000-0000-0000-0000-000000000000}"/>
          </ac:spMkLst>
        </pc:spChg>
        <pc:spChg chg="mod">
          <ac:chgData name="Fake Test User" userId="SID-0" providerId="Test" clId="FakeClientId" dt="2021-09-13T08:27:50.593" v="61" actId="790"/>
          <ac:spMkLst>
            <pc:docMk/>
            <pc:sldMasterMk cId="3475826612" sldId="2147483705"/>
            <ac:spMk id="3" creationId="{00000000-0000-0000-0000-000000000000}"/>
          </ac:spMkLst>
        </pc:spChg>
        <pc:spChg chg="mod">
          <ac:chgData name="Fake Test User" userId="SID-0" providerId="Test" clId="FakeClientId" dt="2021-09-13T08:27:50.593" v="61" actId="790"/>
          <ac:spMkLst>
            <pc:docMk/>
            <pc:sldMasterMk cId="3475826612" sldId="2147483705"/>
            <ac:spMk id="4" creationId="{00000000-0000-0000-0000-000000000000}"/>
          </ac:spMkLst>
        </pc:spChg>
        <pc:spChg chg="mod">
          <ac:chgData name="Fake Test User" userId="SID-0" providerId="Test" clId="FakeClientId" dt="2021-09-13T08:27:50.593" v="61" actId="790"/>
          <ac:spMkLst>
            <pc:docMk/>
            <pc:sldMasterMk cId="3475826612" sldId="2147483705"/>
            <ac:spMk id="5" creationId="{00000000-0000-0000-0000-000000000000}"/>
          </ac:spMkLst>
        </pc:spChg>
        <pc:spChg chg="mod">
          <ac:chgData name="Fake Test User" userId="SID-0" providerId="Test" clId="FakeClientId" dt="2021-09-13T08:27:50.593" v="61" actId="790"/>
          <ac:spMkLst>
            <pc:docMk/>
            <pc:sldMasterMk cId="3475826612" sldId="2147483705"/>
            <ac:spMk id="6" creationId="{00000000-0000-0000-0000-000000000000}"/>
          </ac:spMkLst>
        </pc:spChg>
        <pc:sldLayoutChg chg="modSp mod">
          <pc:chgData name="Fake Test User" userId="SID-0" providerId="Test" clId="FakeClientId" dt="2021-09-13T08:27:56.093" v="62" actId="790"/>
          <pc:sldLayoutMkLst>
            <pc:docMk/>
            <pc:sldMasterMk cId="3475826612" sldId="2147483705"/>
            <pc:sldLayoutMk cId="4140685941" sldId="2147483706"/>
          </pc:sldLayoutMkLst>
          <pc:spChg chg="mod">
            <ac:chgData name="Fake Test User" userId="SID-0" providerId="Test" clId="FakeClientId" dt="2021-09-13T08:27:56.093" v="62" actId="790"/>
            <ac:spMkLst>
              <pc:docMk/>
              <pc:sldMasterMk cId="3475826612" sldId="2147483705"/>
              <pc:sldLayoutMk cId="4140685941" sldId="2147483706"/>
              <ac:spMk id="2" creationId="{00000000-0000-0000-0000-000000000000}"/>
            </ac:spMkLst>
          </pc:spChg>
          <pc:spChg chg="mod">
            <ac:chgData name="Fake Test User" userId="SID-0" providerId="Test" clId="FakeClientId" dt="2021-09-13T08:27:56.093" v="62" actId="790"/>
            <ac:spMkLst>
              <pc:docMk/>
              <pc:sldMasterMk cId="3475826612" sldId="2147483705"/>
              <pc:sldLayoutMk cId="4140685941" sldId="2147483706"/>
              <ac:spMk id="3" creationId="{00000000-0000-0000-0000-000000000000}"/>
            </ac:spMkLst>
          </pc:spChg>
          <pc:spChg chg="mod">
            <ac:chgData name="Fake Test User" userId="SID-0" providerId="Test" clId="FakeClientId" dt="2021-09-13T08:27:56.093" v="62" actId="790"/>
            <ac:spMkLst>
              <pc:docMk/>
              <pc:sldMasterMk cId="3475826612" sldId="2147483705"/>
              <pc:sldLayoutMk cId="4140685941" sldId="2147483706"/>
              <ac:spMk id="4" creationId="{00000000-0000-0000-0000-000000000000}"/>
            </ac:spMkLst>
          </pc:spChg>
          <pc:spChg chg="mod">
            <ac:chgData name="Fake Test User" userId="SID-0" providerId="Test" clId="FakeClientId" dt="2021-09-13T08:27:56.093" v="62" actId="790"/>
            <ac:spMkLst>
              <pc:docMk/>
              <pc:sldMasterMk cId="3475826612" sldId="2147483705"/>
              <pc:sldLayoutMk cId="4140685941" sldId="2147483706"/>
              <ac:spMk id="5" creationId="{00000000-0000-0000-0000-000000000000}"/>
            </ac:spMkLst>
          </pc:spChg>
          <pc:spChg chg="mod">
            <ac:chgData name="Fake Test User" userId="SID-0" providerId="Test" clId="FakeClientId" dt="2021-09-13T08:27:56.093" v="62" actId="790"/>
            <ac:spMkLst>
              <pc:docMk/>
              <pc:sldMasterMk cId="3475826612" sldId="2147483705"/>
              <pc:sldLayoutMk cId="4140685941" sldId="2147483706"/>
              <ac:spMk id="6" creationId="{00000000-0000-0000-0000-000000000000}"/>
            </ac:spMkLst>
          </pc:spChg>
        </pc:sldLayoutChg>
        <pc:sldLayoutChg chg="modSp mod">
          <pc:chgData name="Fake Test User" userId="SID-0" providerId="Test" clId="FakeClientId" dt="2021-09-13T08:28:02.452" v="63" actId="790"/>
          <pc:sldLayoutMkLst>
            <pc:docMk/>
            <pc:sldMasterMk cId="3475826612" sldId="2147483705"/>
            <pc:sldLayoutMk cId="847468478" sldId="2147483707"/>
          </pc:sldLayoutMkLst>
          <pc:spChg chg="mod">
            <ac:chgData name="Fake Test User" userId="SID-0" providerId="Test" clId="FakeClientId" dt="2021-09-13T08:28:02.452" v="63" actId="790"/>
            <ac:spMkLst>
              <pc:docMk/>
              <pc:sldMasterMk cId="3475826612" sldId="2147483705"/>
              <pc:sldLayoutMk cId="847468478" sldId="2147483707"/>
              <ac:spMk id="2" creationId="{00000000-0000-0000-0000-000000000000}"/>
            </ac:spMkLst>
          </pc:spChg>
          <pc:spChg chg="mod">
            <ac:chgData name="Fake Test User" userId="SID-0" providerId="Test" clId="FakeClientId" dt="2021-09-13T08:28:02.452" v="63" actId="790"/>
            <ac:spMkLst>
              <pc:docMk/>
              <pc:sldMasterMk cId="3475826612" sldId="2147483705"/>
              <pc:sldLayoutMk cId="847468478" sldId="2147483707"/>
              <ac:spMk id="3" creationId="{00000000-0000-0000-0000-000000000000}"/>
            </ac:spMkLst>
          </pc:spChg>
          <pc:spChg chg="mod">
            <ac:chgData name="Fake Test User" userId="SID-0" providerId="Test" clId="FakeClientId" dt="2021-09-13T08:28:02.452" v="63" actId="790"/>
            <ac:spMkLst>
              <pc:docMk/>
              <pc:sldMasterMk cId="3475826612" sldId="2147483705"/>
              <pc:sldLayoutMk cId="847468478" sldId="2147483707"/>
              <ac:spMk id="4" creationId="{00000000-0000-0000-0000-000000000000}"/>
            </ac:spMkLst>
          </pc:spChg>
          <pc:spChg chg="mod">
            <ac:chgData name="Fake Test User" userId="SID-0" providerId="Test" clId="FakeClientId" dt="2021-09-13T08:28:02.452" v="63" actId="790"/>
            <ac:spMkLst>
              <pc:docMk/>
              <pc:sldMasterMk cId="3475826612" sldId="2147483705"/>
              <pc:sldLayoutMk cId="847468478" sldId="2147483707"/>
              <ac:spMk id="5" creationId="{00000000-0000-0000-0000-000000000000}"/>
            </ac:spMkLst>
          </pc:spChg>
          <pc:spChg chg="mod">
            <ac:chgData name="Fake Test User" userId="SID-0" providerId="Test" clId="FakeClientId" dt="2021-09-13T08:28:02.452" v="63" actId="790"/>
            <ac:spMkLst>
              <pc:docMk/>
              <pc:sldMasterMk cId="3475826612" sldId="2147483705"/>
              <pc:sldLayoutMk cId="847468478" sldId="2147483707"/>
              <ac:spMk id="6" creationId="{00000000-0000-0000-0000-000000000000}"/>
            </ac:spMkLst>
          </pc:spChg>
        </pc:sldLayoutChg>
        <pc:sldLayoutChg chg="modSp mod">
          <pc:chgData name="Fake Test User" userId="SID-0" providerId="Test" clId="FakeClientId" dt="2021-09-13T08:28:05.749" v="64" actId="790"/>
          <pc:sldLayoutMkLst>
            <pc:docMk/>
            <pc:sldMasterMk cId="3475826612" sldId="2147483705"/>
            <pc:sldLayoutMk cId="2507432571" sldId="2147483708"/>
          </pc:sldLayoutMkLst>
          <pc:spChg chg="mod">
            <ac:chgData name="Fake Test User" userId="SID-0" providerId="Test" clId="FakeClientId" dt="2021-09-13T08:28:05.749" v="64" actId="790"/>
            <ac:spMkLst>
              <pc:docMk/>
              <pc:sldMasterMk cId="3475826612" sldId="2147483705"/>
              <pc:sldLayoutMk cId="2507432571" sldId="2147483708"/>
              <ac:spMk id="2" creationId="{00000000-0000-0000-0000-000000000000}"/>
            </ac:spMkLst>
          </pc:spChg>
          <pc:spChg chg="mod">
            <ac:chgData name="Fake Test User" userId="SID-0" providerId="Test" clId="FakeClientId" dt="2021-09-13T08:28:05.749" v="64" actId="790"/>
            <ac:spMkLst>
              <pc:docMk/>
              <pc:sldMasterMk cId="3475826612" sldId="2147483705"/>
              <pc:sldLayoutMk cId="2507432571" sldId="2147483708"/>
              <ac:spMk id="3" creationId="{00000000-0000-0000-0000-000000000000}"/>
            </ac:spMkLst>
          </pc:spChg>
          <pc:spChg chg="mod">
            <ac:chgData name="Fake Test User" userId="SID-0" providerId="Test" clId="FakeClientId" dt="2021-09-13T08:28:05.749" v="64" actId="790"/>
            <ac:spMkLst>
              <pc:docMk/>
              <pc:sldMasterMk cId="3475826612" sldId="2147483705"/>
              <pc:sldLayoutMk cId="2507432571" sldId="2147483708"/>
              <ac:spMk id="4" creationId="{00000000-0000-0000-0000-000000000000}"/>
            </ac:spMkLst>
          </pc:spChg>
          <pc:spChg chg="mod">
            <ac:chgData name="Fake Test User" userId="SID-0" providerId="Test" clId="FakeClientId" dt="2021-09-13T08:28:05.749" v="64" actId="790"/>
            <ac:spMkLst>
              <pc:docMk/>
              <pc:sldMasterMk cId="3475826612" sldId="2147483705"/>
              <pc:sldLayoutMk cId="2507432571" sldId="2147483708"/>
              <ac:spMk id="5" creationId="{00000000-0000-0000-0000-000000000000}"/>
            </ac:spMkLst>
          </pc:spChg>
          <pc:spChg chg="mod">
            <ac:chgData name="Fake Test User" userId="SID-0" providerId="Test" clId="FakeClientId" dt="2021-09-13T08:28:05.749" v="64" actId="790"/>
            <ac:spMkLst>
              <pc:docMk/>
              <pc:sldMasterMk cId="3475826612" sldId="2147483705"/>
              <pc:sldLayoutMk cId="2507432571" sldId="2147483708"/>
              <ac:spMk id="6" creationId="{00000000-0000-0000-0000-000000000000}"/>
            </ac:spMkLst>
          </pc:spChg>
        </pc:sldLayoutChg>
        <pc:sldLayoutChg chg="modSp mod">
          <pc:chgData name="Fake Test User" userId="SID-0" providerId="Test" clId="FakeClientId" dt="2021-09-13T08:28:09.327" v="65" actId="790"/>
          <pc:sldLayoutMkLst>
            <pc:docMk/>
            <pc:sldMasterMk cId="3475826612" sldId="2147483705"/>
            <pc:sldLayoutMk cId="1310507564" sldId="2147483709"/>
          </pc:sldLayoutMkLst>
          <pc:spChg chg="mod">
            <ac:chgData name="Fake Test User" userId="SID-0" providerId="Test" clId="FakeClientId" dt="2021-09-13T08:28:09.327" v="65" actId="790"/>
            <ac:spMkLst>
              <pc:docMk/>
              <pc:sldMasterMk cId="3475826612" sldId="2147483705"/>
              <pc:sldLayoutMk cId="1310507564" sldId="2147483709"/>
              <ac:spMk id="2" creationId="{00000000-0000-0000-0000-000000000000}"/>
            </ac:spMkLst>
          </pc:spChg>
          <pc:spChg chg="mod">
            <ac:chgData name="Fake Test User" userId="SID-0" providerId="Test" clId="FakeClientId" dt="2021-09-13T08:28:09.327" v="65" actId="790"/>
            <ac:spMkLst>
              <pc:docMk/>
              <pc:sldMasterMk cId="3475826612" sldId="2147483705"/>
              <pc:sldLayoutMk cId="1310507564" sldId="2147483709"/>
              <ac:spMk id="3" creationId="{00000000-0000-0000-0000-000000000000}"/>
            </ac:spMkLst>
          </pc:spChg>
          <pc:spChg chg="mod">
            <ac:chgData name="Fake Test User" userId="SID-0" providerId="Test" clId="FakeClientId" dt="2021-09-13T08:28:09.327" v="65" actId="790"/>
            <ac:spMkLst>
              <pc:docMk/>
              <pc:sldMasterMk cId="3475826612" sldId="2147483705"/>
              <pc:sldLayoutMk cId="1310507564" sldId="2147483709"/>
              <ac:spMk id="4" creationId="{00000000-0000-0000-0000-000000000000}"/>
            </ac:spMkLst>
          </pc:spChg>
          <pc:spChg chg="mod">
            <ac:chgData name="Fake Test User" userId="SID-0" providerId="Test" clId="FakeClientId" dt="2021-09-13T08:28:09.327" v="65" actId="790"/>
            <ac:spMkLst>
              <pc:docMk/>
              <pc:sldMasterMk cId="3475826612" sldId="2147483705"/>
              <pc:sldLayoutMk cId="1310507564" sldId="2147483709"/>
              <ac:spMk id="5" creationId="{00000000-0000-0000-0000-000000000000}"/>
            </ac:spMkLst>
          </pc:spChg>
          <pc:spChg chg="mod">
            <ac:chgData name="Fake Test User" userId="SID-0" providerId="Test" clId="FakeClientId" dt="2021-09-13T08:28:09.327" v="65" actId="790"/>
            <ac:spMkLst>
              <pc:docMk/>
              <pc:sldMasterMk cId="3475826612" sldId="2147483705"/>
              <pc:sldLayoutMk cId="1310507564" sldId="2147483709"/>
              <ac:spMk id="6" creationId="{00000000-0000-0000-0000-000000000000}"/>
            </ac:spMkLst>
          </pc:spChg>
          <pc:spChg chg="mod">
            <ac:chgData name="Fake Test User" userId="SID-0" providerId="Test" clId="FakeClientId" dt="2021-09-13T08:28:09.327" v="65" actId="790"/>
            <ac:spMkLst>
              <pc:docMk/>
              <pc:sldMasterMk cId="3475826612" sldId="2147483705"/>
              <pc:sldLayoutMk cId="1310507564" sldId="2147483709"/>
              <ac:spMk id="7" creationId="{00000000-0000-0000-0000-000000000000}"/>
            </ac:spMkLst>
          </pc:spChg>
        </pc:sldLayoutChg>
        <pc:sldLayoutChg chg="modSp mod">
          <pc:chgData name="Fake Test User" userId="SID-0" providerId="Test" clId="FakeClientId" dt="2021-09-13T08:28:13.265" v="66" actId="790"/>
          <pc:sldLayoutMkLst>
            <pc:docMk/>
            <pc:sldMasterMk cId="3475826612" sldId="2147483705"/>
            <pc:sldLayoutMk cId="2209358353" sldId="2147483710"/>
          </pc:sldLayoutMkLst>
          <pc:spChg chg="mod">
            <ac:chgData name="Fake Test User" userId="SID-0" providerId="Test" clId="FakeClientId" dt="2021-09-13T08:28:13.265" v="66" actId="790"/>
            <ac:spMkLst>
              <pc:docMk/>
              <pc:sldMasterMk cId="3475826612" sldId="2147483705"/>
              <pc:sldLayoutMk cId="2209358353" sldId="2147483710"/>
              <ac:spMk id="2" creationId="{00000000-0000-0000-0000-000000000000}"/>
            </ac:spMkLst>
          </pc:spChg>
          <pc:spChg chg="mod">
            <ac:chgData name="Fake Test User" userId="SID-0" providerId="Test" clId="FakeClientId" dt="2021-09-13T08:28:13.265" v="66" actId="790"/>
            <ac:spMkLst>
              <pc:docMk/>
              <pc:sldMasterMk cId="3475826612" sldId="2147483705"/>
              <pc:sldLayoutMk cId="2209358353" sldId="2147483710"/>
              <ac:spMk id="3" creationId="{00000000-0000-0000-0000-000000000000}"/>
            </ac:spMkLst>
          </pc:spChg>
          <pc:spChg chg="mod">
            <ac:chgData name="Fake Test User" userId="SID-0" providerId="Test" clId="FakeClientId" dt="2021-09-13T08:28:13.265" v="66" actId="790"/>
            <ac:spMkLst>
              <pc:docMk/>
              <pc:sldMasterMk cId="3475826612" sldId="2147483705"/>
              <pc:sldLayoutMk cId="2209358353" sldId="2147483710"/>
              <ac:spMk id="4" creationId="{00000000-0000-0000-0000-000000000000}"/>
            </ac:spMkLst>
          </pc:spChg>
          <pc:spChg chg="mod">
            <ac:chgData name="Fake Test User" userId="SID-0" providerId="Test" clId="FakeClientId" dt="2021-09-13T08:28:13.265" v="66" actId="790"/>
            <ac:spMkLst>
              <pc:docMk/>
              <pc:sldMasterMk cId="3475826612" sldId="2147483705"/>
              <pc:sldLayoutMk cId="2209358353" sldId="2147483710"/>
              <ac:spMk id="5" creationId="{00000000-0000-0000-0000-000000000000}"/>
            </ac:spMkLst>
          </pc:spChg>
          <pc:spChg chg="mod">
            <ac:chgData name="Fake Test User" userId="SID-0" providerId="Test" clId="FakeClientId" dt="2021-09-13T08:28:13.265" v="66" actId="790"/>
            <ac:spMkLst>
              <pc:docMk/>
              <pc:sldMasterMk cId="3475826612" sldId="2147483705"/>
              <pc:sldLayoutMk cId="2209358353" sldId="2147483710"/>
              <ac:spMk id="6" creationId="{00000000-0000-0000-0000-000000000000}"/>
            </ac:spMkLst>
          </pc:spChg>
          <pc:spChg chg="mod">
            <ac:chgData name="Fake Test User" userId="SID-0" providerId="Test" clId="FakeClientId" dt="2021-09-13T08:28:13.265" v="66" actId="790"/>
            <ac:spMkLst>
              <pc:docMk/>
              <pc:sldMasterMk cId="3475826612" sldId="2147483705"/>
              <pc:sldLayoutMk cId="2209358353" sldId="2147483710"/>
              <ac:spMk id="7" creationId="{00000000-0000-0000-0000-000000000000}"/>
            </ac:spMkLst>
          </pc:spChg>
          <pc:spChg chg="mod">
            <ac:chgData name="Fake Test User" userId="SID-0" providerId="Test" clId="FakeClientId" dt="2021-09-13T08:28:13.265" v="66" actId="790"/>
            <ac:spMkLst>
              <pc:docMk/>
              <pc:sldMasterMk cId="3475826612" sldId="2147483705"/>
              <pc:sldLayoutMk cId="2209358353" sldId="2147483710"/>
              <ac:spMk id="8" creationId="{00000000-0000-0000-0000-000000000000}"/>
            </ac:spMkLst>
          </pc:spChg>
          <pc:spChg chg="mod">
            <ac:chgData name="Fake Test User" userId="SID-0" providerId="Test" clId="FakeClientId" dt="2021-09-13T08:28:13.265" v="66" actId="790"/>
            <ac:spMkLst>
              <pc:docMk/>
              <pc:sldMasterMk cId="3475826612" sldId="2147483705"/>
              <pc:sldLayoutMk cId="2209358353" sldId="2147483710"/>
              <ac:spMk id="9" creationId="{00000000-0000-0000-0000-000000000000}"/>
            </ac:spMkLst>
          </pc:spChg>
        </pc:sldLayoutChg>
        <pc:sldLayoutChg chg="modSp mod">
          <pc:chgData name="Fake Test User" userId="SID-0" providerId="Test" clId="FakeClientId" dt="2021-09-13T08:28:16.999" v="67" actId="790"/>
          <pc:sldLayoutMkLst>
            <pc:docMk/>
            <pc:sldMasterMk cId="3475826612" sldId="2147483705"/>
            <pc:sldLayoutMk cId="3727058298" sldId="2147483711"/>
          </pc:sldLayoutMkLst>
          <pc:spChg chg="mod">
            <ac:chgData name="Fake Test User" userId="SID-0" providerId="Test" clId="FakeClientId" dt="2021-09-13T08:28:16.999" v="67" actId="790"/>
            <ac:spMkLst>
              <pc:docMk/>
              <pc:sldMasterMk cId="3475826612" sldId="2147483705"/>
              <pc:sldLayoutMk cId="3727058298" sldId="2147483711"/>
              <ac:spMk id="2" creationId="{00000000-0000-0000-0000-000000000000}"/>
            </ac:spMkLst>
          </pc:spChg>
          <pc:spChg chg="mod">
            <ac:chgData name="Fake Test User" userId="SID-0" providerId="Test" clId="FakeClientId" dt="2021-09-13T08:28:16.999" v="67" actId="790"/>
            <ac:spMkLst>
              <pc:docMk/>
              <pc:sldMasterMk cId="3475826612" sldId="2147483705"/>
              <pc:sldLayoutMk cId="3727058298" sldId="2147483711"/>
              <ac:spMk id="3" creationId="{00000000-0000-0000-0000-000000000000}"/>
            </ac:spMkLst>
          </pc:spChg>
          <pc:spChg chg="mod">
            <ac:chgData name="Fake Test User" userId="SID-0" providerId="Test" clId="FakeClientId" dt="2021-09-13T08:28:16.999" v="67" actId="790"/>
            <ac:spMkLst>
              <pc:docMk/>
              <pc:sldMasterMk cId="3475826612" sldId="2147483705"/>
              <pc:sldLayoutMk cId="3727058298" sldId="2147483711"/>
              <ac:spMk id="4" creationId="{00000000-0000-0000-0000-000000000000}"/>
            </ac:spMkLst>
          </pc:spChg>
          <pc:spChg chg="mod">
            <ac:chgData name="Fake Test User" userId="SID-0" providerId="Test" clId="FakeClientId" dt="2021-09-13T08:28:16.999" v="67" actId="790"/>
            <ac:spMkLst>
              <pc:docMk/>
              <pc:sldMasterMk cId="3475826612" sldId="2147483705"/>
              <pc:sldLayoutMk cId="3727058298" sldId="2147483711"/>
              <ac:spMk id="5" creationId="{00000000-0000-0000-0000-000000000000}"/>
            </ac:spMkLst>
          </pc:spChg>
        </pc:sldLayoutChg>
        <pc:sldLayoutChg chg="modSp mod">
          <pc:chgData name="Fake Test User" userId="SID-0" providerId="Test" clId="FakeClientId" dt="2021-09-13T08:28:22.373" v="68" actId="790"/>
          <pc:sldLayoutMkLst>
            <pc:docMk/>
            <pc:sldMasterMk cId="3475826612" sldId="2147483705"/>
            <pc:sldLayoutMk cId="1891131164" sldId="2147483712"/>
          </pc:sldLayoutMkLst>
          <pc:spChg chg="mod">
            <ac:chgData name="Fake Test User" userId="SID-0" providerId="Test" clId="FakeClientId" dt="2021-09-13T08:28:22.373" v="68" actId="790"/>
            <ac:spMkLst>
              <pc:docMk/>
              <pc:sldMasterMk cId="3475826612" sldId="2147483705"/>
              <pc:sldLayoutMk cId="1891131164" sldId="2147483712"/>
              <ac:spMk id="2" creationId="{00000000-0000-0000-0000-000000000000}"/>
            </ac:spMkLst>
          </pc:spChg>
          <pc:spChg chg="mod">
            <ac:chgData name="Fake Test User" userId="SID-0" providerId="Test" clId="FakeClientId" dt="2021-09-13T08:28:22.373" v="68" actId="790"/>
            <ac:spMkLst>
              <pc:docMk/>
              <pc:sldMasterMk cId="3475826612" sldId="2147483705"/>
              <pc:sldLayoutMk cId="1891131164" sldId="2147483712"/>
              <ac:spMk id="3" creationId="{00000000-0000-0000-0000-000000000000}"/>
            </ac:spMkLst>
          </pc:spChg>
          <pc:spChg chg="mod">
            <ac:chgData name="Fake Test User" userId="SID-0" providerId="Test" clId="FakeClientId" dt="2021-09-13T08:28:22.373" v="68" actId="790"/>
            <ac:spMkLst>
              <pc:docMk/>
              <pc:sldMasterMk cId="3475826612" sldId="2147483705"/>
              <pc:sldLayoutMk cId="1891131164" sldId="2147483712"/>
              <ac:spMk id="4" creationId="{00000000-0000-0000-0000-000000000000}"/>
            </ac:spMkLst>
          </pc:spChg>
        </pc:sldLayoutChg>
        <pc:sldLayoutChg chg="modSp mod">
          <pc:chgData name="Fake Test User" userId="SID-0" providerId="Test" clId="FakeClientId" dt="2021-09-13T08:28:25.967" v="69" actId="790"/>
          <pc:sldLayoutMkLst>
            <pc:docMk/>
            <pc:sldMasterMk cId="3475826612" sldId="2147483705"/>
            <pc:sldLayoutMk cId="2926324534" sldId="2147483713"/>
          </pc:sldLayoutMkLst>
          <pc:spChg chg="mod">
            <ac:chgData name="Fake Test User" userId="SID-0" providerId="Test" clId="FakeClientId" dt="2021-09-13T08:28:25.967" v="69" actId="790"/>
            <ac:spMkLst>
              <pc:docMk/>
              <pc:sldMasterMk cId="3475826612" sldId="2147483705"/>
              <pc:sldLayoutMk cId="2926324534" sldId="2147483713"/>
              <ac:spMk id="2" creationId="{00000000-0000-0000-0000-000000000000}"/>
            </ac:spMkLst>
          </pc:spChg>
          <pc:spChg chg="mod">
            <ac:chgData name="Fake Test User" userId="SID-0" providerId="Test" clId="FakeClientId" dt="2021-09-13T08:28:25.967" v="69" actId="790"/>
            <ac:spMkLst>
              <pc:docMk/>
              <pc:sldMasterMk cId="3475826612" sldId="2147483705"/>
              <pc:sldLayoutMk cId="2926324534" sldId="2147483713"/>
              <ac:spMk id="3" creationId="{00000000-0000-0000-0000-000000000000}"/>
            </ac:spMkLst>
          </pc:spChg>
          <pc:spChg chg="mod">
            <ac:chgData name="Fake Test User" userId="SID-0" providerId="Test" clId="FakeClientId" dt="2021-09-13T08:28:25.967" v="69" actId="790"/>
            <ac:spMkLst>
              <pc:docMk/>
              <pc:sldMasterMk cId="3475826612" sldId="2147483705"/>
              <pc:sldLayoutMk cId="2926324534" sldId="2147483713"/>
              <ac:spMk id="4" creationId="{00000000-0000-0000-0000-000000000000}"/>
            </ac:spMkLst>
          </pc:spChg>
          <pc:spChg chg="mod">
            <ac:chgData name="Fake Test User" userId="SID-0" providerId="Test" clId="FakeClientId" dt="2021-09-13T08:28:25.967" v="69" actId="790"/>
            <ac:spMkLst>
              <pc:docMk/>
              <pc:sldMasterMk cId="3475826612" sldId="2147483705"/>
              <pc:sldLayoutMk cId="2926324534" sldId="2147483713"/>
              <ac:spMk id="5" creationId="{00000000-0000-0000-0000-000000000000}"/>
            </ac:spMkLst>
          </pc:spChg>
          <pc:spChg chg="mod">
            <ac:chgData name="Fake Test User" userId="SID-0" providerId="Test" clId="FakeClientId" dt="2021-09-13T08:28:25.967" v="69" actId="790"/>
            <ac:spMkLst>
              <pc:docMk/>
              <pc:sldMasterMk cId="3475826612" sldId="2147483705"/>
              <pc:sldLayoutMk cId="2926324534" sldId="2147483713"/>
              <ac:spMk id="6" creationId="{00000000-0000-0000-0000-000000000000}"/>
            </ac:spMkLst>
          </pc:spChg>
          <pc:spChg chg="mod">
            <ac:chgData name="Fake Test User" userId="SID-0" providerId="Test" clId="FakeClientId" dt="2021-09-13T08:28:25.967" v="69" actId="790"/>
            <ac:spMkLst>
              <pc:docMk/>
              <pc:sldMasterMk cId="3475826612" sldId="2147483705"/>
              <pc:sldLayoutMk cId="2926324534" sldId="2147483713"/>
              <ac:spMk id="7" creationId="{00000000-0000-0000-0000-000000000000}"/>
            </ac:spMkLst>
          </pc:spChg>
        </pc:sldLayoutChg>
        <pc:sldLayoutChg chg="modSp mod">
          <pc:chgData name="Fake Test User" userId="SID-0" providerId="Test" clId="FakeClientId" dt="2021-09-13T08:28:29.578" v="70" actId="790"/>
          <pc:sldLayoutMkLst>
            <pc:docMk/>
            <pc:sldMasterMk cId="3475826612" sldId="2147483705"/>
            <pc:sldLayoutMk cId="221218675" sldId="2147483714"/>
          </pc:sldLayoutMkLst>
          <pc:spChg chg="mod">
            <ac:chgData name="Fake Test User" userId="SID-0" providerId="Test" clId="FakeClientId" dt="2021-09-13T08:28:29.578" v="70" actId="790"/>
            <ac:spMkLst>
              <pc:docMk/>
              <pc:sldMasterMk cId="3475826612" sldId="2147483705"/>
              <pc:sldLayoutMk cId="221218675" sldId="2147483714"/>
              <ac:spMk id="2" creationId="{00000000-0000-0000-0000-000000000000}"/>
            </ac:spMkLst>
          </pc:spChg>
          <pc:spChg chg="mod">
            <ac:chgData name="Fake Test User" userId="SID-0" providerId="Test" clId="FakeClientId" dt="2021-09-13T08:28:29.578" v="70" actId="790"/>
            <ac:spMkLst>
              <pc:docMk/>
              <pc:sldMasterMk cId="3475826612" sldId="2147483705"/>
              <pc:sldLayoutMk cId="221218675" sldId="2147483714"/>
              <ac:spMk id="3" creationId="{00000000-0000-0000-0000-000000000000}"/>
            </ac:spMkLst>
          </pc:spChg>
          <pc:spChg chg="mod">
            <ac:chgData name="Fake Test User" userId="SID-0" providerId="Test" clId="FakeClientId" dt="2021-09-13T08:28:29.578" v="70" actId="790"/>
            <ac:spMkLst>
              <pc:docMk/>
              <pc:sldMasterMk cId="3475826612" sldId="2147483705"/>
              <pc:sldLayoutMk cId="221218675" sldId="2147483714"/>
              <ac:spMk id="4" creationId="{00000000-0000-0000-0000-000000000000}"/>
            </ac:spMkLst>
          </pc:spChg>
          <pc:spChg chg="mod">
            <ac:chgData name="Fake Test User" userId="SID-0" providerId="Test" clId="FakeClientId" dt="2021-09-13T08:28:29.578" v="70" actId="790"/>
            <ac:spMkLst>
              <pc:docMk/>
              <pc:sldMasterMk cId="3475826612" sldId="2147483705"/>
              <pc:sldLayoutMk cId="221218675" sldId="2147483714"/>
              <ac:spMk id="5" creationId="{00000000-0000-0000-0000-000000000000}"/>
            </ac:spMkLst>
          </pc:spChg>
          <pc:spChg chg="mod">
            <ac:chgData name="Fake Test User" userId="SID-0" providerId="Test" clId="FakeClientId" dt="2021-09-13T08:28:29.578" v="70" actId="790"/>
            <ac:spMkLst>
              <pc:docMk/>
              <pc:sldMasterMk cId="3475826612" sldId="2147483705"/>
              <pc:sldLayoutMk cId="221218675" sldId="2147483714"/>
              <ac:spMk id="6" creationId="{00000000-0000-0000-0000-000000000000}"/>
            </ac:spMkLst>
          </pc:spChg>
          <pc:spChg chg="mod">
            <ac:chgData name="Fake Test User" userId="SID-0" providerId="Test" clId="FakeClientId" dt="2021-09-13T08:28:29.578" v="70" actId="790"/>
            <ac:spMkLst>
              <pc:docMk/>
              <pc:sldMasterMk cId="3475826612" sldId="2147483705"/>
              <pc:sldLayoutMk cId="221218675" sldId="2147483714"/>
              <ac:spMk id="7" creationId="{00000000-0000-0000-0000-000000000000}"/>
            </ac:spMkLst>
          </pc:spChg>
        </pc:sldLayoutChg>
        <pc:sldLayoutChg chg="modSp mod">
          <pc:chgData name="Fake Test User" userId="SID-0" providerId="Test" clId="FakeClientId" dt="2021-09-13T08:28:33.811" v="71" actId="790"/>
          <pc:sldLayoutMkLst>
            <pc:docMk/>
            <pc:sldMasterMk cId="3475826612" sldId="2147483705"/>
            <pc:sldLayoutMk cId="2890165182" sldId="2147483715"/>
          </pc:sldLayoutMkLst>
          <pc:spChg chg="mod">
            <ac:chgData name="Fake Test User" userId="SID-0" providerId="Test" clId="FakeClientId" dt="2021-09-13T08:28:33.811" v="71" actId="790"/>
            <ac:spMkLst>
              <pc:docMk/>
              <pc:sldMasterMk cId="3475826612" sldId="2147483705"/>
              <pc:sldLayoutMk cId="2890165182" sldId="2147483715"/>
              <ac:spMk id="2" creationId="{00000000-0000-0000-0000-000000000000}"/>
            </ac:spMkLst>
          </pc:spChg>
          <pc:spChg chg="mod">
            <ac:chgData name="Fake Test User" userId="SID-0" providerId="Test" clId="FakeClientId" dt="2021-09-13T08:28:33.811" v="71" actId="790"/>
            <ac:spMkLst>
              <pc:docMk/>
              <pc:sldMasterMk cId="3475826612" sldId="2147483705"/>
              <pc:sldLayoutMk cId="2890165182" sldId="2147483715"/>
              <ac:spMk id="3" creationId="{00000000-0000-0000-0000-000000000000}"/>
            </ac:spMkLst>
          </pc:spChg>
          <pc:spChg chg="mod">
            <ac:chgData name="Fake Test User" userId="SID-0" providerId="Test" clId="FakeClientId" dt="2021-09-13T08:28:33.811" v="71" actId="790"/>
            <ac:spMkLst>
              <pc:docMk/>
              <pc:sldMasterMk cId="3475826612" sldId="2147483705"/>
              <pc:sldLayoutMk cId="2890165182" sldId="2147483715"/>
              <ac:spMk id="4" creationId="{00000000-0000-0000-0000-000000000000}"/>
            </ac:spMkLst>
          </pc:spChg>
          <pc:spChg chg="mod">
            <ac:chgData name="Fake Test User" userId="SID-0" providerId="Test" clId="FakeClientId" dt="2021-09-13T08:28:33.811" v="71" actId="790"/>
            <ac:spMkLst>
              <pc:docMk/>
              <pc:sldMasterMk cId="3475826612" sldId="2147483705"/>
              <pc:sldLayoutMk cId="2890165182" sldId="2147483715"/>
              <ac:spMk id="5" creationId="{00000000-0000-0000-0000-000000000000}"/>
            </ac:spMkLst>
          </pc:spChg>
          <pc:spChg chg="mod">
            <ac:chgData name="Fake Test User" userId="SID-0" providerId="Test" clId="FakeClientId" dt="2021-09-13T08:28:33.811" v="71" actId="790"/>
            <ac:spMkLst>
              <pc:docMk/>
              <pc:sldMasterMk cId="3475826612" sldId="2147483705"/>
              <pc:sldLayoutMk cId="2890165182" sldId="2147483715"/>
              <ac:spMk id="6" creationId="{00000000-0000-0000-0000-000000000000}"/>
            </ac:spMkLst>
          </pc:spChg>
          <pc:spChg chg="mod">
            <ac:chgData name="Fake Test User" userId="SID-0" providerId="Test" clId="FakeClientId" dt="2021-09-13T08:28:33.811" v="71" actId="790"/>
            <ac:spMkLst>
              <pc:docMk/>
              <pc:sldMasterMk cId="3475826612" sldId="2147483705"/>
              <pc:sldLayoutMk cId="2890165182" sldId="2147483715"/>
              <ac:spMk id="7" creationId="{00000000-0000-0000-0000-000000000000}"/>
            </ac:spMkLst>
          </pc:spChg>
        </pc:sldLayoutChg>
        <pc:sldLayoutChg chg="modSp mod">
          <pc:chgData name="Fake Test User" userId="SID-0" providerId="Test" clId="FakeClientId" dt="2021-09-13T08:28:39.404" v="72" actId="790"/>
          <pc:sldLayoutMkLst>
            <pc:docMk/>
            <pc:sldMasterMk cId="3475826612" sldId="2147483705"/>
            <pc:sldLayoutMk cId="4131110589" sldId="2147483716"/>
          </pc:sldLayoutMkLst>
          <pc:spChg chg="mod">
            <ac:chgData name="Fake Test User" userId="SID-0" providerId="Test" clId="FakeClientId" dt="2021-09-13T08:28:39.404" v="72" actId="790"/>
            <ac:spMkLst>
              <pc:docMk/>
              <pc:sldMasterMk cId="3475826612" sldId="2147483705"/>
              <pc:sldLayoutMk cId="4131110589" sldId="2147483716"/>
              <ac:spMk id="2" creationId="{00000000-0000-0000-0000-000000000000}"/>
            </ac:spMkLst>
          </pc:spChg>
          <pc:spChg chg="mod">
            <ac:chgData name="Fake Test User" userId="SID-0" providerId="Test" clId="FakeClientId" dt="2021-09-13T08:28:39.404" v="72" actId="790"/>
            <ac:spMkLst>
              <pc:docMk/>
              <pc:sldMasterMk cId="3475826612" sldId="2147483705"/>
              <pc:sldLayoutMk cId="4131110589" sldId="2147483716"/>
              <ac:spMk id="4" creationId="{00000000-0000-0000-0000-000000000000}"/>
            </ac:spMkLst>
          </pc:spChg>
          <pc:spChg chg="mod">
            <ac:chgData name="Fake Test User" userId="SID-0" providerId="Test" clId="FakeClientId" dt="2021-09-13T08:28:39.404" v="72" actId="790"/>
            <ac:spMkLst>
              <pc:docMk/>
              <pc:sldMasterMk cId="3475826612" sldId="2147483705"/>
              <pc:sldLayoutMk cId="4131110589" sldId="2147483716"/>
              <ac:spMk id="5" creationId="{00000000-0000-0000-0000-000000000000}"/>
            </ac:spMkLst>
          </pc:spChg>
          <pc:spChg chg="mod">
            <ac:chgData name="Fake Test User" userId="SID-0" providerId="Test" clId="FakeClientId" dt="2021-09-13T08:28:39.404" v="72" actId="790"/>
            <ac:spMkLst>
              <pc:docMk/>
              <pc:sldMasterMk cId="3475826612" sldId="2147483705"/>
              <pc:sldLayoutMk cId="4131110589" sldId="2147483716"/>
              <ac:spMk id="6" creationId="{00000000-0000-0000-0000-000000000000}"/>
            </ac:spMkLst>
          </pc:spChg>
          <pc:spChg chg="mod">
            <ac:chgData name="Fake Test User" userId="SID-0" providerId="Test" clId="FakeClientId" dt="2021-09-13T08:28:39.404" v="72" actId="790"/>
            <ac:spMkLst>
              <pc:docMk/>
              <pc:sldMasterMk cId="3475826612" sldId="2147483705"/>
              <pc:sldLayoutMk cId="4131110589" sldId="2147483716"/>
              <ac:spMk id="7" creationId="{00000000-0000-0000-0000-000000000000}"/>
            </ac:spMkLst>
          </pc:spChg>
        </pc:sldLayoutChg>
        <pc:sldLayoutChg chg="modSp mod">
          <pc:chgData name="Fake Test User" userId="SID-0" providerId="Test" clId="FakeClientId" dt="2021-09-13T08:28:43.342" v="73" actId="790"/>
          <pc:sldLayoutMkLst>
            <pc:docMk/>
            <pc:sldMasterMk cId="3475826612" sldId="2147483705"/>
            <pc:sldLayoutMk cId="1373428286" sldId="2147483717"/>
          </pc:sldLayoutMkLst>
          <pc:spChg chg="mod">
            <ac:chgData name="Fake Test User" userId="SID-0" providerId="Test" clId="FakeClientId" dt="2021-09-13T08:28:43.342" v="73" actId="790"/>
            <ac:spMkLst>
              <pc:docMk/>
              <pc:sldMasterMk cId="3475826612" sldId="2147483705"/>
              <pc:sldLayoutMk cId="1373428286" sldId="2147483717"/>
              <ac:spMk id="2" creationId="{00000000-0000-0000-0000-000000000000}"/>
            </ac:spMkLst>
          </pc:spChg>
          <pc:spChg chg="mod">
            <ac:chgData name="Fake Test User" userId="SID-0" providerId="Test" clId="FakeClientId" dt="2021-09-13T08:28:43.342" v="73" actId="790"/>
            <ac:spMkLst>
              <pc:docMk/>
              <pc:sldMasterMk cId="3475826612" sldId="2147483705"/>
              <pc:sldLayoutMk cId="1373428286" sldId="2147483717"/>
              <ac:spMk id="4" creationId="{00000000-0000-0000-0000-000000000000}"/>
            </ac:spMkLst>
          </pc:spChg>
          <pc:spChg chg="mod">
            <ac:chgData name="Fake Test User" userId="SID-0" providerId="Test" clId="FakeClientId" dt="2021-09-13T08:28:43.342" v="73" actId="790"/>
            <ac:spMkLst>
              <pc:docMk/>
              <pc:sldMasterMk cId="3475826612" sldId="2147483705"/>
              <pc:sldLayoutMk cId="1373428286" sldId="2147483717"/>
              <ac:spMk id="5" creationId="{00000000-0000-0000-0000-000000000000}"/>
            </ac:spMkLst>
          </pc:spChg>
          <pc:spChg chg="mod">
            <ac:chgData name="Fake Test User" userId="SID-0" providerId="Test" clId="FakeClientId" dt="2021-09-13T08:28:43.342" v="73" actId="790"/>
            <ac:spMkLst>
              <pc:docMk/>
              <pc:sldMasterMk cId="3475826612" sldId="2147483705"/>
              <pc:sldLayoutMk cId="1373428286" sldId="2147483717"/>
              <ac:spMk id="6" creationId="{00000000-0000-0000-0000-000000000000}"/>
            </ac:spMkLst>
          </pc:spChg>
          <pc:spChg chg="mod">
            <ac:chgData name="Fake Test User" userId="SID-0" providerId="Test" clId="FakeClientId" dt="2021-09-13T08:28:43.342" v="73" actId="790"/>
            <ac:spMkLst>
              <pc:docMk/>
              <pc:sldMasterMk cId="3475826612" sldId="2147483705"/>
              <pc:sldLayoutMk cId="1373428286" sldId="2147483717"/>
              <ac:spMk id="7" creationId="{00000000-0000-0000-0000-000000000000}"/>
            </ac:spMkLst>
          </pc:spChg>
          <pc:spChg chg="mod">
            <ac:chgData name="Fake Test User" userId="SID-0" providerId="Test" clId="FakeClientId" dt="2021-09-13T08:28:43.342" v="73" actId="790"/>
            <ac:spMkLst>
              <pc:docMk/>
              <pc:sldMasterMk cId="3475826612" sldId="2147483705"/>
              <pc:sldLayoutMk cId="1373428286" sldId="2147483717"/>
              <ac:spMk id="12" creationId="{00000000-0000-0000-0000-000000000000}"/>
            </ac:spMkLst>
          </pc:spChg>
          <pc:spChg chg="mod">
            <ac:chgData name="Fake Test User" userId="SID-0" providerId="Test" clId="FakeClientId" dt="2021-09-13T08:28:43.342" v="73" actId="790"/>
            <ac:spMkLst>
              <pc:docMk/>
              <pc:sldMasterMk cId="3475826612" sldId="2147483705"/>
              <pc:sldLayoutMk cId="1373428286" sldId="2147483717"/>
              <ac:spMk id="16" creationId="{00000000-0000-0000-0000-000000000000}"/>
            </ac:spMkLst>
          </pc:spChg>
          <pc:spChg chg="mod">
            <ac:chgData name="Fake Test User" userId="SID-0" providerId="Test" clId="FakeClientId" dt="2021-09-13T08:28:43.342" v="73" actId="790"/>
            <ac:spMkLst>
              <pc:docMk/>
              <pc:sldMasterMk cId="3475826612" sldId="2147483705"/>
              <pc:sldLayoutMk cId="1373428286" sldId="2147483717"/>
              <ac:spMk id="17" creationId="{00000000-0000-0000-0000-000000000000}"/>
            </ac:spMkLst>
          </pc:spChg>
        </pc:sldLayoutChg>
        <pc:sldLayoutChg chg="modSp mod">
          <pc:chgData name="Fake Test User" userId="SID-0" providerId="Test" clId="FakeClientId" dt="2021-09-13T08:28:47.029" v="74" actId="790"/>
          <pc:sldLayoutMkLst>
            <pc:docMk/>
            <pc:sldMasterMk cId="3475826612" sldId="2147483705"/>
            <pc:sldLayoutMk cId="2218869794" sldId="2147483718"/>
          </pc:sldLayoutMkLst>
          <pc:spChg chg="mod">
            <ac:chgData name="Fake Test User" userId="SID-0" providerId="Test" clId="FakeClientId" dt="2021-09-13T08:28:47.029" v="74" actId="790"/>
            <ac:spMkLst>
              <pc:docMk/>
              <pc:sldMasterMk cId="3475826612" sldId="2147483705"/>
              <pc:sldLayoutMk cId="2218869794" sldId="2147483718"/>
              <ac:spMk id="2" creationId="{00000000-0000-0000-0000-000000000000}"/>
            </ac:spMkLst>
          </pc:spChg>
          <pc:spChg chg="mod">
            <ac:chgData name="Fake Test User" userId="SID-0" providerId="Test" clId="FakeClientId" dt="2021-09-13T08:28:47.029" v="74" actId="790"/>
            <ac:spMkLst>
              <pc:docMk/>
              <pc:sldMasterMk cId="3475826612" sldId="2147483705"/>
              <pc:sldLayoutMk cId="2218869794" sldId="2147483718"/>
              <ac:spMk id="4" creationId="{00000000-0000-0000-0000-000000000000}"/>
            </ac:spMkLst>
          </pc:spChg>
          <pc:spChg chg="mod">
            <ac:chgData name="Fake Test User" userId="SID-0" providerId="Test" clId="FakeClientId" dt="2021-09-13T08:28:47.029" v="74" actId="790"/>
            <ac:spMkLst>
              <pc:docMk/>
              <pc:sldMasterMk cId="3475826612" sldId="2147483705"/>
              <pc:sldLayoutMk cId="2218869794" sldId="2147483718"/>
              <ac:spMk id="5" creationId="{00000000-0000-0000-0000-000000000000}"/>
            </ac:spMkLst>
          </pc:spChg>
          <pc:spChg chg="mod">
            <ac:chgData name="Fake Test User" userId="SID-0" providerId="Test" clId="FakeClientId" dt="2021-09-13T08:28:47.029" v="74" actId="790"/>
            <ac:spMkLst>
              <pc:docMk/>
              <pc:sldMasterMk cId="3475826612" sldId="2147483705"/>
              <pc:sldLayoutMk cId="2218869794" sldId="2147483718"/>
              <ac:spMk id="6" creationId="{00000000-0000-0000-0000-000000000000}"/>
            </ac:spMkLst>
          </pc:spChg>
          <pc:spChg chg="mod">
            <ac:chgData name="Fake Test User" userId="SID-0" providerId="Test" clId="FakeClientId" dt="2021-09-13T08:28:47.029" v="74" actId="790"/>
            <ac:spMkLst>
              <pc:docMk/>
              <pc:sldMasterMk cId="3475826612" sldId="2147483705"/>
              <pc:sldLayoutMk cId="2218869794" sldId="2147483718"/>
              <ac:spMk id="7" creationId="{00000000-0000-0000-0000-000000000000}"/>
            </ac:spMkLst>
          </pc:spChg>
        </pc:sldLayoutChg>
        <pc:sldLayoutChg chg="modSp mod">
          <pc:chgData name="Fake Test User" userId="SID-0" providerId="Test" clId="FakeClientId" dt="2021-09-13T08:28:52.638" v="75" actId="790"/>
          <pc:sldLayoutMkLst>
            <pc:docMk/>
            <pc:sldMasterMk cId="3475826612" sldId="2147483705"/>
            <pc:sldLayoutMk cId="2122087897" sldId="2147483719"/>
          </pc:sldLayoutMkLst>
          <pc:spChg chg="mod">
            <ac:chgData name="Fake Test User" userId="SID-0" providerId="Test" clId="FakeClientId" dt="2021-09-13T08:28:52.638" v="75" actId="790"/>
            <ac:spMkLst>
              <pc:docMk/>
              <pc:sldMasterMk cId="3475826612" sldId="2147483705"/>
              <pc:sldLayoutMk cId="2122087897" sldId="2147483719"/>
              <ac:spMk id="3" creationId="{00000000-0000-0000-0000-000000000000}"/>
            </ac:spMkLst>
          </pc:spChg>
          <pc:spChg chg="mod">
            <ac:chgData name="Fake Test User" userId="SID-0" providerId="Test" clId="FakeClientId" dt="2021-09-13T08:28:52.638" v="75" actId="790"/>
            <ac:spMkLst>
              <pc:docMk/>
              <pc:sldMasterMk cId="3475826612" sldId="2147483705"/>
              <pc:sldLayoutMk cId="2122087897" sldId="2147483719"/>
              <ac:spMk id="4" creationId="{00000000-0000-0000-0000-000000000000}"/>
            </ac:spMkLst>
          </pc:spChg>
          <pc:spChg chg="mod">
            <ac:chgData name="Fake Test User" userId="SID-0" providerId="Test" clId="FakeClientId" dt="2021-09-13T08:28:52.638" v="75" actId="790"/>
            <ac:spMkLst>
              <pc:docMk/>
              <pc:sldMasterMk cId="3475826612" sldId="2147483705"/>
              <pc:sldLayoutMk cId="2122087897" sldId="2147483719"/>
              <ac:spMk id="5" creationId="{00000000-0000-0000-0000-000000000000}"/>
            </ac:spMkLst>
          </pc:spChg>
          <pc:spChg chg="mod">
            <ac:chgData name="Fake Test User" userId="SID-0" providerId="Test" clId="FakeClientId" dt="2021-09-13T08:28:52.638" v="75" actId="790"/>
            <ac:spMkLst>
              <pc:docMk/>
              <pc:sldMasterMk cId="3475826612" sldId="2147483705"/>
              <pc:sldLayoutMk cId="2122087897" sldId="2147483719"/>
              <ac:spMk id="7" creationId="{00000000-0000-0000-0000-000000000000}"/>
            </ac:spMkLst>
          </pc:spChg>
          <pc:spChg chg="mod">
            <ac:chgData name="Fake Test User" userId="SID-0" providerId="Test" clId="FakeClientId" dt="2021-09-13T08:28:52.638" v="75" actId="790"/>
            <ac:spMkLst>
              <pc:docMk/>
              <pc:sldMasterMk cId="3475826612" sldId="2147483705"/>
              <pc:sldLayoutMk cId="2122087897" sldId="2147483719"/>
              <ac:spMk id="8" creationId="{00000000-0000-0000-0000-000000000000}"/>
            </ac:spMkLst>
          </pc:spChg>
          <pc:spChg chg="mod">
            <ac:chgData name="Fake Test User" userId="SID-0" providerId="Test" clId="FakeClientId" dt="2021-09-13T08:28:52.638" v="75" actId="790"/>
            <ac:spMkLst>
              <pc:docMk/>
              <pc:sldMasterMk cId="3475826612" sldId="2147483705"/>
              <pc:sldLayoutMk cId="2122087897" sldId="2147483719"/>
              <ac:spMk id="9" creationId="{00000000-0000-0000-0000-000000000000}"/>
            </ac:spMkLst>
          </pc:spChg>
          <pc:spChg chg="mod">
            <ac:chgData name="Fake Test User" userId="SID-0" providerId="Test" clId="FakeClientId" dt="2021-09-13T08:28:52.638" v="75" actId="790"/>
            <ac:spMkLst>
              <pc:docMk/>
              <pc:sldMasterMk cId="3475826612" sldId="2147483705"/>
              <pc:sldLayoutMk cId="2122087897" sldId="2147483719"/>
              <ac:spMk id="10" creationId="{00000000-0000-0000-0000-000000000000}"/>
            </ac:spMkLst>
          </pc:spChg>
          <pc:spChg chg="mod">
            <ac:chgData name="Fake Test User" userId="SID-0" providerId="Test" clId="FakeClientId" dt="2021-09-13T08:28:52.638" v="75" actId="790"/>
            <ac:spMkLst>
              <pc:docMk/>
              <pc:sldMasterMk cId="3475826612" sldId="2147483705"/>
              <pc:sldLayoutMk cId="2122087897" sldId="2147483719"/>
              <ac:spMk id="11" creationId="{00000000-0000-0000-0000-000000000000}"/>
            </ac:spMkLst>
          </pc:spChg>
          <pc:spChg chg="mod">
            <ac:chgData name="Fake Test User" userId="SID-0" providerId="Test" clId="FakeClientId" dt="2021-09-13T08:28:52.638" v="75" actId="790"/>
            <ac:spMkLst>
              <pc:docMk/>
              <pc:sldMasterMk cId="3475826612" sldId="2147483705"/>
              <pc:sldLayoutMk cId="2122087897" sldId="2147483719"/>
              <ac:spMk id="12" creationId="{00000000-0000-0000-0000-000000000000}"/>
            </ac:spMkLst>
          </pc:spChg>
          <pc:spChg chg="mod">
            <ac:chgData name="Fake Test User" userId="SID-0" providerId="Test" clId="FakeClientId" dt="2021-09-13T08:28:52.638" v="75" actId="790"/>
            <ac:spMkLst>
              <pc:docMk/>
              <pc:sldMasterMk cId="3475826612" sldId="2147483705"/>
              <pc:sldLayoutMk cId="2122087897" sldId="2147483719"/>
              <ac:spMk id="15" creationId="{00000000-0000-0000-0000-000000000000}"/>
            </ac:spMkLst>
          </pc:spChg>
        </pc:sldLayoutChg>
        <pc:sldLayoutChg chg="modSp mod">
          <pc:chgData name="Fake Test User" userId="SID-0" providerId="Test" clId="FakeClientId" dt="2021-09-13T08:28:56.639" v="76" actId="790"/>
          <pc:sldLayoutMkLst>
            <pc:docMk/>
            <pc:sldMasterMk cId="3475826612" sldId="2147483705"/>
            <pc:sldLayoutMk cId="2124628002" sldId="2147483720"/>
          </pc:sldLayoutMkLst>
          <pc:spChg chg="mod">
            <ac:chgData name="Fake Test User" userId="SID-0" providerId="Test" clId="FakeClientId" dt="2021-09-13T08:28:56.639" v="76" actId="790"/>
            <ac:spMkLst>
              <pc:docMk/>
              <pc:sldMasterMk cId="3475826612" sldId="2147483705"/>
              <pc:sldLayoutMk cId="2124628002" sldId="2147483720"/>
              <ac:spMk id="3"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4"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5"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19"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20"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21"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22"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23"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24"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25"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26"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27" creationId="{00000000-0000-0000-0000-000000000000}"/>
            </ac:spMkLst>
          </pc:spChg>
          <pc:spChg chg="mod">
            <ac:chgData name="Fake Test User" userId="SID-0" providerId="Test" clId="FakeClientId" dt="2021-09-13T08:28:56.639" v="76" actId="790"/>
            <ac:spMkLst>
              <pc:docMk/>
              <pc:sldMasterMk cId="3475826612" sldId="2147483705"/>
              <pc:sldLayoutMk cId="2124628002" sldId="2147483720"/>
              <ac:spMk id="30" creationId="{00000000-0000-0000-0000-000000000000}"/>
            </ac:spMkLst>
          </pc:spChg>
        </pc:sldLayoutChg>
        <pc:sldLayoutChg chg="modSp mod">
          <pc:chgData name="Fake Test User" userId="SID-0" providerId="Test" clId="FakeClientId" dt="2021-09-13T08:29:01.451" v="77" actId="790"/>
          <pc:sldLayoutMkLst>
            <pc:docMk/>
            <pc:sldMasterMk cId="3475826612" sldId="2147483705"/>
            <pc:sldLayoutMk cId="831590654" sldId="2147483721"/>
          </pc:sldLayoutMkLst>
          <pc:spChg chg="mod">
            <ac:chgData name="Fake Test User" userId="SID-0" providerId="Test" clId="FakeClientId" dt="2021-09-13T08:29:01.451" v="77" actId="790"/>
            <ac:spMkLst>
              <pc:docMk/>
              <pc:sldMasterMk cId="3475826612" sldId="2147483705"/>
              <pc:sldLayoutMk cId="831590654" sldId="2147483721"/>
              <ac:spMk id="2" creationId="{00000000-0000-0000-0000-000000000000}"/>
            </ac:spMkLst>
          </pc:spChg>
          <pc:spChg chg="mod">
            <ac:chgData name="Fake Test User" userId="SID-0" providerId="Test" clId="FakeClientId" dt="2021-09-13T08:29:01.451" v="77" actId="790"/>
            <ac:spMkLst>
              <pc:docMk/>
              <pc:sldMasterMk cId="3475826612" sldId="2147483705"/>
              <pc:sldLayoutMk cId="831590654" sldId="2147483721"/>
              <ac:spMk id="3" creationId="{00000000-0000-0000-0000-000000000000}"/>
            </ac:spMkLst>
          </pc:spChg>
          <pc:spChg chg="mod">
            <ac:chgData name="Fake Test User" userId="SID-0" providerId="Test" clId="FakeClientId" dt="2021-09-13T08:29:01.451" v="77" actId="790"/>
            <ac:spMkLst>
              <pc:docMk/>
              <pc:sldMasterMk cId="3475826612" sldId="2147483705"/>
              <pc:sldLayoutMk cId="831590654" sldId="2147483721"/>
              <ac:spMk id="4" creationId="{00000000-0000-0000-0000-000000000000}"/>
            </ac:spMkLst>
          </pc:spChg>
          <pc:spChg chg="mod">
            <ac:chgData name="Fake Test User" userId="SID-0" providerId="Test" clId="FakeClientId" dt="2021-09-13T08:29:01.451" v="77" actId="790"/>
            <ac:spMkLst>
              <pc:docMk/>
              <pc:sldMasterMk cId="3475826612" sldId="2147483705"/>
              <pc:sldLayoutMk cId="831590654" sldId="2147483721"/>
              <ac:spMk id="5" creationId="{00000000-0000-0000-0000-000000000000}"/>
            </ac:spMkLst>
          </pc:spChg>
          <pc:spChg chg="mod">
            <ac:chgData name="Fake Test User" userId="SID-0" providerId="Test" clId="FakeClientId" dt="2021-09-13T08:29:01.451" v="77" actId="790"/>
            <ac:spMkLst>
              <pc:docMk/>
              <pc:sldMasterMk cId="3475826612" sldId="2147483705"/>
              <pc:sldLayoutMk cId="831590654" sldId="2147483721"/>
              <ac:spMk id="6" creationId="{00000000-0000-0000-0000-000000000000}"/>
            </ac:spMkLst>
          </pc:spChg>
        </pc:sldLayoutChg>
        <pc:sldLayoutChg chg="modSp mod">
          <pc:chgData name="Fake Test User" userId="SID-0" providerId="Test" clId="FakeClientId" dt="2021-09-13T08:29:06.138" v="78" actId="790"/>
          <pc:sldLayoutMkLst>
            <pc:docMk/>
            <pc:sldMasterMk cId="3475826612" sldId="2147483705"/>
            <pc:sldLayoutMk cId="3809886901" sldId="2147483722"/>
          </pc:sldLayoutMkLst>
          <pc:spChg chg="mod">
            <ac:chgData name="Fake Test User" userId="SID-0" providerId="Test" clId="FakeClientId" dt="2021-09-13T08:29:06.138" v="78" actId="790"/>
            <ac:spMkLst>
              <pc:docMk/>
              <pc:sldMasterMk cId="3475826612" sldId="2147483705"/>
              <pc:sldLayoutMk cId="3809886901" sldId="2147483722"/>
              <ac:spMk id="2" creationId="{00000000-0000-0000-0000-000000000000}"/>
            </ac:spMkLst>
          </pc:spChg>
          <pc:spChg chg="mod">
            <ac:chgData name="Fake Test User" userId="SID-0" providerId="Test" clId="FakeClientId" dt="2021-09-13T08:29:06.138" v="78" actId="790"/>
            <ac:spMkLst>
              <pc:docMk/>
              <pc:sldMasterMk cId="3475826612" sldId="2147483705"/>
              <pc:sldLayoutMk cId="3809886901" sldId="2147483722"/>
              <ac:spMk id="3" creationId="{00000000-0000-0000-0000-000000000000}"/>
            </ac:spMkLst>
          </pc:spChg>
          <pc:spChg chg="mod">
            <ac:chgData name="Fake Test User" userId="SID-0" providerId="Test" clId="FakeClientId" dt="2021-09-13T08:29:06.138" v="78" actId="790"/>
            <ac:spMkLst>
              <pc:docMk/>
              <pc:sldMasterMk cId="3475826612" sldId="2147483705"/>
              <pc:sldLayoutMk cId="3809886901" sldId="2147483722"/>
              <ac:spMk id="4" creationId="{00000000-0000-0000-0000-000000000000}"/>
            </ac:spMkLst>
          </pc:spChg>
          <pc:spChg chg="mod">
            <ac:chgData name="Fake Test User" userId="SID-0" providerId="Test" clId="FakeClientId" dt="2021-09-13T08:29:06.138" v="78" actId="790"/>
            <ac:spMkLst>
              <pc:docMk/>
              <pc:sldMasterMk cId="3475826612" sldId="2147483705"/>
              <pc:sldLayoutMk cId="3809886901" sldId="2147483722"/>
              <ac:spMk id="5" creationId="{00000000-0000-0000-0000-000000000000}"/>
            </ac:spMkLst>
          </pc:spChg>
          <pc:spChg chg="mod">
            <ac:chgData name="Fake Test User" userId="SID-0" providerId="Test" clId="FakeClientId" dt="2021-09-13T08:29:06.138" v="78" actId="790"/>
            <ac:spMkLst>
              <pc:docMk/>
              <pc:sldMasterMk cId="3475826612" sldId="2147483705"/>
              <pc:sldLayoutMk cId="3809886901" sldId="2147483722"/>
              <ac:spMk id="6" creationId="{00000000-0000-0000-0000-000000000000}"/>
            </ac:spMkLst>
          </pc:spChg>
        </pc:sldLayoutChg>
      </pc:sldMasterChg>
      <pc:sldMasterChg chg="modSp mod modSldLayout">
        <pc:chgData name="Fake Test User" userId="SID-0" providerId="Test" clId="FakeClientId" dt="2021-09-13T08:30:37.012" v="96" actId="790"/>
        <pc:sldMasterMkLst>
          <pc:docMk/>
          <pc:sldMasterMk cId="526897659" sldId="2147483723"/>
        </pc:sldMasterMkLst>
        <pc:spChg chg="mod">
          <ac:chgData name="Fake Test User" userId="SID-0" providerId="Test" clId="FakeClientId" dt="2021-09-13T08:29:16.810" v="79" actId="790"/>
          <ac:spMkLst>
            <pc:docMk/>
            <pc:sldMasterMk cId="526897659" sldId="2147483723"/>
            <ac:spMk id="2" creationId="{00000000-0000-0000-0000-000000000000}"/>
          </ac:spMkLst>
        </pc:spChg>
        <pc:spChg chg="mod">
          <ac:chgData name="Fake Test User" userId="SID-0" providerId="Test" clId="FakeClientId" dt="2021-09-13T08:29:16.810" v="79" actId="790"/>
          <ac:spMkLst>
            <pc:docMk/>
            <pc:sldMasterMk cId="526897659" sldId="2147483723"/>
            <ac:spMk id="3" creationId="{00000000-0000-0000-0000-000000000000}"/>
          </ac:spMkLst>
        </pc:spChg>
        <pc:spChg chg="mod">
          <ac:chgData name="Fake Test User" userId="SID-0" providerId="Test" clId="FakeClientId" dt="2021-09-13T08:29:16.810" v="79" actId="790"/>
          <ac:spMkLst>
            <pc:docMk/>
            <pc:sldMasterMk cId="526897659" sldId="2147483723"/>
            <ac:spMk id="4" creationId="{00000000-0000-0000-0000-000000000000}"/>
          </ac:spMkLst>
        </pc:spChg>
        <pc:spChg chg="mod">
          <ac:chgData name="Fake Test User" userId="SID-0" providerId="Test" clId="FakeClientId" dt="2021-09-13T08:29:16.810" v="79" actId="790"/>
          <ac:spMkLst>
            <pc:docMk/>
            <pc:sldMasterMk cId="526897659" sldId="2147483723"/>
            <ac:spMk id="5" creationId="{00000000-0000-0000-0000-000000000000}"/>
          </ac:spMkLst>
        </pc:spChg>
        <pc:spChg chg="mod">
          <ac:chgData name="Fake Test User" userId="SID-0" providerId="Test" clId="FakeClientId" dt="2021-09-13T08:29:16.810" v="79" actId="790"/>
          <ac:spMkLst>
            <pc:docMk/>
            <pc:sldMasterMk cId="526897659" sldId="2147483723"/>
            <ac:spMk id="6" creationId="{00000000-0000-0000-0000-000000000000}"/>
          </ac:spMkLst>
        </pc:spChg>
        <pc:sldLayoutChg chg="modSp mod">
          <pc:chgData name="Fake Test User" userId="SID-0" providerId="Test" clId="FakeClientId" dt="2021-09-13T08:29:22.263" v="80" actId="790"/>
          <pc:sldLayoutMkLst>
            <pc:docMk/>
            <pc:sldMasterMk cId="526897659" sldId="2147483723"/>
            <pc:sldLayoutMk cId="3588423571" sldId="2147483724"/>
          </pc:sldLayoutMkLst>
          <pc:spChg chg="mod">
            <ac:chgData name="Fake Test User" userId="SID-0" providerId="Test" clId="FakeClientId" dt="2021-09-13T08:29:22.263" v="80" actId="790"/>
            <ac:spMkLst>
              <pc:docMk/>
              <pc:sldMasterMk cId="526897659" sldId="2147483723"/>
              <pc:sldLayoutMk cId="3588423571" sldId="2147483724"/>
              <ac:spMk id="2" creationId="{00000000-0000-0000-0000-000000000000}"/>
            </ac:spMkLst>
          </pc:spChg>
          <pc:spChg chg="mod">
            <ac:chgData name="Fake Test User" userId="SID-0" providerId="Test" clId="FakeClientId" dt="2021-09-13T08:29:22.263" v="80" actId="790"/>
            <ac:spMkLst>
              <pc:docMk/>
              <pc:sldMasterMk cId="526897659" sldId="2147483723"/>
              <pc:sldLayoutMk cId="3588423571" sldId="2147483724"/>
              <ac:spMk id="3" creationId="{00000000-0000-0000-0000-000000000000}"/>
            </ac:spMkLst>
          </pc:spChg>
          <pc:spChg chg="mod">
            <ac:chgData name="Fake Test User" userId="SID-0" providerId="Test" clId="FakeClientId" dt="2021-09-13T08:29:22.263" v="80" actId="790"/>
            <ac:spMkLst>
              <pc:docMk/>
              <pc:sldMasterMk cId="526897659" sldId="2147483723"/>
              <pc:sldLayoutMk cId="3588423571" sldId="2147483724"/>
              <ac:spMk id="4" creationId="{00000000-0000-0000-0000-000000000000}"/>
            </ac:spMkLst>
          </pc:spChg>
          <pc:spChg chg="mod">
            <ac:chgData name="Fake Test User" userId="SID-0" providerId="Test" clId="FakeClientId" dt="2021-09-13T08:29:22.263" v="80" actId="790"/>
            <ac:spMkLst>
              <pc:docMk/>
              <pc:sldMasterMk cId="526897659" sldId="2147483723"/>
              <pc:sldLayoutMk cId="3588423571" sldId="2147483724"/>
              <ac:spMk id="5" creationId="{00000000-0000-0000-0000-000000000000}"/>
            </ac:spMkLst>
          </pc:spChg>
          <pc:spChg chg="mod">
            <ac:chgData name="Fake Test User" userId="SID-0" providerId="Test" clId="FakeClientId" dt="2021-09-13T08:29:22.263" v="80" actId="790"/>
            <ac:spMkLst>
              <pc:docMk/>
              <pc:sldMasterMk cId="526897659" sldId="2147483723"/>
              <pc:sldLayoutMk cId="3588423571" sldId="2147483724"/>
              <ac:spMk id="6" creationId="{00000000-0000-0000-0000-000000000000}"/>
            </ac:spMkLst>
          </pc:spChg>
        </pc:sldLayoutChg>
        <pc:sldLayoutChg chg="modSp mod">
          <pc:chgData name="Fake Test User" userId="SID-0" providerId="Test" clId="FakeClientId" dt="2021-09-13T08:29:26.013" v="81" actId="790"/>
          <pc:sldLayoutMkLst>
            <pc:docMk/>
            <pc:sldMasterMk cId="526897659" sldId="2147483723"/>
            <pc:sldLayoutMk cId="1057999558" sldId="2147483725"/>
          </pc:sldLayoutMkLst>
          <pc:spChg chg="mod">
            <ac:chgData name="Fake Test User" userId="SID-0" providerId="Test" clId="FakeClientId" dt="2021-09-13T08:29:26.013" v="81" actId="790"/>
            <ac:spMkLst>
              <pc:docMk/>
              <pc:sldMasterMk cId="526897659" sldId="2147483723"/>
              <pc:sldLayoutMk cId="1057999558" sldId="2147483725"/>
              <ac:spMk id="2" creationId="{00000000-0000-0000-0000-000000000000}"/>
            </ac:spMkLst>
          </pc:spChg>
          <pc:spChg chg="mod">
            <ac:chgData name="Fake Test User" userId="SID-0" providerId="Test" clId="FakeClientId" dt="2021-09-13T08:29:26.013" v="81" actId="790"/>
            <ac:spMkLst>
              <pc:docMk/>
              <pc:sldMasterMk cId="526897659" sldId="2147483723"/>
              <pc:sldLayoutMk cId="1057999558" sldId="2147483725"/>
              <ac:spMk id="3" creationId="{00000000-0000-0000-0000-000000000000}"/>
            </ac:spMkLst>
          </pc:spChg>
          <pc:spChg chg="mod">
            <ac:chgData name="Fake Test User" userId="SID-0" providerId="Test" clId="FakeClientId" dt="2021-09-13T08:29:26.013" v="81" actId="790"/>
            <ac:spMkLst>
              <pc:docMk/>
              <pc:sldMasterMk cId="526897659" sldId="2147483723"/>
              <pc:sldLayoutMk cId="1057999558" sldId="2147483725"/>
              <ac:spMk id="4" creationId="{00000000-0000-0000-0000-000000000000}"/>
            </ac:spMkLst>
          </pc:spChg>
          <pc:spChg chg="mod">
            <ac:chgData name="Fake Test User" userId="SID-0" providerId="Test" clId="FakeClientId" dt="2021-09-13T08:29:26.013" v="81" actId="790"/>
            <ac:spMkLst>
              <pc:docMk/>
              <pc:sldMasterMk cId="526897659" sldId="2147483723"/>
              <pc:sldLayoutMk cId="1057999558" sldId="2147483725"/>
              <ac:spMk id="5" creationId="{00000000-0000-0000-0000-000000000000}"/>
            </ac:spMkLst>
          </pc:spChg>
          <pc:spChg chg="mod">
            <ac:chgData name="Fake Test User" userId="SID-0" providerId="Test" clId="FakeClientId" dt="2021-09-13T08:29:26.013" v="81" actId="790"/>
            <ac:spMkLst>
              <pc:docMk/>
              <pc:sldMasterMk cId="526897659" sldId="2147483723"/>
              <pc:sldLayoutMk cId="1057999558" sldId="2147483725"/>
              <ac:spMk id="6" creationId="{00000000-0000-0000-0000-000000000000}"/>
            </ac:spMkLst>
          </pc:spChg>
        </pc:sldLayoutChg>
        <pc:sldLayoutChg chg="modSp mod">
          <pc:chgData name="Fake Test User" userId="SID-0" providerId="Test" clId="FakeClientId" dt="2021-09-13T08:29:30.029" v="82" actId="790"/>
          <pc:sldLayoutMkLst>
            <pc:docMk/>
            <pc:sldMasterMk cId="526897659" sldId="2147483723"/>
            <pc:sldLayoutMk cId="251986355" sldId="2147483726"/>
          </pc:sldLayoutMkLst>
          <pc:spChg chg="mod">
            <ac:chgData name="Fake Test User" userId="SID-0" providerId="Test" clId="FakeClientId" dt="2021-09-13T08:29:30.029" v="82" actId="790"/>
            <ac:spMkLst>
              <pc:docMk/>
              <pc:sldMasterMk cId="526897659" sldId="2147483723"/>
              <pc:sldLayoutMk cId="251986355" sldId="2147483726"/>
              <ac:spMk id="2" creationId="{00000000-0000-0000-0000-000000000000}"/>
            </ac:spMkLst>
          </pc:spChg>
          <pc:spChg chg="mod">
            <ac:chgData name="Fake Test User" userId="SID-0" providerId="Test" clId="FakeClientId" dt="2021-09-13T08:29:30.029" v="82" actId="790"/>
            <ac:spMkLst>
              <pc:docMk/>
              <pc:sldMasterMk cId="526897659" sldId="2147483723"/>
              <pc:sldLayoutMk cId="251986355" sldId="2147483726"/>
              <ac:spMk id="3" creationId="{00000000-0000-0000-0000-000000000000}"/>
            </ac:spMkLst>
          </pc:spChg>
          <pc:spChg chg="mod">
            <ac:chgData name="Fake Test User" userId="SID-0" providerId="Test" clId="FakeClientId" dt="2021-09-13T08:29:30.029" v="82" actId="790"/>
            <ac:spMkLst>
              <pc:docMk/>
              <pc:sldMasterMk cId="526897659" sldId="2147483723"/>
              <pc:sldLayoutMk cId="251986355" sldId="2147483726"/>
              <ac:spMk id="4" creationId="{00000000-0000-0000-0000-000000000000}"/>
            </ac:spMkLst>
          </pc:spChg>
          <pc:spChg chg="mod">
            <ac:chgData name="Fake Test User" userId="SID-0" providerId="Test" clId="FakeClientId" dt="2021-09-13T08:29:30.029" v="82" actId="790"/>
            <ac:spMkLst>
              <pc:docMk/>
              <pc:sldMasterMk cId="526897659" sldId="2147483723"/>
              <pc:sldLayoutMk cId="251986355" sldId="2147483726"/>
              <ac:spMk id="5" creationId="{00000000-0000-0000-0000-000000000000}"/>
            </ac:spMkLst>
          </pc:spChg>
          <pc:spChg chg="mod">
            <ac:chgData name="Fake Test User" userId="SID-0" providerId="Test" clId="FakeClientId" dt="2021-09-13T08:29:30.029" v="82" actId="790"/>
            <ac:spMkLst>
              <pc:docMk/>
              <pc:sldMasterMk cId="526897659" sldId="2147483723"/>
              <pc:sldLayoutMk cId="251986355" sldId="2147483726"/>
              <ac:spMk id="6" creationId="{00000000-0000-0000-0000-000000000000}"/>
            </ac:spMkLst>
          </pc:spChg>
        </pc:sldLayoutChg>
        <pc:sldLayoutChg chg="modSp mod">
          <pc:chgData name="Fake Test User" userId="SID-0" providerId="Test" clId="FakeClientId" dt="2021-09-13T08:29:36.966" v="83" actId="790"/>
          <pc:sldLayoutMkLst>
            <pc:docMk/>
            <pc:sldMasterMk cId="526897659" sldId="2147483723"/>
            <pc:sldLayoutMk cId="400391073" sldId="2147483727"/>
          </pc:sldLayoutMkLst>
          <pc:spChg chg="mod">
            <ac:chgData name="Fake Test User" userId="SID-0" providerId="Test" clId="FakeClientId" dt="2021-09-13T08:29:36.966" v="83" actId="790"/>
            <ac:spMkLst>
              <pc:docMk/>
              <pc:sldMasterMk cId="526897659" sldId="2147483723"/>
              <pc:sldLayoutMk cId="400391073" sldId="2147483727"/>
              <ac:spMk id="2" creationId="{00000000-0000-0000-0000-000000000000}"/>
            </ac:spMkLst>
          </pc:spChg>
          <pc:spChg chg="mod">
            <ac:chgData name="Fake Test User" userId="SID-0" providerId="Test" clId="FakeClientId" dt="2021-09-13T08:29:36.966" v="83" actId="790"/>
            <ac:spMkLst>
              <pc:docMk/>
              <pc:sldMasterMk cId="526897659" sldId="2147483723"/>
              <pc:sldLayoutMk cId="400391073" sldId="2147483727"/>
              <ac:spMk id="3" creationId="{00000000-0000-0000-0000-000000000000}"/>
            </ac:spMkLst>
          </pc:spChg>
          <pc:spChg chg="mod">
            <ac:chgData name="Fake Test User" userId="SID-0" providerId="Test" clId="FakeClientId" dt="2021-09-13T08:29:36.966" v="83" actId="790"/>
            <ac:spMkLst>
              <pc:docMk/>
              <pc:sldMasterMk cId="526897659" sldId="2147483723"/>
              <pc:sldLayoutMk cId="400391073" sldId="2147483727"/>
              <ac:spMk id="4" creationId="{00000000-0000-0000-0000-000000000000}"/>
            </ac:spMkLst>
          </pc:spChg>
          <pc:spChg chg="mod">
            <ac:chgData name="Fake Test User" userId="SID-0" providerId="Test" clId="FakeClientId" dt="2021-09-13T08:29:36.966" v="83" actId="790"/>
            <ac:spMkLst>
              <pc:docMk/>
              <pc:sldMasterMk cId="526897659" sldId="2147483723"/>
              <pc:sldLayoutMk cId="400391073" sldId="2147483727"/>
              <ac:spMk id="5" creationId="{00000000-0000-0000-0000-000000000000}"/>
            </ac:spMkLst>
          </pc:spChg>
          <pc:spChg chg="mod">
            <ac:chgData name="Fake Test User" userId="SID-0" providerId="Test" clId="FakeClientId" dt="2021-09-13T08:29:36.966" v="83" actId="790"/>
            <ac:spMkLst>
              <pc:docMk/>
              <pc:sldMasterMk cId="526897659" sldId="2147483723"/>
              <pc:sldLayoutMk cId="400391073" sldId="2147483727"/>
              <ac:spMk id="6" creationId="{00000000-0000-0000-0000-000000000000}"/>
            </ac:spMkLst>
          </pc:spChg>
          <pc:spChg chg="mod">
            <ac:chgData name="Fake Test User" userId="SID-0" providerId="Test" clId="FakeClientId" dt="2021-09-13T08:29:36.966" v="83" actId="790"/>
            <ac:spMkLst>
              <pc:docMk/>
              <pc:sldMasterMk cId="526897659" sldId="2147483723"/>
              <pc:sldLayoutMk cId="400391073" sldId="2147483727"/>
              <ac:spMk id="7" creationId="{00000000-0000-0000-0000-000000000000}"/>
            </ac:spMkLst>
          </pc:spChg>
        </pc:sldLayoutChg>
        <pc:sldLayoutChg chg="modSp mod">
          <pc:chgData name="Fake Test User" userId="SID-0" providerId="Test" clId="FakeClientId" dt="2021-09-13T08:29:42.138" v="84" actId="790"/>
          <pc:sldLayoutMkLst>
            <pc:docMk/>
            <pc:sldMasterMk cId="526897659" sldId="2147483723"/>
            <pc:sldLayoutMk cId="412925458" sldId="2147483728"/>
          </pc:sldLayoutMkLst>
          <pc:spChg chg="mod">
            <ac:chgData name="Fake Test User" userId="SID-0" providerId="Test" clId="FakeClientId" dt="2021-09-13T08:29:42.138" v="84" actId="790"/>
            <ac:spMkLst>
              <pc:docMk/>
              <pc:sldMasterMk cId="526897659" sldId="2147483723"/>
              <pc:sldLayoutMk cId="412925458" sldId="2147483728"/>
              <ac:spMk id="2" creationId="{00000000-0000-0000-0000-000000000000}"/>
            </ac:spMkLst>
          </pc:spChg>
          <pc:spChg chg="mod">
            <ac:chgData name="Fake Test User" userId="SID-0" providerId="Test" clId="FakeClientId" dt="2021-09-13T08:29:42.138" v="84" actId="790"/>
            <ac:spMkLst>
              <pc:docMk/>
              <pc:sldMasterMk cId="526897659" sldId="2147483723"/>
              <pc:sldLayoutMk cId="412925458" sldId="2147483728"/>
              <ac:spMk id="3" creationId="{00000000-0000-0000-0000-000000000000}"/>
            </ac:spMkLst>
          </pc:spChg>
          <pc:spChg chg="mod">
            <ac:chgData name="Fake Test User" userId="SID-0" providerId="Test" clId="FakeClientId" dt="2021-09-13T08:29:42.138" v="84" actId="790"/>
            <ac:spMkLst>
              <pc:docMk/>
              <pc:sldMasterMk cId="526897659" sldId="2147483723"/>
              <pc:sldLayoutMk cId="412925458" sldId="2147483728"/>
              <ac:spMk id="4" creationId="{00000000-0000-0000-0000-000000000000}"/>
            </ac:spMkLst>
          </pc:spChg>
          <pc:spChg chg="mod">
            <ac:chgData name="Fake Test User" userId="SID-0" providerId="Test" clId="FakeClientId" dt="2021-09-13T08:29:42.138" v="84" actId="790"/>
            <ac:spMkLst>
              <pc:docMk/>
              <pc:sldMasterMk cId="526897659" sldId="2147483723"/>
              <pc:sldLayoutMk cId="412925458" sldId="2147483728"/>
              <ac:spMk id="5" creationId="{00000000-0000-0000-0000-000000000000}"/>
            </ac:spMkLst>
          </pc:spChg>
          <pc:spChg chg="mod">
            <ac:chgData name="Fake Test User" userId="SID-0" providerId="Test" clId="FakeClientId" dt="2021-09-13T08:29:42.138" v="84" actId="790"/>
            <ac:spMkLst>
              <pc:docMk/>
              <pc:sldMasterMk cId="526897659" sldId="2147483723"/>
              <pc:sldLayoutMk cId="412925458" sldId="2147483728"/>
              <ac:spMk id="6" creationId="{00000000-0000-0000-0000-000000000000}"/>
            </ac:spMkLst>
          </pc:spChg>
          <pc:spChg chg="mod">
            <ac:chgData name="Fake Test User" userId="SID-0" providerId="Test" clId="FakeClientId" dt="2021-09-13T08:29:42.138" v="84" actId="790"/>
            <ac:spMkLst>
              <pc:docMk/>
              <pc:sldMasterMk cId="526897659" sldId="2147483723"/>
              <pc:sldLayoutMk cId="412925458" sldId="2147483728"/>
              <ac:spMk id="7" creationId="{00000000-0000-0000-0000-000000000000}"/>
            </ac:spMkLst>
          </pc:spChg>
          <pc:spChg chg="mod">
            <ac:chgData name="Fake Test User" userId="SID-0" providerId="Test" clId="FakeClientId" dt="2021-09-13T08:29:42.138" v="84" actId="790"/>
            <ac:spMkLst>
              <pc:docMk/>
              <pc:sldMasterMk cId="526897659" sldId="2147483723"/>
              <pc:sldLayoutMk cId="412925458" sldId="2147483728"/>
              <ac:spMk id="8" creationId="{00000000-0000-0000-0000-000000000000}"/>
            </ac:spMkLst>
          </pc:spChg>
          <pc:spChg chg="mod">
            <ac:chgData name="Fake Test User" userId="SID-0" providerId="Test" clId="FakeClientId" dt="2021-09-13T08:29:42.138" v="84" actId="790"/>
            <ac:spMkLst>
              <pc:docMk/>
              <pc:sldMasterMk cId="526897659" sldId="2147483723"/>
              <pc:sldLayoutMk cId="412925458" sldId="2147483728"/>
              <ac:spMk id="9" creationId="{00000000-0000-0000-0000-000000000000}"/>
            </ac:spMkLst>
          </pc:spChg>
        </pc:sldLayoutChg>
        <pc:sldLayoutChg chg="modSp mod">
          <pc:chgData name="Fake Test User" userId="SID-0" providerId="Test" clId="FakeClientId" dt="2021-09-13T08:29:45.919" v="85" actId="790"/>
          <pc:sldLayoutMkLst>
            <pc:docMk/>
            <pc:sldMasterMk cId="526897659" sldId="2147483723"/>
            <pc:sldLayoutMk cId="2801469155" sldId="2147483729"/>
          </pc:sldLayoutMkLst>
          <pc:spChg chg="mod">
            <ac:chgData name="Fake Test User" userId="SID-0" providerId="Test" clId="FakeClientId" dt="2021-09-13T08:29:45.919" v="85" actId="790"/>
            <ac:spMkLst>
              <pc:docMk/>
              <pc:sldMasterMk cId="526897659" sldId="2147483723"/>
              <pc:sldLayoutMk cId="2801469155" sldId="2147483729"/>
              <ac:spMk id="2" creationId="{00000000-0000-0000-0000-000000000000}"/>
            </ac:spMkLst>
          </pc:spChg>
          <pc:spChg chg="mod">
            <ac:chgData name="Fake Test User" userId="SID-0" providerId="Test" clId="FakeClientId" dt="2021-09-13T08:29:45.919" v="85" actId="790"/>
            <ac:spMkLst>
              <pc:docMk/>
              <pc:sldMasterMk cId="526897659" sldId="2147483723"/>
              <pc:sldLayoutMk cId="2801469155" sldId="2147483729"/>
              <ac:spMk id="3" creationId="{00000000-0000-0000-0000-000000000000}"/>
            </ac:spMkLst>
          </pc:spChg>
          <pc:spChg chg="mod">
            <ac:chgData name="Fake Test User" userId="SID-0" providerId="Test" clId="FakeClientId" dt="2021-09-13T08:29:45.919" v="85" actId="790"/>
            <ac:spMkLst>
              <pc:docMk/>
              <pc:sldMasterMk cId="526897659" sldId="2147483723"/>
              <pc:sldLayoutMk cId="2801469155" sldId="2147483729"/>
              <ac:spMk id="4" creationId="{00000000-0000-0000-0000-000000000000}"/>
            </ac:spMkLst>
          </pc:spChg>
          <pc:spChg chg="mod">
            <ac:chgData name="Fake Test User" userId="SID-0" providerId="Test" clId="FakeClientId" dt="2021-09-13T08:29:45.919" v="85" actId="790"/>
            <ac:spMkLst>
              <pc:docMk/>
              <pc:sldMasterMk cId="526897659" sldId="2147483723"/>
              <pc:sldLayoutMk cId="2801469155" sldId="2147483729"/>
              <ac:spMk id="5" creationId="{00000000-0000-0000-0000-000000000000}"/>
            </ac:spMkLst>
          </pc:spChg>
        </pc:sldLayoutChg>
        <pc:sldLayoutChg chg="modSp mod">
          <pc:chgData name="Fake Test User" userId="SID-0" providerId="Test" clId="FakeClientId" dt="2021-09-13T08:29:50.044" v="86" actId="790"/>
          <pc:sldLayoutMkLst>
            <pc:docMk/>
            <pc:sldMasterMk cId="526897659" sldId="2147483723"/>
            <pc:sldLayoutMk cId="3005378833" sldId="2147483730"/>
          </pc:sldLayoutMkLst>
          <pc:spChg chg="mod">
            <ac:chgData name="Fake Test User" userId="SID-0" providerId="Test" clId="FakeClientId" dt="2021-09-13T08:29:50.044" v="86" actId="790"/>
            <ac:spMkLst>
              <pc:docMk/>
              <pc:sldMasterMk cId="526897659" sldId="2147483723"/>
              <pc:sldLayoutMk cId="3005378833" sldId="2147483730"/>
              <ac:spMk id="2" creationId="{00000000-0000-0000-0000-000000000000}"/>
            </ac:spMkLst>
          </pc:spChg>
          <pc:spChg chg="mod">
            <ac:chgData name="Fake Test User" userId="SID-0" providerId="Test" clId="FakeClientId" dt="2021-09-13T08:29:50.044" v="86" actId="790"/>
            <ac:spMkLst>
              <pc:docMk/>
              <pc:sldMasterMk cId="526897659" sldId="2147483723"/>
              <pc:sldLayoutMk cId="3005378833" sldId="2147483730"/>
              <ac:spMk id="3" creationId="{00000000-0000-0000-0000-000000000000}"/>
            </ac:spMkLst>
          </pc:spChg>
          <pc:spChg chg="mod">
            <ac:chgData name="Fake Test User" userId="SID-0" providerId="Test" clId="FakeClientId" dt="2021-09-13T08:29:50.044" v="86" actId="790"/>
            <ac:spMkLst>
              <pc:docMk/>
              <pc:sldMasterMk cId="526897659" sldId="2147483723"/>
              <pc:sldLayoutMk cId="3005378833" sldId="2147483730"/>
              <ac:spMk id="4" creationId="{00000000-0000-0000-0000-000000000000}"/>
            </ac:spMkLst>
          </pc:spChg>
        </pc:sldLayoutChg>
        <pc:sldLayoutChg chg="modSp mod">
          <pc:chgData name="Fake Test User" userId="SID-0" providerId="Test" clId="FakeClientId" dt="2021-09-13T08:29:55.481" v="87" actId="790"/>
          <pc:sldLayoutMkLst>
            <pc:docMk/>
            <pc:sldMasterMk cId="526897659" sldId="2147483723"/>
            <pc:sldLayoutMk cId="3933333917" sldId="2147483731"/>
          </pc:sldLayoutMkLst>
          <pc:spChg chg="mod">
            <ac:chgData name="Fake Test User" userId="SID-0" providerId="Test" clId="FakeClientId" dt="2021-09-13T08:29:55.481" v="87" actId="790"/>
            <ac:spMkLst>
              <pc:docMk/>
              <pc:sldMasterMk cId="526897659" sldId="2147483723"/>
              <pc:sldLayoutMk cId="3933333917" sldId="2147483731"/>
              <ac:spMk id="2" creationId="{00000000-0000-0000-0000-000000000000}"/>
            </ac:spMkLst>
          </pc:spChg>
          <pc:spChg chg="mod">
            <ac:chgData name="Fake Test User" userId="SID-0" providerId="Test" clId="FakeClientId" dt="2021-09-13T08:29:55.481" v="87" actId="790"/>
            <ac:spMkLst>
              <pc:docMk/>
              <pc:sldMasterMk cId="526897659" sldId="2147483723"/>
              <pc:sldLayoutMk cId="3933333917" sldId="2147483731"/>
              <ac:spMk id="3" creationId="{00000000-0000-0000-0000-000000000000}"/>
            </ac:spMkLst>
          </pc:spChg>
          <pc:spChg chg="mod">
            <ac:chgData name="Fake Test User" userId="SID-0" providerId="Test" clId="FakeClientId" dt="2021-09-13T08:29:55.481" v="87" actId="790"/>
            <ac:spMkLst>
              <pc:docMk/>
              <pc:sldMasterMk cId="526897659" sldId="2147483723"/>
              <pc:sldLayoutMk cId="3933333917" sldId="2147483731"/>
              <ac:spMk id="4" creationId="{00000000-0000-0000-0000-000000000000}"/>
            </ac:spMkLst>
          </pc:spChg>
          <pc:spChg chg="mod">
            <ac:chgData name="Fake Test User" userId="SID-0" providerId="Test" clId="FakeClientId" dt="2021-09-13T08:29:55.481" v="87" actId="790"/>
            <ac:spMkLst>
              <pc:docMk/>
              <pc:sldMasterMk cId="526897659" sldId="2147483723"/>
              <pc:sldLayoutMk cId="3933333917" sldId="2147483731"/>
              <ac:spMk id="5" creationId="{00000000-0000-0000-0000-000000000000}"/>
            </ac:spMkLst>
          </pc:spChg>
          <pc:spChg chg="mod">
            <ac:chgData name="Fake Test User" userId="SID-0" providerId="Test" clId="FakeClientId" dt="2021-09-13T08:29:55.481" v="87" actId="790"/>
            <ac:spMkLst>
              <pc:docMk/>
              <pc:sldMasterMk cId="526897659" sldId="2147483723"/>
              <pc:sldLayoutMk cId="3933333917" sldId="2147483731"/>
              <ac:spMk id="6" creationId="{00000000-0000-0000-0000-000000000000}"/>
            </ac:spMkLst>
          </pc:spChg>
          <pc:spChg chg="mod">
            <ac:chgData name="Fake Test User" userId="SID-0" providerId="Test" clId="FakeClientId" dt="2021-09-13T08:29:55.481" v="87" actId="790"/>
            <ac:spMkLst>
              <pc:docMk/>
              <pc:sldMasterMk cId="526897659" sldId="2147483723"/>
              <pc:sldLayoutMk cId="3933333917" sldId="2147483731"/>
              <ac:spMk id="7" creationId="{00000000-0000-0000-0000-000000000000}"/>
            </ac:spMkLst>
          </pc:spChg>
        </pc:sldLayoutChg>
        <pc:sldLayoutChg chg="modSp mod">
          <pc:chgData name="Fake Test User" userId="SID-0" providerId="Test" clId="FakeClientId" dt="2021-09-13T08:30:00.481" v="88" actId="790"/>
          <pc:sldLayoutMkLst>
            <pc:docMk/>
            <pc:sldMasterMk cId="526897659" sldId="2147483723"/>
            <pc:sldLayoutMk cId="2612067480" sldId="2147483732"/>
          </pc:sldLayoutMkLst>
          <pc:spChg chg="mod">
            <ac:chgData name="Fake Test User" userId="SID-0" providerId="Test" clId="FakeClientId" dt="2021-09-13T08:30:00.481" v="88" actId="790"/>
            <ac:spMkLst>
              <pc:docMk/>
              <pc:sldMasterMk cId="526897659" sldId="2147483723"/>
              <pc:sldLayoutMk cId="2612067480" sldId="2147483732"/>
              <ac:spMk id="2" creationId="{00000000-0000-0000-0000-000000000000}"/>
            </ac:spMkLst>
          </pc:spChg>
          <pc:spChg chg="mod">
            <ac:chgData name="Fake Test User" userId="SID-0" providerId="Test" clId="FakeClientId" dt="2021-09-13T08:30:00.481" v="88" actId="790"/>
            <ac:spMkLst>
              <pc:docMk/>
              <pc:sldMasterMk cId="526897659" sldId="2147483723"/>
              <pc:sldLayoutMk cId="2612067480" sldId="2147483732"/>
              <ac:spMk id="3" creationId="{00000000-0000-0000-0000-000000000000}"/>
            </ac:spMkLst>
          </pc:spChg>
          <pc:spChg chg="mod">
            <ac:chgData name="Fake Test User" userId="SID-0" providerId="Test" clId="FakeClientId" dt="2021-09-13T08:30:00.481" v="88" actId="790"/>
            <ac:spMkLst>
              <pc:docMk/>
              <pc:sldMasterMk cId="526897659" sldId="2147483723"/>
              <pc:sldLayoutMk cId="2612067480" sldId="2147483732"/>
              <ac:spMk id="4" creationId="{00000000-0000-0000-0000-000000000000}"/>
            </ac:spMkLst>
          </pc:spChg>
          <pc:spChg chg="mod">
            <ac:chgData name="Fake Test User" userId="SID-0" providerId="Test" clId="FakeClientId" dt="2021-09-13T08:30:00.481" v="88" actId="790"/>
            <ac:spMkLst>
              <pc:docMk/>
              <pc:sldMasterMk cId="526897659" sldId="2147483723"/>
              <pc:sldLayoutMk cId="2612067480" sldId="2147483732"/>
              <ac:spMk id="5" creationId="{00000000-0000-0000-0000-000000000000}"/>
            </ac:spMkLst>
          </pc:spChg>
          <pc:spChg chg="mod">
            <ac:chgData name="Fake Test User" userId="SID-0" providerId="Test" clId="FakeClientId" dt="2021-09-13T08:30:00.481" v="88" actId="790"/>
            <ac:spMkLst>
              <pc:docMk/>
              <pc:sldMasterMk cId="526897659" sldId="2147483723"/>
              <pc:sldLayoutMk cId="2612067480" sldId="2147483732"/>
              <ac:spMk id="6" creationId="{00000000-0000-0000-0000-000000000000}"/>
            </ac:spMkLst>
          </pc:spChg>
          <pc:spChg chg="mod">
            <ac:chgData name="Fake Test User" userId="SID-0" providerId="Test" clId="FakeClientId" dt="2021-09-13T08:30:00.481" v="88" actId="790"/>
            <ac:spMkLst>
              <pc:docMk/>
              <pc:sldMasterMk cId="526897659" sldId="2147483723"/>
              <pc:sldLayoutMk cId="2612067480" sldId="2147483732"/>
              <ac:spMk id="7" creationId="{00000000-0000-0000-0000-000000000000}"/>
            </ac:spMkLst>
          </pc:spChg>
        </pc:sldLayoutChg>
        <pc:sldLayoutChg chg="modSp mod">
          <pc:chgData name="Fake Test User" userId="SID-0" providerId="Test" clId="FakeClientId" dt="2021-09-13T08:30:04.887" v="89" actId="790"/>
          <pc:sldLayoutMkLst>
            <pc:docMk/>
            <pc:sldMasterMk cId="526897659" sldId="2147483723"/>
            <pc:sldLayoutMk cId="3480607522" sldId="2147483733"/>
          </pc:sldLayoutMkLst>
          <pc:spChg chg="mod">
            <ac:chgData name="Fake Test User" userId="SID-0" providerId="Test" clId="FakeClientId" dt="2021-09-13T08:30:04.887" v="89" actId="790"/>
            <ac:spMkLst>
              <pc:docMk/>
              <pc:sldMasterMk cId="526897659" sldId="2147483723"/>
              <pc:sldLayoutMk cId="3480607522" sldId="2147483733"/>
              <ac:spMk id="2" creationId="{00000000-0000-0000-0000-000000000000}"/>
            </ac:spMkLst>
          </pc:spChg>
          <pc:spChg chg="mod">
            <ac:chgData name="Fake Test User" userId="SID-0" providerId="Test" clId="FakeClientId" dt="2021-09-13T08:30:04.887" v="89" actId="790"/>
            <ac:spMkLst>
              <pc:docMk/>
              <pc:sldMasterMk cId="526897659" sldId="2147483723"/>
              <pc:sldLayoutMk cId="3480607522" sldId="2147483733"/>
              <ac:spMk id="3" creationId="{00000000-0000-0000-0000-000000000000}"/>
            </ac:spMkLst>
          </pc:spChg>
          <pc:spChg chg="mod">
            <ac:chgData name="Fake Test User" userId="SID-0" providerId="Test" clId="FakeClientId" dt="2021-09-13T08:30:04.887" v="89" actId="790"/>
            <ac:spMkLst>
              <pc:docMk/>
              <pc:sldMasterMk cId="526897659" sldId="2147483723"/>
              <pc:sldLayoutMk cId="3480607522" sldId="2147483733"/>
              <ac:spMk id="4" creationId="{00000000-0000-0000-0000-000000000000}"/>
            </ac:spMkLst>
          </pc:spChg>
          <pc:spChg chg="mod">
            <ac:chgData name="Fake Test User" userId="SID-0" providerId="Test" clId="FakeClientId" dt="2021-09-13T08:30:04.887" v="89" actId="790"/>
            <ac:spMkLst>
              <pc:docMk/>
              <pc:sldMasterMk cId="526897659" sldId="2147483723"/>
              <pc:sldLayoutMk cId="3480607522" sldId="2147483733"/>
              <ac:spMk id="5" creationId="{00000000-0000-0000-0000-000000000000}"/>
            </ac:spMkLst>
          </pc:spChg>
          <pc:spChg chg="mod">
            <ac:chgData name="Fake Test User" userId="SID-0" providerId="Test" clId="FakeClientId" dt="2021-09-13T08:30:04.887" v="89" actId="790"/>
            <ac:spMkLst>
              <pc:docMk/>
              <pc:sldMasterMk cId="526897659" sldId="2147483723"/>
              <pc:sldLayoutMk cId="3480607522" sldId="2147483733"/>
              <ac:spMk id="6" creationId="{00000000-0000-0000-0000-000000000000}"/>
            </ac:spMkLst>
          </pc:spChg>
          <pc:spChg chg="mod">
            <ac:chgData name="Fake Test User" userId="SID-0" providerId="Test" clId="FakeClientId" dt="2021-09-13T08:30:04.887" v="89" actId="790"/>
            <ac:spMkLst>
              <pc:docMk/>
              <pc:sldMasterMk cId="526897659" sldId="2147483723"/>
              <pc:sldLayoutMk cId="3480607522" sldId="2147483733"/>
              <ac:spMk id="7" creationId="{00000000-0000-0000-0000-000000000000}"/>
            </ac:spMkLst>
          </pc:spChg>
        </pc:sldLayoutChg>
        <pc:sldLayoutChg chg="modSp mod">
          <pc:chgData name="Fake Test User" userId="SID-0" providerId="Test" clId="FakeClientId" dt="2021-09-13T08:30:10.372" v="90" actId="790"/>
          <pc:sldLayoutMkLst>
            <pc:docMk/>
            <pc:sldMasterMk cId="526897659" sldId="2147483723"/>
            <pc:sldLayoutMk cId="1874527180" sldId="2147483734"/>
          </pc:sldLayoutMkLst>
          <pc:spChg chg="mod">
            <ac:chgData name="Fake Test User" userId="SID-0" providerId="Test" clId="FakeClientId" dt="2021-09-13T08:30:10.372" v="90" actId="790"/>
            <ac:spMkLst>
              <pc:docMk/>
              <pc:sldMasterMk cId="526897659" sldId="2147483723"/>
              <pc:sldLayoutMk cId="1874527180" sldId="2147483734"/>
              <ac:spMk id="2" creationId="{00000000-0000-0000-0000-000000000000}"/>
            </ac:spMkLst>
          </pc:spChg>
          <pc:spChg chg="mod">
            <ac:chgData name="Fake Test User" userId="SID-0" providerId="Test" clId="FakeClientId" dt="2021-09-13T08:30:10.372" v="90" actId="790"/>
            <ac:spMkLst>
              <pc:docMk/>
              <pc:sldMasterMk cId="526897659" sldId="2147483723"/>
              <pc:sldLayoutMk cId="1874527180" sldId="2147483734"/>
              <ac:spMk id="4" creationId="{00000000-0000-0000-0000-000000000000}"/>
            </ac:spMkLst>
          </pc:spChg>
          <pc:spChg chg="mod">
            <ac:chgData name="Fake Test User" userId="SID-0" providerId="Test" clId="FakeClientId" dt="2021-09-13T08:30:10.372" v="90" actId="790"/>
            <ac:spMkLst>
              <pc:docMk/>
              <pc:sldMasterMk cId="526897659" sldId="2147483723"/>
              <pc:sldLayoutMk cId="1874527180" sldId="2147483734"/>
              <ac:spMk id="5" creationId="{00000000-0000-0000-0000-000000000000}"/>
            </ac:spMkLst>
          </pc:spChg>
          <pc:spChg chg="mod">
            <ac:chgData name="Fake Test User" userId="SID-0" providerId="Test" clId="FakeClientId" dt="2021-09-13T08:30:10.372" v="90" actId="790"/>
            <ac:spMkLst>
              <pc:docMk/>
              <pc:sldMasterMk cId="526897659" sldId="2147483723"/>
              <pc:sldLayoutMk cId="1874527180" sldId="2147483734"/>
              <ac:spMk id="6" creationId="{00000000-0000-0000-0000-000000000000}"/>
            </ac:spMkLst>
          </pc:spChg>
          <pc:spChg chg="mod">
            <ac:chgData name="Fake Test User" userId="SID-0" providerId="Test" clId="FakeClientId" dt="2021-09-13T08:30:10.372" v="90" actId="790"/>
            <ac:spMkLst>
              <pc:docMk/>
              <pc:sldMasterMk cId="526897659" sldId="2147483723"/>
              <pc:sldLayoutMk cId="1874527180" sldId="2147483734"/>
              <ac:spMk id="7" creationId="{00000000-0000-0000-0000-000000000000}"/>
            </ac:spMkLst>
          </pc:spChg>
        </pc:sldLayoutChg>
        <pc:sldLayoutChg chg="modSp mod">
          <pc:chgData name="Fake Test User" userId="SID-0" providerId="Test" clId="FakeClientId" dt="2021-09-13T08:30:14.012" v="91" actId="790"/>
          <pc:sldLayoutMkLst>
            <pc:docMk/>
            <pc:sldMasterMk cId="526897659" sldId="2147483723"/>
            <pc:sldLayoutMk cId="1897023079" sldId="2147483735"/>
          </pc:sldLayoutMkLst>
          <pc:spChg chg="mod">
            <ac:chgData name="Fake Test User" userId="SID-0" providerId="Test" clId="FakeClientId" dt="2021-09-13T08:30:14.012" v="91" actId="790"/>
            <ac:spMkLst>
              <pc:docMk/>
              <pc:sldMasterMk cId="526897659" sldId="2147483723"/>
              <pc:sldLayoutMk cId="1897023079" sldId="2147483735"/>
              <ac:spMk id="2" creationId="{00000000-0000-0000-0000-000000000000}"/>
            </ac:spMkLst>
          </pc:spChg>
          <pc:spChg chg="mod">
            <ac:chgData name="Fake Test User" userId="SID-0" providerId="Test" clId="FakeClientId" dt="2021-09-13T08:30:14.012" v="91" actId="790"/>
            <ac:spMkLst>
              <pc:docMk/>
              <pc:sldMasterMk cId="526897659" sldId="2147483723"/>
              <pc:sldLayoutMk cId="1897023079" sldId="2147483735"/>
              <ac:spMk id="4" creationId="{00000000-0000-0000-0000-000000000000}"/>
            </ac:spMkLst>
          </pc:spChg>
          <pc:spChg chg="mod">
            <ac:chgData name="Fake Test User" userId="SID-0" providerId="Test" clId="FakeClientId" dt="2021-09-13T08:30:14.012" v="91" actId="790"/>
            <ac:spMkLst>
              <pc:docMk/>
              <pc:sldMasterMk cId="526897659" sldId="2147483723"/>
              <pc:sldLayoutMk cId="1897023079" sldId="2147483735"/>
              <ac:spMk id="5" creationId="{00000000-0000-0000-0000-000000000000}"/>
            </ac:spMkLst>
          </pc:spChg>
          <pc:spChg chg="mod">
            <ac:chgData name="Fake Test User" userId="SID-0" providerId="Test" clId="FakeClientId" dt="2021-09-13T08:30:14.012" v="91" actId="790"/>
            <ac:spMkLst>
              <pc:docMk/>
              <pc:sldMasterMk cId="526897659" sldId="2147483723"/>
              <pc:sldLayoutMk cId="1897023079" sldId="2147483735"/>
              <ac:spMk id="6" creationId="{00000000-0000-0000-0000-000000000000}"/>
            </ac:spMkLst>
          </pc:spChg>
          <pc:spChg chg="mod">
            <ac:chgData name="Fake Test User" userId="SID-0" providerId="Test" clId="FakeClientId" dt="2021-09-13T08:30:14.012" v="91" actId="790"/>
            <ac:spMkLst>
              <pc:docMk/>
              <pc:sldMasterMk cId="526897659" sldId="2147483723"/>
              <pc:sldLayoutMk cId="1897023079" sldId="2147483735"/>
              <ac:spMk id="7" creationId="{00000000-0000-0000-0000-000000000000}"/>
            </ac:spMkLst>
          </pc:spChg>
          <pc:spChg chg="mod">
            <ac:chgData name="Fake Test User" userId="SID-0" providerId="Test" clId="FakeClientId" dt="2021-09-13T08:30:14.012" v="91" actId="790"/>
            <ac:spMkLst>
              <pc:docMk/>
              <pc:sldMasterMk cId="526897659" sldId="2147483723"/>
              <pc:sldLayoutMk cId="1897023079" sldId="2147483735"/>
              <ac:spMk id="12" creationId="{00000000-0000-0000-0000-000000000000}"/>
            </ac:spMkLst>
          </pc:spChg>
          <pc:spChg chg="mod">
            <ac:chgData name="Fake Test User" userId="SID-0" providerId="Test" clId="FakeClientId" dt="2021-09-13T08:30:14.012" v="91" actId="790"/>
            <ac:spMkLst>
              <pc:docMk/>
              <pc:sldMasterMk cId="526897659" sldId="2147483723"/>
              <pc:sldLayoutMk cId="1897023079" sldId="2147483735"/>
              <ac:spMk id="16" creationId="{00000000-0000-0000-0000-000000000000}"/>
            </ac:spMkLst>
          </pc:spChg>
          <pc:spChg chg="mod">
            <ac:chgData name="Fake Test User" userId="SID-0" providerId="Test" clId="FakeClientId" dt="2021-09-13T08:30:14.012" v="91" actId="790"/>
            <ac:spMkLst>
              <pc:docMk/>
              <pc:sldMasterMk cId="526897659" sldId="2147483723"/>
              <pc:sldLayoutMk cId="1897023079" sldId="2147483735"/>
              <ac:spMk id="17" creationId="{00000000-0000-0000-0000-000000000000}"/>
            </ac:spMkLst>
          </pc:spChg>
        </pc:sldLayoutChg>
        <pc:sldLayoutChg chg="modSp mod">
          <pc:chgData name="Fake Test User" userId="SID-0" providerId="Test" clId="FakeClientId" dt="2021-09-13T08:30:17.575" v="92" actId="790"/>
          <pc:sldLayoutMkLst>
            <pc:docMk/>
            <pc:sldMasterMk cId="526897659" sldId="2147483723"/>
            <pc:sldLayoutMk cId="1368646319" sldId="2147483736"/>
          </pc:sldLayoutMkLst>
          <pc:spChg chg="mod">
            <ac:chgData name="Fake Test User" userId="SID-0" providerId="Test" clId="FakeClientId" dt="2021-09-13T08:30:17.575" v="92" actId="790"/>
            <ac:spMkLst>
              <pc:docMk/>
              <pc:sldMasterMk cId="526897659" sldId="2147483723"/>
              <pc:sldLayoutMk cId="1368646319" sldId="2147483736"/>
              <ac:spMk id="2" creationId="{00000000-0000-0000-0000-000000000000}"/>
            </ac:spMkLst>
          </pc:spChg>
          <pc:spChg chg="mod">
            <ac:chgData name="Fake Test User" userId="SID-0" providerId="Test" clId="FakeClientId" dt="2021-09-13T08:30:17.575" v="92" actId="790"/>
            <ac:spMkLst>
              <pc:docMk/>
              <pc:sldMasterMk cId="526897659" sldId="2147483723"/>
              <pc:sldLayoutMk cId="1368646319" sldId="2147483736"/>
              <ac:spMk id="4" creationId="{00000000-0000-0000-0000-000000000000}"/>
            </ac:spMkLst>
          </pc:spChg>
          <pc:spChg chg="mod">
            <ac:chgData name="Fake Test User" userId="SID-0" providerId="Test" clId="FakeClientId" dt="2021-09-13T08:30:17.575" v="92" actId="790"/>
            <ac:spMkLst>
              <pc:docMk/>
              <pc:sldMasterMk cId="526897659" sldId="2147483723"/>
              <pc:sldLayoutMk cId="1368646319" sldId="2147483736"/>
              <ac:spMk id="5" creationId="{00000000-0000-0000-0000-000000000000}"/>
            </ac:spMkLst>
          </pc:spChg>
          <pc:spChg chg="mod">
            <ac:chgData name="Fake Test User" userId="SID-0" providerId="Test" clId="FakeClientId" dt="2021-09-13T08:30:17.575" v="92" actId="790"/>
            <ac:spMkLst>
              <pc:docMk/>
              <pc:sldMasterMk cId="526897659" sldId="2147483723"/>
              <pc:sldLayoutMk cId="1368646319" sldId="2147483736"/>
              <ac:spMk id="6" creationId="{00000000-0000-0000-0000-000000000000}"/>
            </ac:spMkLst>
          </pc:spChg>
          <pc:spChg chg="mod">
            <ac:chgData name="Fake Test User" userId="SID-0" providerId="Test" clId="FakeClientId" dt="2021-09-13T08:30:17.575" v="92" actId="790"/>
            <ac:spMkLst>
              <pc:docMk/>
              <pc:sldMasterMk cId="526897659" sldId="2147483723"/>
              <pc:sldLayoutMk cId="1368646319" sldId="2147483736"/>
              <ac:spMk id="7" creationId="{00000000-0000-0000-0000-000000000000}"/>
            </ac:spMkLst>
          </pc:spChg>
        </pc:sldLayoutChg>
        <pc:sldLayoutChg chg="modSp mod">
          <pc:chgData name="Fake Test User" userId="SID-0" providerId="Test" clId="FakeClientId" dt="2021-09-13T08:30:24.090" v="93" actId="790"/>
          <pc:sldLayoutMkLst>
            <pc:docMk/>
            <pc:sldMasterMk cId="526897659" sldId="2147483723"/>
            <pc:sldLayoutMk cId="143517822" sldId="2147483737"/>
          </pc:sldLayoutMkLst>
          <pc:spChg chg="mod">
            <ac:chgData name="Fake Test User" userId="SID-0" providerId="Test" clId="FakeClientId" dt="2021-09-13T08:30:24.090" v="93" actId="790"/>
            <ac:spMkLst>
              <pc:docMk/>
              <pc:sldMasterMk cId="526897659" sldId="2147483723"/>
              <pc:sldLayoutMk cId="143517822" sldId="2147483737"/>
              <ac:spMk id="3" creationId="{00000000-0000-0000-0000-000000000000}"/>
            </ac:spMkLst>
          </pc:spChg>
          <pc:spChg chg="mod">
            <ac:chgData name="Fake Test User" userId="SID-0" providerId="Test" clId="FakeClientId" dt="2021-09-13T08:30:24.090" v="93" actId="790"/>
            <ac:spMkLst>
              <pc:docMk/>
              <pc:sldMasterMk cId="526897659" sldId="2147483723"/>
              <pc:sldLayoutMk cId="143517822" sldId="2147483737"/>
              <ac:spMk id="4" creationId="{00000000-0000-0000-0000-000000000000}"/>
            </ac:spMkLst>
          </pc:spChg>
          <pc:spChg chg="mod">
            <ac:chgData name="Fake Test User" userId="SID-0" providerId="Test" clId="FakeClientId" dt="2021-09-13T08:30:24.090" v="93" actId="790"/>
            <ac:spMkLst>
              <pc:docMk/>
              <pc:sldMasterMk cId="526897659" sldId="2147483723"/>
              <pc:sldLayoutMk cId="143517822" sldId="2147483737"/>
              <ac:spMk id="5" creationId="{00000000-0000-0000-0000-000000000000}"/>
            </ac:spMkLst>
          </pc:spChg>
          <pc:spChg chg="mod">
            <ac:chgData name="Fake Test User" userId="SID-0" providerId="Test" clId="FakeClientId" dt="2021-09-13T08:30:24.090" v="93" actId="790"/>
            <ac:spMkLst>
              <pc:docMk/>
              <pc:sldMasterMk cId="526897659" sldId="2147483723"/>
              <pc:sldLayoutMk cId="143517822" sldId="2147483737"/>
              <ac:spMk id="7" creationId="{00000000-0000-0000-0000-000000000000}"/>
            </ac:spMkLst>
          </pc:spChg>
          <pc:spChg chg="mod">
            <ac:chgData name="Fake Test User" userId="SID-0" providerId="Test" clId="FakeClientId" dt="2021-09-13T08:30:24.090" v="93" actId="790"/>
            <ac:spMkLst>
              <pc:docMk/>
              <pc:sldMasterMk cId="526897659" sldId="2147483723"/>
              <pc:sldLayoutMk cId="143517822" sldId="2147483737"/>
              <ac:spMk id="8" creationId="{00000000-0000-0000-0000-000000000000}"/>
            </ac:spMkLst>
          </pc:spChg>
          <pc:spChg chg="mod">
            <ac:chgData name="Fake Test User" userId="SID-0" providerId="Test" clId="FakeClientId" dt="2021-09-13T08:30:24.090" v="93" actId="790"/>
            <ac:spMkLst>
              <pc:docMk/>
              <pc:sldMasterMk cId="526897659" sldId="2147483723"/>
              <pc:sldLayoutMk cId="143517822" sldId="2147483737"/>
              <ac:spMk id="9" creationId="{00000000-0000-0000-0000-000000000000}"/>
            </ac:spMkLst>
          </pc:spChg>
          <pc:spChg chg="mod">
            <ac:chgData name="Fake Test User" userId="SID-0" providerId="Test" clId="FakeClientId" dt="2021-09-13T08:30:24.090" v="93" actId="790"/>
            <ac:spMkLst>
              <pc:docMk/>
              <pc:sldMasterMk cId="526897659" sldId="2147483723"/>
              <pc:sldLayoutMk cId="143517822" sldId="2147483737"/>
              <ac:spMk id="10" creationId="{00000000-0000-0000-0000-000000000000}"/>
            </ac:spMkLst>
          </pc:spChg>
          <pc:spChg chg="mod">
            <ac:chgData name="Fake Test User" userId="SID-0" providerId="Test" clId="FakeClientId" dt="2021-09-13T08:30:24.090" v="93" actId="790"/>
            <ac:spMkLst>
              <pc:docMk/>
              <pc:sldMasterMk cId="526897659" sldId="2147483723"/>
              <pc:sldLayoutMk cId="143517822" sldId="2147483737"/>
              <ac:spMk id="11" creationId="{00000000-0000-0000-0000-000000000000}"/>
            </ac:spMkLst>
          </pc:spChg>
          <pc:spChg chg="mod">
            <ac:chgData name="Fake Test User" userId="SID-0" providerId="Test" clId="FakeClientId" dt="2021-09-13T08:30:24.090" v="93" actId="790"/>
            <ac:spMkLst>
              <pc:docMk/>
              <pc:sldMasterMk cId="526897659" sldId="2147483723"/>
              <pc:sldLayoutMk cId="143517822" sldId="2147483737"/>
              <ac:spMk id="12" creationId="{00000000-0000-0000-0000-000000000000}"/>
            </ac:spMkLst>
          </pc:spChg>
          <pc:spChg chg="mod">
            <ac:chgData name="Fake Test User" userId="SID-0" providerId="Test" clId="FakeClientId" dt="2021-09-13T08:30:24.090" v="93" actId="790"/>
            <ac:spMkLst>
              <pc:docMk/>
              <pc:sldMasterMk cId="526897659" sldId="2147483723"/>
              <pc:sldLayoutMk cId="143517822" sldId="2147483737"/>
              <ac:spMk id="15" creationId="{00000000-0000-0000-0000-000000000000}"/>
            </ac:spMkLst>
          </pc:spChg>
        </pc:sldLayoutChg>
        <pc:sldLayoutChg chg="modSp mod">
          <pc:chgData name="Fake Test User" userId="SID-0" providerId="Test" clId="FakeClientId" dt="2021-09-13T08:30:28.012" v="94" actId="790"/>
          <pc:sldLayoutMkLst>
            <pc:docMk/>
            <pc:sldMasterMk cId="526897659" sldId="2147483723"/>
            <pc:sldLayoutMk cId="3591729612" sldId="2147483738"/>
          </pc:sldLayoutMkLst>
          <pc:spChg chg="mod">
            <ac:chgData name="Fake Test User" userId="SID-0" providerId="Test" clId="FakeClientId" dt="2021-09-13T08:30:28.012" v="94" actId="790"/>
            <ac:spMkLst>
              <pc:docMk/>
              <pc:sldMasterMk cId="526897659" sldId="2147483723"/>
              <pc:sldLayoutMk cId="3591729612" sldId="2147483738"/>
              <ac:spMk id="3"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4"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5"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19"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20"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21"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22"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23"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24"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25"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26"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27" creationId="{00000000-0000-0000-0000-000000000000}"/>
            </ac:spMkLst>
          </pc:spChg>
          <pc:spChg chg="mod">
            <ac:chgData name="Fake Test User" userId="SID-0" providerId="Test" clId="FakeClientId" dt="2021-09-13T08:30:28.012" v="94" actId="790"/>
            <ac:spMkLst>
              <pc:docMk/>
              <pc:sldMasterMk cId="526897659" sldId="2147483723"/>
              <pc:sldLayoutMk cId="3591729612" sldId="2147483738"/>
              <ac:spMk id="30" creationId="{00000000-0000-0000-0000-000000000000}"/>
            </ac:spMkLst>
          </pc:spChg>
        </pc:sldLayoutChg>
        <pc:sldLayoutChg chg="modSp mod">
          <pc:chgData name="Fake Test User" userId="SID-0" providerId="Test" clId="FakeClientId" dt="2021-09-13T08:30:32.902" v="95" actId="790"/>
          <pc:sldLayoutMkLst>
            <pc:docMk/>
            <pc:sldMasterMk cId="526897659" sldId="2147483723"/>
            <pc:sldLayoutMk cId="2649903713" sldId="2147483739"/>
          </pc:sldLayoutMkLst>
          <pc:spChg chg="mod">
            <ac:chgData name="Fake Test User" userId="SID-0" providerId="Test" clId="FakeClientId" dt="2021-09-13T08:30:32.902" v="95" actId="790"/>
            <ac:spMkLst>
              <pc:docMk/>
              <pc:sldMasterMk cId="526897659" sldId="2147483723"/>
              <pc:sldLayoutMk cId="2649903713" sldId="2147483739"/>
              <ac:spMk id="2" creationId="{00000000-0000-0000-0000-000000000000}"/>
            </ac:spMkLst>
          </pc:spChg>
          <pc:spChg chg="mod">
            <ac:chgData name="Fake Test User" userId="SID-0" providerId="Test" clId="FakeClientId" dt="2021-09-13T08:30:32.902" v="95" actId="790"/>
            <ac:spMkLst>
              <pc:docMk/>
              <pc:sldMasterMk cId="526897659" sldId="2147483723"/>
              <pc:sldLayoutMk cId="2649903713" sldId="2147483739"/>
              <ac:spMk id="3" creationId="{00000000-0000-0000-0000-000000000000}"/>
            </ac:spMkLst>
          </pc:spChg>
          <pc:spChg chg="mod">
            <ac:chgData name="Fake Test User" userId="SID-0" providerId="Test" clId="FakeClientId" dt="2021-09-13T08:30:32.902" v="95" actId="790"/>
            <ac:spMkLst>
              <pc:docMk/>
              <pc:sldMasterMk cId="526897659" sldId="2147483723"/>
              <pc:sldLayoutMk cId="2649903713" sldId="2147483739"/>
              <ac:spMk id="4" creationId="{00000000-0000-0000-0000-000000000000}"/>
            </ac:spMkLst>
          </pc:spChg>
          <pc:spChg chg="mod">
            <ac:chgData name="Fake Test User" userId="SID-0" providerId="Test" clId="FakeClientId" dt="2021-09-13T08:30:32.902" v="95" actId="790"/>
            <ac:spMkLst>
              <pc:docMk/>
              <pc:sldMasterMk cId="526897659" sldId="2147483723"/>
              <pc:sldLayoutMk cId="2649903713" sldId="2147483739"/>
              <ac:spMk id="5" creationId="{00000000-0000-0000-0000-000000000000}"/>
            </ac:spMkLst>
          </pc:spChg>
          <pc:spChg chg="mod">
            <ac:chgData name="Fake Test User" userId="SID-0" providerId="Test" clId="FakeClientId" dt="2021-09-13T08:30:32.902" v="95" actId="790"/>
            <ac:spMkLst>
              <pc:docMk/>
              <pc:sldMasterMk cId="526897659" sldId="2147483723"/>
              <pc:sldLayoutMk cId="2649903713" sldId="2147483739"/>
              <ac:spMk id="6" creationId="{00000000-0000-0000-0000-000000000000}"/>
            </ac:spMkLst>
          </pc:spChg>
        </pc:sldLayoutChg>
        <pc:sldLayoutChg chg="modSp mod">
          <pc:chgData name="Fake Test User" userId="SID-0" providerId="Test" clId="FakeClientId" dt="2021-09-13T08:30:37.012" v="96" actId="790"/>
          <pc:sldLayoutMkLst>
            <pc:docMk/>
            <pc:sldMasterMk cId="526897659" sldId="2147483723"/>
            <pc:sldLayoutMk cId="2344545944" sldId="2147483740"/>
          </pc:sldLayoutMkLst>
          <pc:spChg chg="mod">
            <ac:chgData name="Fake Test User" userId="SID-0" providerId="Test" clId="FakeClientId" dt="2021-09-13T08:30:37.012" v="96" actId="790"/>
            <ac:spMkLst>
              <pc:docMk/>
              <pc:sldMasterMk cId="526897659" sldId="2147483723"/>
              <pc:sldLayoutMk cId="2344545944" sldId="2147483740"/>
              <ac:spMk id="2" creationId="{00000000-0000-0000-0000-000000000000}"/>
            </ac:spMkLst>
          </pc:spChg>
          <pc:spChg chg="mod">
            <ac:chgData name="Fake Test User" userId="SID-0" providerId="Test" clId="FakeClientId" dt="2021-09-13T08:30:37.012" v="96" actId="790"/>
            <ac:spMkLst>
              <pc:docMk/>
              <pc:sldMasterMk cId="526897659" sldId="2147483723"/>
              <pc:sldLayoutMk cId="2344545944" sldId="2147483740"/>
              <ac:spMk id="3" creationId="{00000000-0000-0000-0000-000000000000}"/>
            </ac:spMkLst>
          </pc:spChg>
          <pc:spChg chg="mod">
            <ac:chgData name="Fake Test User" userId="SID-0" providerId="Test" clId="FakeClientId" dt="2021-09-13T08:30:37.012" v="96" actId="790"/>
            <ac:spMkLst>
              <pc:docMk/>
              <pc:sldMasterMk cId="526897659" sldId="2147483723"/>
              <pc:sldLayoutMk cId="2344545944" sldId="2147483740"/>
              <ac:spMk id="4" creationId="{00000000-0000-0000-0000-000000000000}"/>
            </ac:spMkLst>
          </pc:spChg>
          <pc:spChg chg="mod">
            <ac:chgData name="Fake Test User" userId="SID-0" providerId="Test" clId="FakeClientId" dt="2021-09-13T08:30:37.012" v="96" actId="790"/>
            <ac:spMkLst>
              <pc:docMk/>
              <pc:sldMasterMk cId="526897659" sldId="2147483723"/>
              <pc:sldLayoutMk cId="2344545944" sldId="2147483740"/>
              <ac:spMk id="5" creationId="{00000000-0000-0000-0000-000000000000}"/>
            </ac:spMkLst>
          </pc:spChg>
          <pc:spChg chg="mod">
            <ac:chgData name="Fake Test User" userId="SID-0" providerId="Test" clId="FakeClientId" dt="2021-09-13T08:30:37.012" v="96" actId="790"/>
            <ac:spMkLst>
              <pc:docMk/>
              <pc:sldMasterMk cId="526897659" sldId="2147483723"/>
              <pc:sldLayoutMk cId="2344545944" sldId="2147483740"/>
              <ac:spMk id="6"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5EF63D-AFF5-4368-A1B7-8F783F4992F0}"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l-GR"/>
        </a:p>
      </dgm:t>
    </dgm:pt>
    <dgm:pt modelId="{322403D9-AF2D-400F-AF5B-5AF444FC9F19}">
      <dgm:prSet phldrT="[Κείμενο]"/>
      <dgm:spPr/>
      <dgm:t>
        <a:bodyPr/>
        <a:lstStyle/>
        <a:p>
          <a:r>
            <a:rPr lang="el-GR" dirty="0">
              <a:solidFill>
                <a:schemeClr val="bg1"/>
              </a:solidFill>
            </a:rPr>
            <a:t>ΚΟΣΜΟΣ</a:t>
          </a:r>
        </a:p>
      </dgm:t>
    </dgm:pt>
    <dgm:pt modelId="{BFF471B6-09F3-4C14-8440-DBB83C4C11D7}" type="parTrans" cxnId="{306C0503-3E98-4A97-B8A0-05E5B54A8838}">
      <dgm:prSet/>
      <dgm:spPr/>
      <dgm:t>
        <a:bodyPr/>
        <a:lstStyle/>
        <a:p>
          <a:endParaRPr lang="el-GR"/>
        </a:p>
      </dgm:t>
    </dgm:pt>
    <dgm:pt modelId="{4C4B71AB-518C-4CE1-9A1A-48884C840FDF}" type="sibTrans" cxnId="{306C0503-3E98-4A97-B8A0-05E5B54A8838}">
      <dgm:prSet/>
      <dgm:spPr/>
      <dgm:t>
        <a:bodyPr/>
        <a:lstStyle/>
        <a:p>
          <a:endParaRPr lang="el-GR"/>
        </a:p>
      </dgm:t>
    </dgm:pt>
    <dgm:pt modelId="{5C0698F9-A46B-4C51-BDF6-FE236E5AB1AE}">
      <dgm:prSet phldrT="[Κείμενο]"/>
      <dgm:spPr/>
      <dgm:t>
        <a:bodyPr/>
        <a:lstStyle/>
        <a:p>
          <a:r>
            <a:rPr lang="el-GR" dirty="0">
              <a:solidFill>
                <a:schemeClr val="bg1"/>
              </a:solidFill>
            </a:rPr>
            <a:t>ΑΙΣΘΗΤΟΣ</a:t>
          </a:r>
        </a:p>
      </dgm:t>
    </dgm:pt>
    <dgm:pt modelId="{617F04E9-0D25-40E7-9730-228CB1365BBE}" type="parTrans" cxnId="{0E3E2AFF-0EB2-4A6D-B2E5-3AFA3A718F45}">
      <dgm:prSet/>
      <dgm:spPr/>
      <dgm:t>
        <a:bodyPr/>
        <a:lstStyle/>
        <a:p>
          <a:endParaRPr lang="el-GR"/>
        </a:p>
      </dgm:t>
    </dgm:pt>
    <dgm:pt modelId="{C0AABD74-09B7-4699-8B62-B58FC71F3F7D}" type="sibTrans" cxnId="{0E3E2AFF-0EB2-4A6D-B2E5-3AFA3A718F45}">
      <dgm:prSet/>
      <dgm:spPr/>
      <dgm:t>
        <a:bodyPr/>
        <a:lstStyle/>
        <a:p>
          <a:endParaRPr lang="el-GR"/>
        </a:p>
      </dgm:t>
    </dgm:pt>
    <dgm:pt modelId="{59B58A79-801D-4767-B1B5-3AE6882039FC}">
      <dgm:prSet phldrT="[Κείμενο]"/>
      <dgm:spPr/>
      <dgm:t>
        <a:bodyPr/>
        <a:lstStyle/>
        <a:p>
          <a:r>
            <a:rPr lang="el-GR" dirty="0">
              <a:solidFill>
                <a:schemeClr val="bg1"/>
              </a:solidFill>
            </a:rPr>
            <a:t>ΝΟΗΤΟΣ</a:t>
          </a:r>
        </a:p>
      </dgm:t>
    </dgm:pt>
    <dgm:pt modelId="{1B742C3A-5723-4A81-A4A0-0460E636CC2E}" type="parTrans" cxnId="{84ED4726-FD38-4574-A42E-95A792397B4E}">
      <dgm:prSet/>
      <dgm:spPr/>
      <dgm:t>
        <a:bodyPr/>
        <a:lstStyle/>
        <a:p>
          <a:endParaRPr lang="el-GR"/>
        </a:p>
      </dgm:t>
    </dgm:pt>
    <dgm:pt modelId="{E0C9591A-4A26-4D48-9347-2706367D36C6}" type="sibTrans" cxnId="{84ED4726-FD38-4574-A42E-95A792397B4E}">
      <dgm:prSet/>
      <dgm:spPr/>
      <dgm:t>
        <a:bodyPr/>
        <a:lstStyle/>
        <a:p>
          <a:endParaRPr lang="el-GR"/>
        </a:p>
      </dgm:t>
    </dgm:pt>
    <dgm:pt modelId="{AF17400C-63D7-440E-8CBE-3352D2CED518}" type="pres">
      <dgm:prSet presAssocID="{A05EF63D-AFF5-4368-A1B7-8F783F4992F0}" presName="diagram" presStyleCnt="0">
        <dgm:presLayoutVars>
          <dgm:dir/>
          <dgm:resizeHandles val="exact"/>
        </dgm:presLayoutVars>
      </dgm:prSet>
      <dgm:spPr/>
    </dgm:pt>
    <dgm:pt modelId="{703D7336-7265-44F6-A85A-EA6FD0022D2D}" type="pres">
      <dgm:prSet presAssocID="{322403D9-AF2D-400F-AF5B-5AF444FC9F19}" presName="node" presStyleLbl="node1" presStyleIdx="0" presStyleCnt="3" custLinFactNeighborX="57956" custLinFactNeighborY="4558">
        <dgm:presLayoutVars>
          <dgm:bulletEnabled val="1"/>
        </dgm:presLayoutVars>
      </dgm:prSet>
      <dgm:spPr/>
    </dgm:pt>
    <dgm:pt modelId="{08FCC391-72F9-4C91-8F26-3DA9D046A119}" type="pres">
      <dgm:prSet presAssocID="{4C4B71AB-518C-4CE1-9A1A-48884C840FDF}" presName="sibTrans" presStyleCnt="0"/>
      <dgm:spPr/>
    </dgm:pt>
    <dgm:pt modelId="{4BA6C777-591E-43BF-B803-CAA84AE47195}" type="pres">
      <dgm:prSet presAssocID="{5C0698F9-A46B-4C51-BDF6-FE236E5AB1AE}" presName="node" presStyleLbl="node1" presStyleIdx="1" presStyleCnt="3" custLinFactX="-10814" custLinFactY="38334" custLinFactNeighborX="-100000" custLinFactNeighborY="100000">
        <dgm:presLayoutVars>
          <dgm:bulletEnabled val="1"/>
        </dgm:presLayoutVars>
      </dgm:prSet>
      <dgm:spPr/>
    </dgm:pt>
    <dgm:pt modelId="{BCC556B5-4909-4982-9A8E-8F3021DF9D27}" type="pres">
      <dgm:prSet presAssocID="{C0AABD74-09B7-4699-8B62-B58FC71F3F7D}" presName="sibTrans" presStyleCnt="0"/>
      <dgm:spPr/>
    </dgm:pt>
    <dgm:pt modelId="{110932B6-EBD9-42FA-B5EF-84260AB50714}" type="pres">
      <dgm:prSet presAssocID="{59B58A79-801D-4767-B1B5-3AE6882039FC}" presName="node" presStyleLbl="node1" presStyleIdx="2" presStyleCnt="3" custLinFactNeighborX="89092" custLinFactNeighborY="26051">
        <dgm:presLayoutVars>
          <dgm:bulletEnabled val="1"/>
        </dgm:presLayoutVars>
      </dgm:prSet>
      <dgm:spPr/>
    </dgm:pt>
  </dgm:ptLst>
  <dgm:cxnLst>
    <dgm:cxn modelId="{306C0503-3E98-4A97-B8A0-05E5B54A8838}" srcId="{A05EF63D-AFF5-4368-A1B7-8F783F4992F0}" destId="{322403D9-AF2D-400F-AF5B-5AF444FC9F19}" srcOrd="0" destOrd="0" parTransId="{BFF471B6-09F3-4C14-8440-DBB83C4C11D7}" sibTransId="{4C4B71AB-518C-4CE1-9A1A-48884C840FDF}"/>
    <dgm:cxn modelId="{70D88B1C-891C-4FCD-A8E6-01B0732DDF63}" type="presOf" srcId="{5C0698F9-A46B-4C51-BDF6-FE236E5AB1AE}" destId="{4BA6C777-591E-43BF-B803-CAA84AE47195}" srcOrd="0" destOrd="0" presId="urn:microsoft.com/office/officeart/2005/8/layout/default#1"/>
    <dgm:cxn modelId="{84ED4726-FD38-4574-A42E-95A792397B4E}" srcId="{A05EF63D-AFF5-4368-A1B7-8F783F4992F0}" destId="{59B58A79-801D-4767-B1B5-3AE6882039FC}" srcOrd="2" destOrd="0" parTransId="{1B742C3A-5723-4A81-A4A0-0460E636CC2E}" sibTransId="{E0C9591A-4A26-4D48-9347-2706367D36C6}"/>
    <dgm:cxn modelId="{5CDCC8B7-70D3-41E5-ABC5-2393689DD51A}" type="presOf" srcId="{59B58A79-801D-4767-B1B5-3AE6882039FC}" destId="{110932B6-EBD9-42FA-B5EF-84260AB50714}" srcOrd="0" destOrd="0" presId="urn:microsoft.com/office/officeart/2005/8/layout/default#1"/>
    <dgm:cxn modelId="{A398A8C9-2491-41EA-8193-E5BF1619914A}" type="presOf" srcId="{322403D9-AF2D-400F-AF5B-5AF444FC9F19}" destId="{703D7336-7265-44F6-A85A-EA6FD0022D2D}" srcOrd="0" destOrd="0" presId="urn:microsoft.com/office/officeart/2005/8/layout/default#1"/>
    <dgm:cxn modelId="{A4451ADA-66EF-4CD5-A844-80EA0283E222}" type="presOf" srcId="{A05EF63D-AFF5-4368-A1B7-8F783F4992F0}" destId="{AF17400C-63D7-440E-8CBE-3352D2CED518}" srcOrd="0" destOrd="0" presId="urn:microsoft.com/office/officeart/2005/8/layout/default#1"/>
    <dgm:cxn modelId="{0E3E2AFF-0EB2-4A6D-B2E5-3AFA3A718F45}" srcId="{A05EF63D-AFF5-4368-A1B7-8F783F4992F0}" destId="{5C0698F9-A46B-4C51-BDF6-FE236E5AB1AE}" srcOrd="1" destOrd="0" parTransId="{617F04E9-0D25-40E7-9730-228CB1365BBE}" sibTransId="{C0AABD74-09B7-4699-8B62-B58FC71F3F7D}"/>
    <dgm:cxn modelId="{29EBAE81-9315-4912-AC8A-D1B6A280E58F}" type="presParOf" srcId="{AF17400C-63D7-440E-8CBE-3352D2CED518}" destId="{703D7336-7265-44F6-A85A-EA6FD0022D2D}" srcOrd="0" destOrd="0" presId="urn:microsoft.com/office/officeart/2005/8/layout/default#1"/>
    <dgm:cxn modelId="{F5E82F73-9371-4CC4-B32D-6316B1D37DFE}" type="presParOf" srcId="{AF17400C-63D7-440E-8CBE-3352D2CED518}" destId="{08FCC391-72F9-4C91-8F26-3DA9D046A119}" srcOrd="1" destOrd="0" presId="urn:microsoft.com/office/officeart/2005/8/layout/default#1"/>
    <dgm:cxn modelId="{62EC69FA-23F8-4FF1-9AD2-0AF84770B477}" type="presParOf" srcId="{AF17400C-63D7-440E-8CBE-3352D2CED518}" destId="{4BA6C777-591E-43BF-B803-CAA84AE47195}" srcOrd="2" destOrd="0" presId="urn:microsoft.com/office/officeart/2005/8/layout/default#1"/>
    <dgm:cxn modelId="{4F9F27B9-BBB1-48B0-A1AA-6538F5EAB74F}" type="presParOf" srcId="{AF17400C-63D7-440E-8CBE-3352D2CED518}" destId="{BCC556B5-4909-4982-9A8E-8F3021DF9D27}" srcOrd="3" destOrd="0" presId="urn:microsoft.com/office/officeart/2005/8/layout/default#1"/>
    <dgm:cxn modelId="{789CF8D1-F54B-44EA-A921-24F1D9F6C6BE}" type="presParOf" srcId="{AF17400C-63D7-440E-8CBE-3352D2CED518}" destId="{110932B6-EBD9-42FA-B5EF-84260AB50714}" srcOrd="4"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3D7336-7265-44F6-A85A-EA6FD0022D2D}">
      <dsp:nvSpPr>
        <dsp:cNvPr id="0" name=""/>
        <dsp:cNvSpPr/>
      </dsp:nvSpPr>
      <dsp:spPr>
        <a:xfrm>
          <a:off x="2426649" y="578432"/>
          <a:ext cx="4185203" cy="251112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l-GR" sz="6500" kern="1200" dirty="0">
              <a:solidFill>
                <a:schemeClr val="bg1"/>
              </a:solidFill>
            </a:rPr>
            <a:t>ΚΟΣΜΟΣ</a:t>
          </a:r>
        </a:p>
      </dsp:txBody>
      <dsp:txXfrm>
        <a:off x="2426649" y="578432"/>
        <a:ext cx="4185203" cy="2511121"/>
      </dsp:txXfrm>
    </dsp:sp>
    <dsp:sp modelId="{4BA6C777-591E-43BF-B803-CAA84AE47195}">
      <dsp:nvSpPr>
        <dsp:cNvPr id="0" name=""/>
        <dsp:cNvSpPr/>
      </dsp:nvSpPr>
      <dsp:spPr>
        <a:xfrm>
          <a:off x="0" y="3857594"/>
          <a:ext cx="4185203" cy="251112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l-GR" sz="6500" kern="1200" dirty="0">
              <a:solidFill>
                <a:schemeClr val="bg1"/>
              </a:solidFill>
            </a:rPr>
            <a:t>ΑΙΣΘΗΤΟΣ</a:t>
          </a:r>
        </a:p>
      </dsp:txBody>
      <dsp:txXfrm>
        <a:off x="0" y="3857594"/>
        <a:ext cx="4185203" cy="2511121"/>
      </dsp:txXfrm>
    </dsp:sp>
    <dsp:sp modelId="{110932B6-EBD9-42FA-B5EF-84260AB50714}">
      <dsp:nvSpPr>
        <dsp:cNvPr id="0" name=""/>
        <dsp:cNvSpPr/>
      </dsp:nvSpPr>
      <dsp:spPr>
        <a:xfrm>
          <a:off x="4605869" y="3857594"/>
          <a:ext cx="4185203" cy="251112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l-GR" sz="6500" kern="1200" dirty="0">
              <a:solidFill>
                <a:schemeClr val="bg1"/>
              </a:solidFill>
            </a:rPr>
            <a:t>ΝΟΗΤΟΣ</a:t>
          </a:r>
        </a:p>
      </dsp:txBody>
      <dsp:txXfrm>
        <a:off x="4605869" y="3857594"/>
        <a:ext cx="4185203" cy="2511121"/>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B36063CE-81D6-4592-B207-02AC171A7A19}"/>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pPr rtl="0"/>
            <a:endParaRPr lang="el-GR"/>
          </a:p>
        </p:txBody>
      </p:sp>
      <p:sp>
        <p:nvSpPr>
          <p:cNvPr id="3" name="Θέση ημερομηνίας 2">
            <a:extLst>
              <a:ext uri="{FF2B5EF4-FFF2-40B4-BE49-F238E27FC236}">
                <a16:creationId xmlns:a16="http://schemas.microsoft.com/office/drawing/2014/main" id="{DD0ED2FB-04F3-43CB-8E36-B4E39D991B07}"/>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pPr rtl="0"/>
            <a:fld id="{44C792F7-8E1A-4380-B693-E1D2F6905E24}" type="datetime1">
              <a:rPr lang="el-GR" smtClean="0"/>
              <a:pPr rtl="0"/>
              <a:t>14/11/2023</a:t>
            </a:fld>
            <a:endParaRPr lang="el-GR" dirty="0"/>
          </a:p>
        </p:txBody>
      </p:sp>
      <p:sp>
        <p:nvSpPr>
          <p:cNvPr id="4" name="Θέση υποσέλιδου 3">
            <a:extLst>
              <a:ext uri="{FF2B5EF4-FFF2-40B4-BE49-F238E27FC236}">
                <a16:creationId xmlns:a16="http://schemas.microsoft.com/office/drawing/2014/main" id="{C2A7224F-3F9F-4155-9DBA-B0F7C4F4C415}"/>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pPr rtl="0"/>
            <a:endParaRPr lang="el-GR"/>
          </a:p>
        </p:txBody>
      </p:sp>
      <p:sp>
        <p:nvSpPr>
          <p:cNvPr id="5" name="Θέση αριθμού διαφάνειας 4">
            <a:extLst>
              <a:ext uri="{FF2B5EF4-FFF2-40B4-BE49-F238E27FC236}">
                <a16:creationId xmlns:a16="http://schemas.microsoft.com/office/drawing/2014/main" id="{16AEDFA8-A61F-4BA7-BB22-D43A7431CB53}"/>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pPr rtl="0"/>
            <a:fld id="{95B2D1E5-99D9-439B-BCD7-1C5E4AABA67E}" type="slidenum">
              <a:rPr lang="el-GR" smtClean="0"/>
              <a:pPr rtl="0"/>
              <a:t>‹#›</a:t>
            </a:fld>
            <a:endParaRPr lang="el-GR"/>
          </a:p>
        </p:txBody>
      </p:sp>
    </p:spTree>
    <p:extLst>
      <p:ext uri="{BB962C8B-B14F-4D97-AF65-F5344CB8AC3E}">
        <p14:creationId xmlns:p14="http://schemas.microsoft.com/office/powerpoint/2010/main" val="3703823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pPr rtl="0"/>
            <a:endParaRPr lang="el-GR" noProof="0"/>
          </a:p>
        </p:txBody>
      </p:sp>
      <p:sp>
        <p:nvSpPr>
          <p:cNvPr id="3" name="Θέση ημερομηνίας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C755280-6EA6-4E13-A219-A2AF78D9962C}" type="datetime1">
              <a:rPr lang="el-GR" smtClean="0"/>
              <a:pPr/>
              <a:t>14/11/2023</a:t>
            </a:fld>
            <a:endParaRPr lang="el-GR" dirty="0"/>
          </a:p>
        </p:txBody>
      </p:sp>
      <p:sp>
        <p:nvSpPr>
          <p:cNvPr id="4" name="Θέση εικόνας διαφάνειας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rtl="0"/>
            <a:endParaRPr lang="el-GR" noProof="0"/>
          </a:p>
        </p:txBody>
      </p:sp>
      <p:sp>
        <p:nvSpPr>
          <p:cNvPr id="5" name="Θέση σημειώσεων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6" name="Θέση υποσέλιδου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pPr rtl="0"/>
            <a:endParaRPr lang="el-GR" noProof="0"/>
          </a:p>
        </p:txBody>
      </p:sp>
      <p:sp>
        <p:nvSpPr>
          <p:cNvPr id="7" name="Θέση αριθμού διαφάνειας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pPr rtl="0"/>
            <a:fld id="{B37B1F30-39B2-4CE2-8EF3-91F3179569A5}" type="slidenum">
              <a:rPr lang="el-GR" noProof="0" smtClean="0"/>
              <a:pPr rtl="0"/>
              <a:t>‹#›</a:t>
            </a:fld>
            <a:endParaRPr lang="el-GR" noProof="0"/>
          </a:p>
        </p:txBody>
      </p:sp>
    </p:spTree>
    <p:extLst>
      <p:ext uri="{BB962C8B-B14F-4D97-AF65-F5344CB8AC3E}">
        <p14:creationId xmlns:p14="http://schemas.microsoft.com/office/powerpoint/2010/main" val="3319242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σημειώσεων 2"/>
          <p:cNvSpPr>
            <a:spLocks noGrp="1"/>
          </p:cNvSpPr>
          <p:nvPr>
            <p:ph type="body" idx="1"/>
          </p:nvPr>
        </p:nvSpPr>
        <p:spPr/>
        <p:txBody>
          <a:bodyPr rtlCol="0"/>
          <a:lstStyle/>
          <a:p>
            <a:pPr rtl="0"/>
            <a:r>
              <a:rPr lang="el-GR" noProof="0" dirty="0"/>
              <a:t>Σχεδιάσαμε αυτό το πρότυπο, έτσι ώστε κάθε μέλος της ομάδας έργου να έχει ένα σύνολο διαφανειών με δικό του θέμα. Μέλη, ορίστε πώς μπορείτε να προσθέσετε μια νέα διαφάνεια μόνο στο σύνολό σας: </a:t>
            </a:r>
          </a:p>
          <a:p>
            <a:pPr rtl="0"/>
            <a:br>
              <a:rPr lang="el-GR" noProof="0" dirty="0"/>
            </a:br>
            <a:r>
              <a:rPr lang="el-GR" noProof="0" dirty="0"/>
              <a:t>Σήμανση στο σημείο όπου θέλετε να προσθέσετε τη διαφάνεια: Επιλέξτε ένα υπάρχον στο παράθυρο μικρογραφιών, κάντε κλικ στο κουμπί "Νέα διαφάνεια" και, στη συνέχεια, επιλέξτε μια διάταξη. Η νέα διαφάνεια λαμβάνει το ίδιο θέμα με τις άλλες διαφάνειες του συνόλου σας. </a:t>
            </a:r>
          </a:p>
          <a:p>
            <a:pPr rtl="0"/>
            <a:endParaRPr lang="el-GR" noProof="0" dirty="0"/>
          </a:p>
          <a:p>
            <a:pPr rtl="0"/>
            <a:r>
              <a:rPr lang="el-GR" noProof="0" dirty="0"/>
              <a:t>Προσεκτικά! Μην ενοχλείτε τους συναδέλφους σας παρουσιαστές αλλάζοντας κατά λάθος τα θέματά τους. Αυτό μπορεί να συμβεί εάν επιλέξετε ένα διαφορετικό θέμα από την καρτέλα "Σχεδίαση", κάτι το οποίο θα εφαρμοστεί σε όλες τις διαφάνειες της παρουσίασης. </a:t>
            </a:r>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1</a:t>
            </a:fld>
            <a:endParaRPr lang="el-GR"/>
          </a:p>
        </p:txBody>
      </p:sp>
      <p:sp>
        <p:nvSpPr>
          <p:cNvPr id="7" name="Θέση εικόνας διαφάνειας 6"/>
          <p:cNvSpPr>
            <a:spLocks noGrp="1" noRot="1" noChangeAspect="1"/>
          </p:cNvSpPr>
          <p:nvPr>
            <p:ph type="sldImg"/>
          </p:nvPr>
        </p:nvSpPr>
        <p:spPr/>
      </p:sp>
    </p:spTree>
    <p:extLst>
      <p:ext uri="{BB962C8B-B14F-4D97-AF65-F5344CB8AC3E}">
        <p14:creationId xmlns:p14="http://schemas.microsoft.com/office/powerpoint/2010/main" val="854613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10</a:t>
            </a:fld>
            <a:endParaRPr lang="el-GR"/>
          </a:p>
        </p:txBody>
      </p:sp>
    </p:spTree>
    <p:extLst>
      <p:ext uri="{BB962C8B-B14F-4D97-AF65-F5344CB8AC3E}">
        <p14:creationId xmlns:p14="http://schemas.microsoft.com/office/powerpoint/2010/main" val="2605083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11</a:t>
            </a:fld>
            <a:endParaRPr lang="el-GR"/>
          </a:p>
        </p:txBody>
      </p:sp>
    </p:spTree>
    <p:extLst>
      <p:ext uri="{BB962C8B-B14F-4D97-AF65-F5344CB8AC3E}">
        <p14:creationId xmlns:p14="http://schemas.microsoft.com/office/powerpoint/2010/main" val="10108601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12</a:t>
            </a:fld>
            <a:endParaRPr lang="el-GR"/>
          </a:p>
        </p:txBody>
      </p:sp>
    </p:spTree>
    <p:extLst>
      <p:ext uri="{BB962C8B-B14F-4D97-AF65-F5344CB8AC3E}">
        <p14:creationId xmlns:p14="http://schemas.microsoft.com/office/powerpoint/2010/main" val="30184456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13</a:t>
            </a:fld>
            <a:endParaRPr lang="el-GR"/>
          </a:p>
        </p:txBody>
      </p:sp>
    </p:spTree>
    <p:extLst>
      <p:ext uri="{BB962C8B-B14F-4D97-AF65-F5344CB8AC3E}">
        <p14:creationId xmlns:p14="http://schemas.microsoft.com/office/powerpoint/2010/main" val="14544629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14</a:t>
            </a:fld>
            <a:endParaRPr lang="el-GR"/>
          </a:p>
        </p:txBody>
      </p:sp>
    </p:spTree>
    <p:extLst>
      <p:ext uri="{BB962C8B-B14F-4D97-AF65-F5344CB8AC3E}">
        <p14:creationId xmlns:p14="http://schemas.microsoft.com/office/powerpoint/2010/main" val="1537073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15</a:t>
            </a:fld>
            <a:endParaRPr lang="el-GR"/>
          </a:p>
        </p:txBody>
      </p:sp>
    </p:spTree>
    <p:extLst>
      <p:ext uri="{BB962C8B-B14F-4D97-AF65-F5344CB8AC3E}">
        <p14:creationId xmlns:p14="http://schemas.microsoft.com/office/powerpoint/2010/main" val="32974476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16</a:t>
            </a:fld>
            <a:endParaRPr lang="el-GR"/>
          </a:p>
        </p:txBody>
      </p:sp>
    </p:spTree>
    <p:extLst>
      <p:ext uri="{BB962C8B-B14F-4D97-AF65-F5344CB8AC3E}">
        <p14:creationId xmlns:p14="http://schemas.microsoft.com/office/powerpoint/2010/main" val="1078710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17</a:t>
            </a:fld>
            <a:endParaRPr lang="el-GR"/>
          </a:p>
        </p:txBody>
      </p:sp>
    </p:spTree>
    <p:extLst>
      <p:ext uri="{BB962C8B-B14F-4D97-AF65-F5344CB8AC3E}">
        <p14:creationId xmlns:p14="http://schemas.microsoft.com/office/powerpoint/2010/main" val="33782889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18</a:t>
            </a:fld>
            <a:endParaRPr lang="el-GR"/>
          </a:p>
        </p:txBody>
      </p:sp>
    </p:spTree>
    <p:extLst>
      <p:ext uri="{BB962C8B-B14F-4D97-AF65-F5344CB8AC3E}">
        <p14:creationId xmlns:p14="http://schemas.microsoft.com/office/powerpoint/2010/main" val="30821362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19</a:t>
            </a:fld>
            <a:endParaRPr lang="el-GR"/>
          </a:p>
        </p:txBody>
      </p:sp>
    </p:spTree>
    <p:extLst>
      <p:ext uri="{BB962C8B-B14F-4D97-AF65-F5344CB8AC3E}">
        <p14:creationId xmlns:p14="http://schemas.microsoft.com/office/powerpoint/2010/main" val="2263666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2</a:t>
            </a:fld>
            <a:endParaRPr lang="el-GR"/>
          </a:p>
        </p:txBody>
      </p:sp>
    </p:spTree>
    <p:extLst>
      <p:ext uri="{BB962C8B-B14F-4D97-AF65-F5344CB8AC3E}">
        <p14:creationId xmlns:p14="http://schemas.microsoft.com/office/powerpoint/2010/main" val="32906167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20</a:t>
            </a:fld>
            <a:endParaRPr lang="el-GR"/>
          </a:p>
        </p:txBody>
      </p:sp>
    </p:spTree>
    <p:extLst>
      <p:ext uri="{BB962C8B-B14F-4D97-AF65-F5344CB8AC3E}">
        <p14:creationId xmlns:p14="http://schemas.microsoft.com/office/powerpoint/2010/main" val="14895529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21</a:t>
            </a:fld>
            <a:endParaRPr lang="el-GR"/>
          </a:p>
        </p:txBody>
      </p:sp>
    </p:spTree>
    <p:extLst>
      <p:ext uri="{BB962C8B-B14F-4D97-AF65-F5344CB8AC3E}">
        <p14:creationId xmlns:p14="http://schemas.microsoft.com/office/powerpoint/2010/main" val="15755924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22</a:t>
            </a:fld>
            <a:endParaRPr lang="el-GR"/>
          </a:p>
        </p:txBody>
      </p:sp>
    </p:spTree>
    <p:extLst>
      <p:ext uri="{BB962C8B-B14F-4D97-AF65-F5344CB8AC3E}">
        <p14:creationId xmlns:p14="http://schemas.microsoft.com/office/powerpoint/2010/main" val="35213003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23</a:t>
            </a:fld>
            <a:endParaRPr lang="el-GR"/>
          </a:p>
        </p:txBody>
      </p:sp>
    </p:spTree>
    <p:extLst>
      <p:ext uri="{BB962C8B-B14F-4D97-AF65-F5344CB8AC3E}">
        <p14:creationId xmlns:p14="http://schemas.microsoft.com/office/powerpoint/2010/main" val="24618611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24</a:t>
            </a:fld>
            <a:endParaRPr lang="el-GR"/>
          </a:p>
        </p:txBody>
      </p:sp>
    </p:spTree>
    <p:extLst>
      <p:ext uri="{BB962C8B-B14F-4D97-AF65-F5344CB8AC3E}">
        <p14:creationId xmlns:p14="http://schemas.microsoft.com/office/powerpoint/2010/main" val="2524672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25</a:t>
            </a:fld>
            <a:endParaRPr lang="el-GR"/>
          </a:p>
        </p:txBody>
      </p:sp>
    </p:spTree>
    <p:extLst>
      <p:ext uri="{BB962C8B-B14F-4D97-AF65-F5344CB8AC3E}">
        <p14:creationId xmlns:p14="http://schemas.microsoft.com/office/powerpoint/2010/main" val="8479257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26</a:t>
            </a:fld>
            <a:endParaRPr lang="el-GR"/>
          </a:p>
        </p:txBody>
      </p:sp>
    </p:spTree>
    <p:extLst>
      <p:ext uri="{BB962C8B-B14F-4D97-AF65-F5344CB8AC3E}">
        <p14:creationId xmlns:p14="http://schemas.microsoft.com/office/powerpoint/2010/main" val="34092297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27</a:t>
            </a:fld>
            <a:endParaRPr lang="el-GR"/>
          </a:p>
        </p:txBody>
      </p:sp>
    </p:spTree>
    <p:extLst>
      <p:ext uri="{BB962C8B-B14F-4D97-AF65-F5344CB8AC3E}">
        <p14:creationId xmlns:p14="http://schemas.microsoft.com/office/powerpoint/2010/main" val="1235507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28</a:t>
            </a:fld>
            <a:endParaRPr lang="el-GR"/>
          </a:p>
        </p:txBody>
      </p:sp>
    </p:spTree>
    <p:extLst>
      <p:ext uri="{BB962C8B-B14F-4D97-AF65-F5344CB8AC3E}">
        <p14:creationId xmlns:p14="http://schemas.microsoft.com/office/powerpoint/2010/main" val="33735662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29</a:t>
            </a:fld>
            <a:endParaRPr lang="el-GR"/>
          </a:p>
        </p:txBody>
      </p:sp>
    </p:spTree>
    <p:extLst>
      <p:ext uri="{BB962C8B-B14F-4D97-AF65-F5344CB8AC3E}">
        <p14:creationId xmlns:p14="http://schemas.microsoft.com/office/powerpoint/2010/main" val="1605797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3</a:t>
            </a:fld>
            <a:endParaRPr lang="el-GR"/>
          </a:p>
        </p:txBody>
      </p:sp>
    </p:spTree>
    <p:extLst>
      <p:ext uri="{BB962C8B-B14F-4D97-AF65-F5344CB8AC3E}">
        <p14:creationId xmlns:p14="http://schemas.microsoft.com/office/powerpoint/2010/main" val="4707220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βασικές της λειτουργίες και αυτονομούνται γνωστικά αντικείμενα που υπάγονταν  στη δικαιοδοσία της, διαμορφώνοντας σήμερα τις Επιστήμες της Αγωγής</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30</a:t>
            </a:fld>
            <a:endParaRPr lang="el-GR"/>
          </a:p>
        </p:txBody>
      </p:sp>
    </p:spTree>
    <p:extLst>
      <p:ext uri="{BB962C8B-B14F-4D97-AF65-F5344CB8AC3E}">
        <p14:creationId xmlns:p14="http://schemas.microsoft.com/office/powerpoint/2010/main" val="12879634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βασικές της λειτουργίες και αυτονομούνται γνωστικά αντικείμενα που υπάγονταν  στη δικαιοδοσία της, διαμορφώνοντας σήμερα τις Επιστήμες της Αγωγής</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31</a:t>
            </a:fld>
            <a:endParaRPr lang="el-GR"/>
          </a:p>
        </p:txBody>
      </p:sp>
    </p:spTree>
    <p:extLst>
      <p:ext uri="{BB962C8B-B14F-4D97-AF65-F5344CB8AC3E}">
        <p14:creationId xmlns:p14="http://schemas.microsoft.com/office/powerpoint/2010/main" val="1504910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βασικές της λειτουργίες και αυτονομούνται γνωστικά αντικείμενα που υπάγονταν  στη δικαιοδοσία της, διαμορφώνοντας σήμερα τις Επιστήμες της Αγωγής</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32</a:t>
            </a:fld>
            <a:endParaRPr lang="el-GR"/>
          </a:p>
        </p:txBody>
      </p:sp>
    </p:spTree>
    <p:extLst>
      <p:ext uri="{BB962C8B-B14F-4D97-AF65-F5344CB8AC3E}">
        <p14:creationId xmlns:p14="http://schemas.microsoft.com/office/powerpoint/2010/main" val="14720117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βασικές της λειτουργίες και αυτονομούνται γνωστικά αντικείμενα που υπάγονταν  στη δικαιοδοσία της, διαμορφώνοντας σήμερα τις Επιστήμες της Αγωγής</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33</a:t>
            </a:fld>
            <a:endParaRPr lang="el-GR"/>
          </a:p>
        </p:txBody>
      </p:sp>
    </p:spTree>
    <p:extLst>
      <p:ext uri="{BB962C8B-B14F-4D97-AF65-F5344CB8AC3E}">
        <p14:creationId xmlns:p14="http://schemas.microsoft.com/office/powerpoint/2010/main" val="179646758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βασικές της λειτουργίες και αυτονομούνται γνωστικά αντικείμενα που υπάγονταν  στη δικαιοδοσία της, διαμορφώνοντας σήμερα τις Επιστήμες της Αγωγής</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34</a:t>
            </a:fld>
            <a:endParaRPr lang="el-GR"/>
          </a:p>
        </p:txBody>
      </p:sp>
    </p:spTree>
    <p:extLst>
      <p:ext uri="{BB962C8B-B14F-4D97-AF65-F5344CB8AC3E}">
        <p14:creationId xmlns:p14="http://schemas.microsoft.com/office/powerpoint/2010/main" val="1868235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4</a:t>
            </a:fld>
            <a:endParaRPr lang="el-GR"/>
          </a:p>
        </p:txBody>
      </p:sp>
    </p:spTree>
    <p:extLst>
      <p:ext uri="{BB962C8B-B14F-4D97-AF65-F5344CB8AC3E}">
        <p14:creationId xmlns:p14="http://schemas.microsoft.com/office/powerpoint/2010/main" val="2577236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5</a:t>
            </a:fld>
            <a:endParaRPr lang="el-GR"/>
          </a:p>
        </p:txBody>
      </p:sp>
    </p:spTree>
    <p:extLst>
      <p:ext uri="{BB962C8B-B14F-4D97-AF65-F5344CB8AC3E}">
        <p14:creationId xmlns:p14="http://schemas.microsoft.com/office/powerpoint/2010/main" val="2465512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a:p>
            <a:pPr rtl="0"/>
            <a:r>
              <a:rPr lang="el-GR" noProof="0" dirty="0"/>
              <a:t>Η πλατωνική παιδεία είναι το «εν μέγα»1 το οποίο θα συγκροτήσει ηθικά και πνευματικά το άτομο αλλά και ο θεμέλιος λίθος πάνω στο οποίο θα θεμελιωθεί η ιδεώδης πολιτεία.</a:t>
            </a:r>
          </a:p>
          <a:p>
            <a:pPr rtl="0"/>
            <a:endParaRPr lang="el-GR" noProof="0" dirty="0"/>
          </a:p>
          <a:p>
            <a:pPr rtl="0"/>
            <a:r>
              <a:rPr lang="el-GR" noProof="0" dirty="0"/>
              <a:t>Η ανατροφή, η διαπαιδαγώγηση, η καλλιέργεια, η «</a:t>
            </a:r>
            <a:r>
              <a:rPr lang="el-GR" noProof="0" dirty="0" err="1"/>
              <a:t>ιθάκη</a:t>
            </a:r>
            <a:r>
              <a:rPr lang="el-GR" noProof="0" dirty="0"/>
              <a:t>» για την εύρεση της αλήθειας ξεπερνώντας κάθε είδους ψευδαισθήσεις, αμάθειες και σκοταδισμούς  αποτελούν τα σημαντικά εχέγγυα  που θα βοηθήσουν τον άνθρωπο απομακρυνθεί από τη μεταβλητότητα των αισθήσεων στον άφθαρτο κόσμο των ιδεών.2</a:t>
            </a:r>
          </a:p>
          <a:p>
            <a:pPr rtl="0"/>
            <a:endParaRPr lang="el-GR" noProof="0" dirty="0"/>
          </a:p>
          <a:p>
            <a:pPr rtl="0"/>
            <a:r>
              <a:rPr lang="el-GR" noProof="0" dirty="0"/>
              <a:t>Ωστόσο  κάτοχοι γερής και ουσιαστικής παιδείας οφείλουν να είναι όχι μόνο οι φύλακες αλλά και οι άρχοντες οι οποίοι θα ρυθμίσουν τα  εκπαιδευτικά θέματα και θα συμβάλλουν σε μια «</a:t>
            </a:r>
            <a:r>
              <a:rPr lang="el-GR" noProof="0" dirty="0" err="1"/>
              <a:t>ακριβεστέραν</a:t>
            </a:r>
            <a:r>
              <a:rPr lang="el-GR" noProof="0" dirty="0"/>
              <a:t> </a:t>
            </a:r>
            <a:r>
              <a:rPr lang="el-GR" noProof="0" dirty="0" err="1"/>
              <a:t>παιδείαν</a:t>
            </a:r>
            <a:r>
              <a:rPr lang="el-GR" noProof="0" dirty="0"/>
              <a:t>» των νέων  με στόχο τη γνώση της αρετής  και την έμπρακτη εφαρμογή της. Σαφώς λοιπόν, για τον Πλάτωνα ιδανική πολιτεία  χωρίς αγωγή και παιδεία δε νοείται.</a:t>
            </a:r>
          </a:p>
          <a:p>
            <a:pPr rtl="0"/>
            <a:endParaRPr lang="el-GR" noProof="0" dirty="0"/>
          </a:p>
          <a:p>
            <a:pPr rtl="0"/>
            <a:r>
              <a:rPr lang="el-GR" noProof="0" dirty="0"/>
              <a:t>Έτσι το πλατωνικό ιδεώδες στηρίζεται και εξαρτάται από την ισότιμη παιδαγωγική και πνευματική κατάρτιση των ατόμων αλλά και την ηθική  διάπλασή τους που διαμορφώνεται από το ιδεώδες της ανδρείας, της τιμής, του σεβασμού και αφοσίωσης στην πατρίδα, και την υπακοή στους νόμους. Τότε μόνο η Πολιτεία λειτουργεί ως αρωγός της κοινωνικής ευδαιμονίας  ενώ οι άνθρωποι δεν πέφτουν θύματα της κακοδαιμονίας ένεκα της αμάθειάς τους.3</a:t>
            </a:r>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6</a:t>
            </a:fld>
            <a:endParaRPr lang="el-GR"/>
          </a:p>
        </p:txBody>
      </p:sp>
    </p:spTree>
    <p:extLst>
      <p:ext uri="{BB962C8B-B14F-4D97-AF65-F5344CB8AC3E}">
        <p14:creationId xmlns:p14="http://schemas.microsoft.com/office/powerpoint/2010/main" val="1867134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a:p>
            <a:pPr rtl="0"/>
            <a:r>
              <a:rPr lang="el-GR" noProof="0" dirty="0"/>
              <a:t>Η πλατωνική παιδεία είναι το «εν μέγα»1 το οποίο θα συγκροτήσει ηθικά και πνευματικά το άτομο αλλά και ο θεμέλιος λίθος πάνω στο οποίο θα θεμελιωθεί η ιδεώδης πολιτεία.</a:t>
            </a:r>
          </a:p>
          <a:p>
            <a:pPr rtl="0"/>
            <a:endParaRPr lang="el-GR" noProof="0" dirty="0"/>
          </a:p>
          <a:p>
            <a:pPr rtl="0"/>
            <a:r>
              <a:rPr lang="el-GR" noProof="0" dirty="0"/>
              <a:t>Η ανατροφή, η διαπαιδαγώγηση, η καλλιέργεια, η «</a:t>
            </a:r>
            <a:r>
              <a:rPr lang="el-GR" noProof="0" dirty="0" err="1"/>
              <a:t>ιθάκη</a:t>
            </a:r>
            <a:r>
              <a:rPr lang="el-GR" noProof="0" dirty="0"/>
              <a:t>» για την εύρεση της αλήθειας ξεπερνώντας κάθε είδους ψευδαισθήσεις, αμάθειες και σκοταδισμούς  αποτελούν τα σημαντικά εχέγγυα  που θα βοηθήσουν τον άνθρωπο απομακρυνθεί από τη μεταβλητότητα των αισθήσεων στον άφθαρτο κόσμο των ιδεών.2</a:t>
            </a:r>
          </a:p>
          <a:p>
            <a:pPr rtl="0"/>
            <a:endParaRPr lang="el-GR" noProof="0" dirty="0"/>
          </a:p>
          <a:p>
            <a:pPr rtl="0"/>
            <a:r>
              <a:rPr lang="el-GR" noProof="0" dirty="0"/>
              <a:t>Ωστόσο  κάτοχοι γερής και ουσιαστικής παιδείας οφείλουν να είναι όχι μόνο οι φύλακες αλλά και οι άρχοντες οι οποίοι θα ρυθμίσουν τα  εκπαιδευτικά θέματα και θα συμβάλλουν σε μια «</a:t>
            </a:r>
            <a:r>
              <a:rPr lang="el-GR" noProof="0" dirty="0" err="1"/>
              <a:t>ακριβεστέραν</a:t>
            </a:r>
            <a:r>
              <a:rPr lang="el-GR" noProof="0" dirty="0"/>
              <a:t> </a:t>
            </a:r>
            <a:r>
              <a:rPr lang="el-GR" noProof="0" dirty="0" err="1"/>
              <a:t>παιδείαν</a:t>
            </a:r>
            <a:r>
              <a:rPr lang="el-GR" noProof="0" dirty="0"/>
              <a:t>» των νέων  με στόχο τη γνώση της αρετής  και την έμπρακτη εφαρμογή της. Σαφώς λοιπόν, για τον Πλάτωνα ιδανική πολιτεία  χωρίς αγωγή και παιδεία δε νοείται.</a:t>
            </a:r>
          </a:p>
          <a:p>
            <a:pPr rtl="0"/>
            <a:endParaRPr lang="el-GR" noProof="0" dirty="0"/>
          </a:p>
          <a:p>
            <a:pPr rtl="0"/>
            <a:r>
              <a:rPr lang="el-GR" noProof="0" dirty="0"/>
              <a:t>Έτσι το πλατωνικό ιδεώδες στηρίζεται και εξαρτάται από την ισότιμη παιδαγωγική και πνευματική κατάρτιση των ατόμων αλλά και την ηθική  διάπλασή τους που διαμορφώνεται από το ιδεώδες της ανδρείας, της τιμής, του σεβασμού και αφοσίωσης στην πατρίδα, και την υπακοή στους νόμους. Τότε μόνο η Πολιτεία λειτουργεί ως αρωγός της κοινωνικής ευδαιμονίας  ενώ οι άνθρωποι δεν πέφτουν θύματα της κακοδαιμονίας ένεκα της αμάθειάς τους.3</a:t>
            </a:r>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7</a:t>
            </a:fld>
            <a:endParaRPr lang="el-GR"/>
          </a:p>
        </p:txBody>
      </p:sp>
    </p:spTree>
    <p:extLst>
      <p:ext uri="{BB962C8B-B14F-4D97-AF65-F5344CB8AC3E}">
        <p14:creationId xmlns:p14="http://schemas.microsoft.com/office/powerpoint/2010/main" val="573768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a:p>
            <a:pPr rtl="0"/>
            <a:r>
              <a:rPr lang="el-GR" noProof="0" dirty="0"/>
              <a:t>Η πλατωνική παιδεία είναι το «εν μέγα»1 το οποίο θα συγκροτήσει ηθικά και πνευματικά το άτομο αλλά και ο θεμέλιος λίθος πάνω στο οποίο θα θεμελιωθεί η ιδεώδης πολιτεία.</a:t>
            </a:r>
          </a:p>
          <a:p>
            <a:pPr rtl="0"/>
            <a:endParaRPr lang="el-GR" noProof="0" dirty="0"/>
          </a:p>
          <a:p>
            <a:pPr rtl="0"/>
            <a:r>
              <a:rPr lang="el-GR" noProof="0" dirty="0"/>
              <a:t>Η ανατροφή, η διαπαιδαγώγηση, η καλλιέργεια, η «</a:t>
            </a:r>
            <a:r>
              <a:rPr lang="el-GR" noProof="0" dirty="0" err="1"/>
              <a:t>ιθάκη</a:t>
            </a:r>
            <a:r>
              <a:rPr lang="el-GR" noProof="0" dirty="0"/>
              <a:t>» για την εύρεση της αλήθειας ξεπερνώντας κάθε είδους ψευδαισθήσεις, αμάθειες και σκοταδισμούς  αποτελούν τα σημαντικά εχέγγυα  που θα βοηθήσουν τον άνθρωπο απομακρυνθεί από τη μεταβλητότητα των αισθήσεων στον άφθαρτο κόσμο των ιδεών.2</a:t>
            </a:r>
          </a:p>
          <a:p>
            <a:pPr rtl="0"/>
            <a:endParaRPr lang="el-GR" noProof="0" dirty="0"/>
          </a:p>
          <a:p>
            <a:pPr rtl="0"/>
            <a:r>
              <a:rPr lang="el-GR" noProof="0" dirty="0"/>
              <a:t>Ωστόσο  κάτοχοι γερής και ουσιαστικής παιδείας οφείλουν να είναι όχι μόνο οι φύλακες αλλά και οι άρχοντες οι οποίοι θα ρυθμίσουν τα  εκπαιδευτικά θέματα και θα συμβάλλουν σε μια «</a:t>
            </a:r>
            <a:r>
              <a:rPr lang="el-GR" noProof="0" dirty="0" err="1"/>
              <a:t>ακριβεστέραν</a:t>
            </a:r>
            <a:r>
              <a:rPr lang="el-GR" noProof="0" dirty="0"/>
              <a:t> </a:t>
            </a:r>
            <a:r>
              <a:rPr lang="el-GR" noProof="0" dirty="0" err="1"/>
              <a:t>παιδείαν</a:t>
            </a:r>
            <a:r>
              <a:rPr lang="el-GR" noProof="0" dirty="0"/>
              <a:t>» των νέων  με στόχο τη γνώση της αρετής  και την έμπρακτη εφαρμογή της. Σαφώς λοιπόν, για τον Πλάτωνα ιδανική πολιτεία  χωρίς αγωγή και παιδεία δε νοείται.</a:t>
            </a:r>
          </a:p>
          <a:p>
            <a:pPr rtl="0"/>
            <a:endParaRPr lang="el-GR" noProof="0" dirty="0"/>
          </a:p>
          <a:p>
            <a:pPr rtl="0"/>
            <a:r>
              <a:rPr lang="el-GR" noProof="0" dirty="0"/>
              <a:t>Έτσι το πλατωνικό ιδεώδες στηρίζεται και εξαρτάται από την ισότιμη παιδαγωγική και πνευματική κατάρτιση των ατόμων αλλά και την ηθική  διάπλασή τους που διαμορφώνεται από το ιδεώδες της ανδρείας, της τιμής, του σεβασμού και αφοσίωσης στην πατρίδα, και την υπακοή στους νόμους. Τότε μόνο η Πολιτεία λειτουργεί ως αρωγός της κοινωνικής ευδαιμονίας  ενώ οι άνθρωποι δεν πέφτουν θύματα της κακοδαιμονίας ένεκα της αμάθειάς τους.3</a:t>
            </a:r>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8</a:t>
            </a:fld>
            <a:endParaRPr lang="el-GR"/>
          </a:p>
        </p:txBody>
      </p:sp>
    </p:spTree>
    <p:extLst>
      <p:ext uri="{BB962C8B-B14F-4D97-AF65-F5344CB8AC3E}">
        <p14:creationId xmlns:p14="http://schemas.microsoft.com/office/powerpoint/2010/main" val="22940093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r>
              <a:rPr lang="el-GR" noProof="0" dirty="0"/>
              <a:t>Τρεις λέξεις με αρχαιοελληνική προέλευση</a:t>
            </a:r>
          </a:p>
          <a:p>
            <a:pPr rtl="0"/>
            <a:endParaRPr lang="el-GR" noProof="0" dirty="0"/>
          </a:p>
        </p:txBody>
      </p:sp>
      <p:sp>
        <p:nvSpPr>
          <p:cNvPr id="4" name="Θέση αριθμού διαφάνειας 3"/>
          <p:cNvSpPr>
            <a:spLocks noGrp="1"/>
          </p:cNvSpPr>
          <p:nvPr>
            <p:ph type="sldNum" sz="quarter" idx="10"/>
          </p:nvPr>
        </p:nvSpPr>
        <p:spPr/>
        <p:txBody>
          <a:bodyPr rtlCol="0"/>
          <a:lstStyle/>
          <a:p>
            <a:pPr rtl="0"/>
            <a:fld id="{A7666ED7-631A-46AF-B451-227D0A8685A0}" type="slidenum">
              <a:rPr lang="el-GR" smtClean="0"/>
              <a:pPr rtl="0"/>
              <a:t>9</a:t>
            </a:fld>
            <a:endParaRPr lang="el-GR"/>
          </a:p>
        </p:txBody>
      </p:sp>
    </p:spTree>
    <p:extLst>
      <p:ext uri="{BB962C8B-B14F-4D97-AF65-F5344CB8AC3E}">
        <p14:creationId xmlns:p14="http://schemas.microsoft.com/office/powerpoint/2010/main" val="32681407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Εικόνα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Εικόνα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Ορθογώνιο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Ορθογώνιο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ctrTitle" hasCustomPrompt="1"/>
          </p:nvPr>
        </p:nvSpPr>
        <p:spPr>
          <a:xfrm>
            <a:off x="680322" y="2733709"/>
            <a:ext cx="8144134" cy="1373070"/>
          </a:xfrm>
        </p:spPr>
        <p:txBody>
          <a:bodyPr rtlCol="0" anchor="b">
            <a:noAutofit/>
          </a:bodyPr>
          <a:lstStyle>
            <a:lvl1pPr algn="r">
              <a:defRPr sz="5400"/>
            </a:lvl1pPr>
          </a:lstStyle>
          <a:p>
            <a:pPr rtl="0"/>
            <a:r>
              <a:rPr lang="el-GR" noProof="0"/>
              <a:t>Κάντε κλικ για να επεξεργαστείτε το Στυλ κύριου τίτλου</a:t>
            </a:r>
          </a:p>
        </p:txBody>
      </p:sp>
      <p:sp>
        <p:nvSpPr>
          <p:cNvPr id="3" name="Υπότιτλος 2"/>
          <p:cNvSpPr>
            <a:spLocks noGrp="1"/>
          </p:cNvSpPr>
          <p:nvPr>
            <p:ph type="subTitle" idx="1"/>
          </p:nvPr>
        </p:nvSpPr>
        <p:spPr>
          <a:xfrm>
            <a:off x="680322" y="4394039"/>
            <a:ext cx="8144134" cy="1117687"/>
          </a:xfrm>
        </p:spPr>
        <p:txBody>
          <a:bodyPr rtlCol="0">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noProof="0"/>
              <a:t>Κάντε κλικ για να επεξεργαστείτε τον υπότιτλο του υποδείγματος</a:t>
            </a:r>
          </a:p>
        </p:txBody>
      </p:sp>
      <p:sp>
        <p:nvSpPr>
          <p:cNvPr id="4" name="Θέση ημερομηνίας 3"/>
          <p:cNvSpPr>
            <a:spLocks noGrp="1"/>
          </p:cNvSpPr>
          <p:nvPr>
            <p:ph type="dt" sz="half" idx="10"/>
          </p:nvPr>
        </p:nvSpPr>
        <p:spPr/>
        <p:txBody>
          <a:bodyPr rtlCol="0"/>
          <a:lstStyle/>
          <a:p>
            <a:pPr rtl="0"/>
            <a:fld id="{EC17C72F-0F67-49E6-8B03-E738A85FACE1}" type="datetime1">
              <a:rPr lang="el-GR" noProof="0" smtClean="0"/>
              <a:pPr rtl="0"/>
              <a:t>14/11/2023</a:t>
            </a:fld>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a:xfrm>
            <a:off x="9255346" y="2750337"/>
            <a:ext cx="1171888" cy="1356442"/>
          </a:xfrm>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333784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Εικόνα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Εικόνα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Ορθογώνιο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Ορθογώνιο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680322" y="4711616"/>
            <a:ext cx="9613859" cy="453051"/>
          </a:xfrm>
        </p:spPr>
        <p:txBody>
          <a:bodyPr rtlCol="0" anchor="b">
            <a:normAutofit/>
          </a:bodyPr>
          <a:lstStyle>
            <a:lvl1pPr>
              <a:defRPr sz="2400"/>
            </a:lvl1pPr>
          </a:lstStyle>
          <a:p>
            <a:pPr rtl="0"/>
            <a:r>
              <a:rPr lang="el-GR" noProof="0"/>
              <a:t>Κάντε κλικ για να επεξεργαστείτε το Στυλ κύριου τίτλου</a:t>
            </a:r>
          </a:p>
        </p:txBody>
      </p:sp>
      <p:sp>
        <p:nvSpPr>
          <p:cNvPr id="3" name="Θέση εικόνας 2"/>
          <p:cNvSpPr>
            <a:spLocks noGrp="1" noChangeAspect="1"/>
          </p:cNvSpPr>
          <p:nvPr>
            <p:ph type="pic" idx="1" hasCustomPrompt="1"/>
          </p:nvPr>
        </p:nvSpPr>
        <p:spPr>
          <a:xfrm>
            <a:off x="680322" y="609597"/>
            <a:ext cx="9613859" cy="3589575"/>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noProof="0"/>
              <a:t>Κάντε κλικ στο εικονίδιο για να προσθέσετε μια εικόνα</a:t>
            </a:r>
          </a:p>
        </p:txBody>
      </p:sp>
      <p:sp>
        <p:nvSpPr>
          <p:cNvPr id="4" name="Θέση κειμένου 3"/>
          <p:cNvSpPr>
            <a:spLocks noGrp="1"/>
          </p:cNvSpPr>
          <p:nvPr>
            <p:ph type="body" sz="half" idx="2" hasCustomPrompt="1"/>
          </p:nvPr>
        </p:nvSpPr>
        <p:spPr>
          <a:xfrm>
            <a:off x="680319" y="5169583"/>
            <a:ext cx="9613862" cy="622971"/>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υποδείγματος κειμένου</a:t>
            </a:r>
          </a:p>
        </p:txBody>
      </p:sp>
      <p:sp>
        <p:nvSpPr>
          <p:cNvPr id="5" name="Θέση ημερομηνίας 4"/>
          <p:cNvSpPr>
            <a:spLocks noGrp="1"/>
          </p:cNvSpPr>
          <p:nvPr>
            <p:ph type="dt" sz="half" idx="10"/>
          </p:nvPr>
        </p:nvSpPr>
        <p:spPr/>
        <p:txBody>
          <a:bodyPr rtlCol="0"/>
          <a:lstStyle/>
          <a:p>
            <a:pPr rtl="0"/>
            <a:fld id="{9CF9D4ED-DAFF-4CD0-90FB-4011A7BFE754}" type="datetime1">
              <a:rPr lang="el-GR" noProof="0" smtClean="0"/>
              <a:pPr rtl="0"/>
              <a:t>14/11/2023</a:t>
            </a:fld>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a:xfrm>
            <a:off x="10729455" y="4711309"/>
            <a:ext cx="1154151" cy="1090789"/>
          </a:xfrm>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4064239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8" name="Εικόνα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Εικόνα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Ορθογώνιο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Ορθογώνιο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680322" y="609597"/>
            <a:ext cx="9613858" cy="3592750"/>
          </a:xfrm>
        </p:spPr>
        <p:txBody>
          <a:bodyPr rtlCol="0" anchor="ctr"/>
          <a:lstStyle>
            <a:lvl1pPr>
              <a:defRPr sz="3200"/>
            </a:lvl1pPr>
          </a:lstStyle>
          <a:p>
            <a:pPr rtl="0"/>
            <a:r>
              <a:rPr lang="el-GR" noProof="0"/>
              <a:t>Κάντε κλικ για να επεξεργαστείτε το Στυλ κύριου τίτλου</a:t>
            </a:r>
          </a:p>
        </p:txBody>
      </p:sp>
      <p:sp>
        <p:nvSpPr>
          <p:cNvPr id="4" name="Θέση κειμένου 3"/>
          <p:cNvSpPr>
            <a:spLocks noGrp="1"/>
          </p:cNvSpPr>
          <p:nvPr>
            <p:ph type="body" sz="half" idx="2" hasCustomPrompt="1"/>
          </p:nvPr>
        </p:nvSpPr>
        <p:spPr>
          <a:xfrm>
            <a:off x="680322" y="4711615"/>
            <a:ext cx="9613859" cy="1090789"/>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υποδείγματος κειμένου</a:t>
            </a:r>
          </a:p>
        </p:txBody>
      </p:sp>
      <p:sp>
        <p:nvSpPr>
          <p:cNvPr id="5" name="Θέση ημερομηνίας 4"/>
          <p:cNvSpPr>
            <a:spLocks noGrp="1"/>
          </p:cNvSpPr>
          <p:nvPr>
            <p:ph type="dt" sz="half" idx="10"/>
          </p:nvPr>
        </p:nvSpPr>
        <p:spPr/>
        <p:txBody>
          <a:bodyPr rtlCol="0"/>
          <a:lstStyle/>
          <a:p>
            <a:pPr rtl="0"/>
            <a:fld id="{1445D9E8-A45D-4EF8-B4AD-B70155C7C35B}" type="datetime1">
              <a:rPr lang="el-GR" noProof="0" smtClean="0"/>
              <a:pPr rtl="0"/>
              <a:t>14/11/2023</a:t>
            </a:fld>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a:xfrm>
            <a:off x="10729455" y="4711615"/>
            <a:ext cx="1154151" cy="1090789"/>
          </a:xfrm>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2538369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Απόσπασμα με λεζάντα">
    <p:spTree>
      <p:nvGrpSpPr>
        <p:cNvPr id="1" name=""/>
        <p:cNvGrpSpPr/>
        <p:nvPr/>
      </p:nvGrpSpPr>
      <p:grpSpPr>
        <a:xfrm>
          <a:off x="0" y="0"/>
          <a:ext cx="0" cy="0"/>
          <a:chOff x="0" y="0"/>
          <a:chExt cx="0" cy="0"/>
        </a:xfrm>
      </p:grpSpPr>
      <p:pic>
        <p:nvPicPr>
          <p:cNvPr id="11" name="Εικόνα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Εικόνα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Ορθογώνιο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Ορθογώνιο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1127856" y="609598"/>
            <a:ext cx="8718877" cy="3036061"/>
          </a:xfrm>
        </p:spPr>
        <p:txBody>
          <a:bodyPr rtlCol="0" anchor="ctr"/>
          <a:lstStyle>
            <a:lvl1pPr>
              <a:defRPr sz="3200"/>
            </a:lvl1pPr>
          </a:lstStyle>
          <a:p>
            <a:pPr rtl="0"/>
            <a:r>
              <a:rPr lang="el-GR" noProof="0"/>
              <a:t>Κάντε κλικ για να επεξεργαστείτε το Στυλ κύριου τίτλου</a:t>
            </a:r>
          </a:p>
        </p:txBody>
      </p:sp>
      <p:sp>
        <p:nvSpPr>
          <p:cNvPr id="12" name="Θέση κειμένου 3"/>
          <p:cNvSpPr>
            <a:spLocks noGrp="1"/>
          </p:cNvSpPr>
          <p:nvPr>
            <p:ph type="body" sz="half" idx="13" hasCustomPrompt="1"/>
          </p:nvPr>
        </p:nvSpPr>
        <p:spPr>
          <a:xfrm>
            <a:off x="1402288" y="3653379"/>
            <a:ext cx="8156579" cy="54896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υποδείγματος κειμένου</a:t>
            </a:r>
          </a:p>
        </p:txBody>
      </p:sp>
      <p:sp>
        <p:nvSpPr>
          <p:cNvPr id="4" name="Θέση κειμένου 3"/>
          <p:cNvSpPr>
            <a:spLocks noGrp="1"/>
          </p:cNvSpPr>
          <p:nvPr>
            <p:ph type="body" sz="half" idx="2" hasCustomPrompt="1"/>
          </p:nvPr>
        </p:nvSpPr>
        <p:spPr>
          <a:xfrm>
            <a:off x="680322" y="4711615"/>
            <a:ext cx="9613859" cy="1090789"/>
          </a:xfrm>
        </p:spPr>
        <p:txBody>
          <a:bodyPr rtlCol="0"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υποδείγματος κειμένου</a:t>
            </a:r>
          </a:p>
        </p:txBody>
      </p:sp>
      <p:sp>
        <p:nvSpPr>
          <p:cNvPr id="5" name="Θέση ημερομηνίας 4"/>
          <p:cNvSpPr>
            <a:spLocks noGrp="1"/>
          </p:cNvSpPr>
          <p:nvPr>
            <p:ph type="dt" sz="half" idx="10"/>
          </p:nvPr>
        </p:nvSpPr>
        <p:spPr/>
        <p:txBody>
          <a:bodyPr rtlCol="0"/>
          <a:lstStyle/>
          <a:p>
            <a:pPr rtl="0"/>
            <a:fld id="{F2EC1EDA-8FD8-416B-A70A-39FDFB433FDF}" type="datetime1">
              <a:rPr lang="el-GR" noProof="0" smtClean="0"/>
              <a:pPr rtl="0"/>
              <a:t>14/11/2023</a:t>
            </a:fld>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a:xfrm>
            <a:off x="10729455" y="4709925"/>
            <a:ext cx="1154151" cy="1090789"/>
          </a:xfrm>
        </p:spPr>
        <p:txBody>
          <a:bodyPr rtlCol="0"/>
          <a:lstStyle/>
          <a:p>
            <a:pPr rtl="0"/>
            <a:fld id="{6D22F896-40B5-4ADD-8801-0D06FADFA095}" type="slidenum">
              <a:rPr lang="el-GR" noProof="0" smtClean="0"/>
              <a:pPr rtl="0"/>
              <a:t>‹#›</a:t>
            </a:fld>
            <a:endParaRPr lang="el-GR" noProof="0"/>
          </a:p>
        </p:txBody>
      </p:sp>
      <p:sp>
        <p:nvSpPr>
          <p:cNvPr id="16" name="Πλαίσιο κειμένου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el-GR" sz="7200" noProof="0">
                <a:solidFill>
                  <a:schemeClr val="tx1"/>
                </a:solidFill>
                <a:effectLst/>
              </a:rPr>
              <a:t>“</a:t>
            </a:r>
          </a:p>
        </p:txBody>
      </p:sp>
      <p:sp>
        <p:nvSpPr>
          <p:cNvPr id="17" name="Πλαίσιο κειμένου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el-GR" sz="7200" noProof="0">
                <a:solidFill>
                  <a:schemeClr val="tx1"/>
                </a:solidFill>
                <a:effectLst/>
              </a:rPr>
              <a:t>”</a:t>
            </a:r>
          </a:p>
        </p:txBody>
      </p:sp>
    </p:spTree>
    <p:extLst>
      <p:ext uri="{BB962C8B-B14F-4D97-AF65-F5344CB8AC3E}">
        <p14:creationId xmlns:p14="http://schemas.microsoft.com/office/powerpoint/2010/main" val="3459956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9" name="Εικόνα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Εικόνα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Ορθογώνιο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Ορθογώνιο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680319" y="4711615"/>
            <a:ext cx="9613862" cy="588535"/>
          </a:xfrm>
        </p:spPr>
        <p:txBody>
          <a:bodyPr rtlCol="0" anchor="b"/>
          <a:lstStyle>
            <a:lvl1pPr>
              <a:defRPr sz="3200"/>
            </a:lvl1pPr>
          </a:lstStyle>
          <a:p>
            <a:pPr rtl="0"/>
            <a:r>
              <a:rPr lang="el-GR" noProof="0"/>
              <a:t>Κάντε κλικ για να επεξεργαστείτε το Στυλ κύριου τίτλου</a:t>
            </a:r>
          </a:p>
        </p:txBody>
      </p:sp>
      <p:sp>
        <p:nvSpPr>
          <p:cNvPr id="4" name="Θέση κειμένου 3"/>
          <p:cNvSpPr>
            <a:spLocks noGrp="1"/>
          </p:cNvSpPr>
          <p:nvPr>
            <p:ph type="body" sz="half" idx="2" hasCustomPrompt="1"/>
          </p:nvPr>
        </p:nvSpPr>
        <p:spPr>
          <a:xfrm>
            <a:off x="680320" y="5300149"/>
            <a:ext cx="9613862" cy="502255"/>
          </a:xfrm>
        </p:spPr>
        <p:txBody>
          <a:bodyPr rtlCol="0"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υποδείγματος κειμένου</a:t>
            </a:r>
          </a:p>
        </p:txBody>
      </p:sp>
      <p:sp>
        <p:nvSpPr>
          <p:cNvPr id="5" name="Θέση ημερομηνίας 4"/>
          <p:cNvSpPr>
            <a:spLocks noGrp="1"/>
          </p:cNvSpPr>
          <p:nvPr>
            <p:ph type="dt" sz="half" idx="10"/>
          </p:nvPr>
        </p:nvSpPr>
        <p:spPr/>
        <p:txBody>
          <a:bodyPr rtlCol="0"/>
          <a:lstStyle/>
          <a:p>
            <a:pPr rtl="0"/>
            <a:fld id="{4ACB6DE9-696A-483F-AFEB-60EAFCC5F32B}" type="datetime1">
              <a:rPr lang="el-GR" noProof="0" smtClean="0"/>
              <a:pPr rtl="0"/>
              <a:t>14/11/2023</a:t>
            </a:fld>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a:xfrm>
            <a:off x="10729455" y="4709925"/>
            <a:ext cx="1154151" cy="1090789"/>
          </a:xfrm>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4287304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ηλών">
    <p:spTree>
      <p:nvGrpSpPr>
        <p:cNvPr id="1" name=""/>
        <p:cNvGrpSpPr/>
        <p:nvPr/>
      </p:nvGrpSpPr>
      <p:grpSpPr>
        <a:xfrm>
          <a:off x="0" y="0"/>
          <a:ext cx="0" cy="0"/>
          <a:chOff x="0" y="0"/>
          <a:chExt cx="0" cy="0"/>
        </a:xfrm>
      </p:grpSpPr>
      <p:pic>
        <p:nvPicPr>
          <p:cNvPr id="13" name="Εικόνα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Εικόνα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Ορθογώνιο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Ορθογώνιο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Τίτλος 1"/>
          <p:cNvSpPr>
            <a:spLocks noGrp="1"/>
          </p:cNvSpPr>
          <p:nvPr>
            <p:ph type="title" hasCustomPrompt="1"/>
          </p:nvPr>
        </p:nvSpPr>
        <p:spPr>
          <a:xfrm>
            <a:off x="669222" y="753228"/>
            <a:ext cx="9624960" cy="1080938"/>
          </a:xfrm>
        </p:spPr>
        <p:txBody>
          <a:bodyPr rtlCol="0"/>
          <a:lstStyle/>
          <a:p>
            <a:pPr rtl="0"/>
            <a:r>
              <a:rPr lang="el-GR" noProof="0"/>
              <a:t>Κάντε κλικ για να επεξεργαστείτε το Στυλ κύριου τίτλου</a:t>
            </a:r>
          </a:p>
        </p:txBody>
      </p:sp>
      <p:sp>
        <p:nvSpPr>
          <p:cNvPr id="7" name="Θέση κειμένου 2"/>
          <p:cNvSpPr>
            <a:spLocks noGrp="1"/>
          </p:cNvSpPr>
          <p:nvPr>
            <p:ph type="body" idx="1" hasCustomPrompt="1"/>
          </p:nvPr>
        </p:nvSpPr>
        <p:spPr>
          <a:xfrm>
            <a:off x="660946" y="2336873"/>
            <a:ext cx="3070034"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8" name="Θέση κειμένου 3"/>
          <p:cNvSpPr>
            <a:spLocks noGrp="1"/>
          </p:cNvSpPr>
          <p:nvPr>
            <p:ph type="body" sz="half" idx="15" hasCustomPrompt="1"/>
          </p:nvPr>
        </p:nvSpPr>
        <p:spPr>
          <a:xfrm>
            <a:off x="680322" y="3022673"/>
            <a:ext cx="3049702"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noProof="0"/>
              <a:t>Στυλ υποδείγματος κειμένου</a:t>
            </a:r>
          </a:p>
        </p:txBody>
      </p:sp>
      <p:sp>
        <p:nvSpPr>
          <p:cNvPr id="9" name="Θέση κειμένου 4"/>
          <p:cNvSpPr>
            <a:spLocks noGrp="1"/>
          </p:cNvSpPr>
          <p:nvPr>
            <p:ph type="body" sz="quarter" idx="3" hasCustomPrompt="1"/>
          </p:nvPr>
        </p:nvSpPr>
        <p:spPr>
          <a:xfrm>
            <a:off x="3956025" y="233687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10" name="Θέση κειμένου 3"/>
          <p:cNvSpPr>
            <a:spLocks noGrp="1"/>
          </p:cNvSpPr>
          <p:nvPr>
            <p:ph type="body" sz="half" idx="16" hasCustomPrompt="1"/>
          </p:nvPr>
        </p:nvSpPr>
        <p:spPr>
          <a:xfrm>
            <a:off x="3945470" y="3022673"/>
            <a:ext cx="3063240"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noProof="0"/>
              <a:t>Στυλ υποδείγματος κειμένου</a:t>
            </a:r>
          </a:p>
        </p:txBody>
      </p:sp>
      <p:sp>
        <p:nvSpPr>
          <p:cNvPr id="11" name="Θέση κειμένου 4"/>
          <p:cNvSpPr>
            <a:spLocks noGrp="1"/>
          </p:cNvSpPr>
          <p:nvPr>
            <p:ph type="body" sz="quarter" idx="13" hasCustomPrompt="1"/>
          </p:nvPr>
        </p:nvSpPr>
        <p:spPr>
          <a:xfrm>
            <a:off x="7224156" y="2336873"/>
            <a:ext cx="307002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12" name="Θέση κειμένου 3"/>
          <p:cNvSpPr>
            <a:spLocks noGrp="1"/>
          </p:cNvSpPr>
          <p:nvPr>
            <p:ph type="body" sz="half" idx="17" hasCustomPrompt="1"/>
          </p:nvPr>
        </p:nvSpPr>
        <p:spPr>
          <a:xfrm>
            <a:off x="7224156" y="3022673"/>
            <a:ext cx="3070025"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noProof="0"/>
              <a:t>Στυλ υποδείγματος κειμένου</a:t>
            </a:r>
          </a:p>
        </p:txBody>
      </p:sp>
      <p:sp>
        <p:nvSpPr>
          <p:cNvPr id="3" name="Θέση ημερομηνίας 2"/>
          <p:cNvSpPr>
            <a:spLocks noGrp="1"/>
          </p:cNvSpPr>
          <p:nvPr>
            <p:ph type="dt" sz="half" idx="10"/>
          </p:nvPr>
        </p:nvSpPr>
        <p:spPr/>
        <p:txBody>
          <a:bodyPr rtlCol="0"/>
          <a:lstStyle/>
          <a:p>
            <a:pPr rtl="0"/>
            <a:fld id="{C371B996-4CF0-44E4-8CEB-396CB17D9D42}" type="datetime1">
              <a:rPr lang="el-GR" noProof="0" smtClean="0"/>
              <a:pPr rtl="0"/>
              <a:t>14/11/2023</a:t>
            </a:fld>
            <a:endParaRPr lang="el-GR" noProof="0"/>
          </a:p>
        </p:txBody>
      </p:sp>
      <p:sp>
        <p:nvSpPr>
          <p:cNvPr id="4" name="Θέση υποσέλιδου 3"/>
          <p:cNvSpPr>
            <a:spLocks noGrp="1"/>
          </p:cNvSpPr>
          <p:nvPr>
            <p:ph type="ftr" sz="quarter" idx="11"/>
          </p:nvPr>
        </p:nvSpPr>
        <p:spPr/>
        <p:txBody>
          <a:bodyPr rtlCol="0"/>
          <a:lstStyle/>
          <a:p>
            <a:pPr rtl="0"/>
            <a:endParaRPr lang="el-GR" noProof="0"/>
          </a:p>
        </p:txBody>
      </p:sp>
      <p:sp>
        <p:nvSpPr>
          <p:cNvPr id="5" name="Θέση αριθμού διαφάνειας 4"/>
          <p:cNvSpPr>
            <a:spLocks noGrp="1"/>
          </p:cNvSpPr>
          <p:nvPr>
            <p:ph type="sldNum" sz="quarter" idx="12"/>
          </p:nvPr>
        </p:nvSpPr>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162336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pic>
        <p:nvPicPr>
          <p:cNvPr id="15" name="Εικόνα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Εικόνα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Ορθογώνιο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Ορθογώνιο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Τίτλος 1"/>
          <p:cNvSpPr>
            <a:spLocks noGrp="1"/>
          </p:cNvSpPr>
          <p:nvPr>
            <p:ph type="title" hasCustomPrompt="1"/>
          </p:nvPr>
        </p:nvSpPr>
        <p:spPr>
          <a:xfrm>
            <a:off x="680322" y="753228"/>
            <a:ext cx="9613860" cy="1080938"/>
          </a:xfrm>
        </p:spPr>
        <p:txBody>
          <a:bodyPr rtlCol="0"/>
          <a:lstStyle/>
          <a:p>
            <a:pPr rtl="0"/>
            <a:r>
              <a:rPr lang="el-GR" noProof="0"/>
              <a:t>Κάντε κλικ για να επεξεργαστείτε το Στυλ κύριου τίτλου</a:t>
            </a:r>
          </a:p>
        </p:txBody>
      </p:sp>
      <p:sp>
        <p:nvSpPr>
          <p:cNvPr id="19" name="Θέση κειμένου 2"/>
          <p:cNvSpPr>
            <a:spLocks noGrp="1"/>
          </p:cNvSpPr>
          <p:nvPr>
            <p:ph type="body" idx="1" hasCustomPrompt="1"/>
          </p:nvPr>
        </p:nvSpPr>
        <p:spPr>
          <a:xfrm>
            <a:off x="680318" y="4297503"/>
            <a:ext cx="30497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20" name="Θέση εικόνας 2"/>
          <p:cNvSpPr>
            <a:spLocks noGrp="1" noChangeAspect="1"/>
          </p:cNvSpPr>
          <p:nvPr>
            <p:ph type="pic" idx="15" hasCustomPrompt="1"/>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l-GR" noProof="0"/>
              <a:t>Κάντε κλικ στο εικονίδιο για να προσθέσετε μια εικόνα</a:t>
            </a:r>
          </a:p>
        </p:txBody>
      </p:sp>
      <p:sp>
        <p:nvSpPr>
          <p:cNvPr id="21" name="Θέση κειμένου 3"/>
          <p:cNvSpPr>
            <a:spLocks noGrp="1"/>
          </p:cNvSpPr>
          <p:nvPr>
            <p:ph type="body" sz="half" idx="18" hasCustomPrompt="1"/>
          </p:nvPr>
        </p:nvSpPr>
        <p:spPr>
          <a:xfrm>
            <a:off x="680318" y="4873765"/>
            <a:ext cx="3049705"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noProof="0"/>
              <a:t>Στυλ υποδείγματος κειμένου</a:t>
            </a:r>
          </a:p>
        </p:txBody>
      </p:sp>
      <p:sp>
        <p:nvSpPr>
          <p:cNvPr id="22" name="Θέση κειμένου 4"/>
          <p:cNvSpPr>
            <a:spLocks noGrp="1"/>
          </p:cNvSpPr>
          <p:nvPr>
            <p:ph type="body" sz="quarter" idx="3" hasCustomPrompt="1"/>
          </p:nvPr>
        </p:nvSpPr>
        <p:spPr>
          <a:xfrm>
            <a:off x="3945471" y="429750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23" name="Θέση εικόνας 2"/>
          <p:cNvSpPr>
            <a:spLocks noGrp="1" noChangeAspect="1"/>
          </p:cNvSpPr>
          <p:nvPr>
            <p:ph type="pic" idx="21" hasCustomPrompt="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l-GR" noProof="0"/>
              <a:t>Κάντε κλικ στο εικονίδιο για να προσθέσετε μια εικόνα</a:t>
            </a:r>
          </a:p>
        </p:txBody>
      </p:sp>
      <p:sp>
        <p:nvSpPr>
          <p:cNvPr id="24" name="Θέση κειμένου 3"/>
          <p:cNvSpPr>
            <a:spLocks noGrp="1"/>
          </p:cNvSpPr>
          <p:nvPr>
            <p:ph type="body" sz="half" idx="19" hasCustomPrompt="1"/>
          </p:nvPr>
        </p:nvSpPr>
        <p:spPr>
          <a:xfrm>
            <a:off x="3944117" y="4873764"/>
            <a:ext cx="3067297"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noProof="0"/>
              <a:t>Στυλ υποδείγματος κειμένου</a:t>
            </a:r>
          </a:p>
        </p:txBody>
      </p:sp>
      <p:sp>
        <p:nvSpPr>
          <p:cNvPr id="25" name="Θέση κειμένου 4"/>
          <p:cNvSpPr>
            <a:spLocks noGrp="1"/>
          </p:cNvSpPr>
          <p:nvPr>
            <p:ph type="body" sz="quarter" idx="13" hasCustomPrompt="1"/>
          </p:nvPr>
        </p:nvSpPr>
        <p:spPr>
          <a:xfrm>
            <a:off x="7230678" y="4297503"/>
            <a:ext cx="30635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26" name="Θέση εικόνας 2"/>
          <p:cNvSpPr>
            <a:spLocks noGrp="1" noChangeAspect="1"/>
          </p:cNvSpPr>
          <p:nvPr>
            <p:ph type="pic" idx="22" hasCustomPrompt="1"/>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l-GR" noProof="0"/>
              <a:t>Κάντε κλικ στο εικονίδιο για να προσθέσετε μια εικόνα</a:t>
            </a:r>
          </a:p>
        </p:txBody>
      </p:sp>
      <p:sp>
        <p:nvSpPr>
          <p:cNvPr id="27" name="Θέση κειμένου 3"/>
          <p:cNvSpPr>
            <a:spLocks noGrp="1"/>
          </p:cNvSpPr>
          <p:nvPr>
            <p:ph type="body" sz="half" idx="20" hasCustomPrompt="1"/>
          </p:nvPr>
        </p:nvSpPr>
        <p:spPr>
          <a:xfrm>
            <a:off x="7230553" y="4873762"/>
            <a:ext cx="3067563"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noProof="0"/>
              <a:t>Στυλ υποδείγματος κειμένου</a:t>
            </a:r>
          </a:p>
        </p:txBody>
      </p:sp>
      <p:sp>
        <p:nvSpPr>
          <p:cNvPr id="3" name="Θέση ημερομηνίας 2"/>
          <p:cNvSpPr>
            <a:spLocks noGrp="1"/>
          </p:cNvSpPr>
          <p:nvPr>
            <p:ph type="dt" sz="half" idx="10"/>
          </p:nvPr>
        </p:nvSpPr>
        <p:spPr/>
        <p:txBody>
          <a:bodyPr rtlCol="0"/>
          <a:lstStyle/>
          <a:p>
            <a:pPr rtl="0"/>
            <a:fld id="{4A642C13-1FF4-4729-9493-DE9684A2A70A}" type="datetime1">
              <a:rPr lang="el-GR" noProof="0" smtClean="0"/>
              <a:pPr rtl="0"/>
              <a:t>14/11/2023</a:t>
            </a:fld>
            <a:endParaRPr lang="el-GR" noProof="0"/>
          </a:p>
        </p:txBody>
      </p:sp>
      <p:sp>
        <p:nvSpPr>
          <p:cNvPr id="4" name="Θέση υποσέλιδου 3"/>
          <p:cNvSpPr>
            <a:spLocks noGrp="1"/>
          </p:cNvSpPr>
          <p:nvPr>
            <p:ph type="ftr" sz="quarter" idx="11"/>
          </p:nvPr>
        </p:nvSpPr>
        <p:spPr/>
        <p:txBody>
          <a:bodyPr rtlCol="0"/>
          <a:lstStyle/>
          <a:p>
            <a:pPr rtl="0"/>
            <a:endParaRPr lang="el-GR" noProof="0"/>
          </a:p>
        </p:txBody>
      </p:sp>
      <p:sp>
        <p:nvSpPr>
          <p:cNvPr id="5" name="Θέση αριθμού διαφάνειας 4"/>
          <p:cNvSpPr>
            <a:spLocks noGrp="1"/>
          </p:cNvSpPr>
          <p:nvPr>
            <p:ph type="sldNum" sz="quarter" idx="12"/>
          </p:nvPr>
        </p:nvSpPr>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296081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Εικόνα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Εικόνα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Ορθογώνιο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Ορθογώνιο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p:txBody>
          <a:bodyPr rtlCol="0"/>
          <a:lstStyle>
            <a:lvl1pPr algn="r">
              <a:defRPr/>
            </a:lvl1pPr>
          </a:lstStyle>
          <a:p>
            <a:pPr rtl="0"/>
            <a:r>
              <a:rPr lang="el-GR" noProof="0"/>
              <a:t>Κάντε κλικ για να επεξεργαστείτε το Στυλ κύριου τίτλου</a:t>
            </a:r>
          </a:p>
        </p:txBody>
      </p:sp>
      <p:sp>
        <p:nvSpPr>
          <p:cNvPr id="3" name="Σύμβολο κράτησης θέσης κατακόρυφου κειμένου 2"/>
          <p:cNvSpPr>
            <a:spLocks noGrp="1"/>
          </p:cNvSpPr>
          <p:nvPr>
            <p:ph type="body" orient="vert" idx="1" hasCustomPrompt="1"/>
          </p:nvPr>
        </p:nvSpPr>
        <p:spPr/>
        <p:txBody>
          <a:bodyPr vert="eaVert"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ημερομηνίας 3"/>
          <p:cNvSpPr>
            <a:spLocks noGrp="1"/>
          </p:cNvSpPr>
          <p:nvPr>
            <p:ph type="dt" sz="half" idx="10"/>
          </p:nvPr>
        </p:nvSpPr>
        <p:spPr/>
        <p:txBody>
          <a:bodyPr rtlCol="0"/>
          <a:lstStyle/>
          <a:p>
            <a:pPr rtl="0"/>
            <a:fld id="{6F35FA0E-28A7-4314-9C04-386127A7DD8B}" type="datetime1">
              <a:rPr lang="el-GR" noProof="0" smtClean="0"/>
              <a:pPr rtl="0"/>
              <a:t>14/11/2023</a:t>
            </a:fld>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70984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Ορθογώνιο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Ορθογώνιο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Κατακόρυφος τίτλος 1"/>
          <p:cNvSpPr>
            <a:spLocks noGrp="1"/>
          </p:cNvSpPr>
          <p:nvPr>
            <p:ph type="title" orient="vert" hasCustomPrompt="1"/>
          </p:nvPr>
        </p:nvSpPr>
        <p:spPr>
          <a:xfrm>
            <a:off x="10129231" y="609597"/>
            <a:ext cx="1073802" cy="4353760"/>
          </a:xfrm>
        </p:spPr>
        <p:txBody>
          <a:bodyPr vert="eaVert" rtlCol="0"/>
          <a:lstStyle/>
          <a:p>
            <a:pPr rtl="0"/>
            <a:r>
              <a:rPr lang="el-GR" noProof="0"/>
              <a:t>Κάντε κλικ για να επεξεργαστείτε το Στυλ κύριου τίτλου</a:t>
            </a:r>
          </a:p>
        </p:txBody>
      </p:sp>
      <p:sp>
        <p:nvSpPr>
          <p:cNvPr id="3" name="Σύμβολο κράτησης θέσης κατακόρυφου κειμένου 2"/>
          <p:cNvSpPr>
            <a:spLocks noGrp="1"/>
          </p:cNvSpPr>
          <p:nvPr>
            <p:ph type="body" orient="vert" idx="1" hasCustomPrompt="1"/>
          </p:nvPr>
        </p:nvSpPr>
        <p:spPr>
          <a:xfrm>
            <a:off x="680322" y="609597"/>
            <a:ext cx="8870004" cy="5326589"/>
          </a:xfrm>
        </p:spPr>
        <p:txBody>
          <a:bodyPr vert="eaVert"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ημερομηνίας 3"/>
          <p:cNvSpPr>
            <a:spLocks noGrp="1"/>
          </p:cNvSpPr>
          <p:nvPr>
            <p:ph type="dt" sz="half" idx="10"/>
          </p:nvPr>
        </p:nvSpPr>
        <p:spPr>
          <a:xfrm>
            <a:off x="6807126" y="5936187"/>
            <a:ext cx="2743200" cy="365125"/>
          </a:xfrm>
        </p:spPr>
        <p:txBody>
          <a:bodyPr rtlCol="0"/>
          <a:lstStyle/>
          <a:p>
            <a:pPr rtl="0"/>
            <a:fld id="{39C93FEE-8E45-4C87-B552-E2254A114C9D}" type="datetime1">
              <a:rPr lang="el-GR" noProof="0" smtClean="0"/>
              <a:pPr rtl="0"/>
              <a:t>14/11/2023</a:t>
            </a:fld>
            <a:endParaRPr lang="el-GR" noProof="0"/>
          </a:p>
        </p:txBody>
      </p:sp>
      <p:sp>
        <p:nvSpPr>
          <p:cNvPr id="5" name="Θέση υποσέλιδου 4"/>
          <p:cNvSpPr>
            <a:spLocks noGrp="1"/>
          </p:cNvSpPr>
          <p:nvPr>
            <p:ph type="ftr" sz="quarter" idx="11"/>
          </p:nvPr>
        </p:nvSpPr>
        <p:spPr>
          <a:xfrm>
            <a:off x="680321" y="5936188"/>
            <a:ext cx="6126805" cy="365125"/>
          </a:xfrm>
        </p:spPr>
        <p:txBody>
          <a:bodyPr rtlCol="0"/>
          <a:lstStyle/>
          <a:p>
            <a:pPr rtl="0"/>
            <a:endParaRPr lang="el-GR" noProof="0"/>
          </a:p>
        </p:txBody>
      </p:sp>
      <p:sp>
        <p:nvSpPr>
          <p:cNvPr id="6" name="Θέση αριθμού διαφάνειας 5"/>
          <p:cNvSpPr>
            <a:spLocks noGrp="1"/>
          </p:cNvSpPr>
          <p:nvPr>
            <p:ph type="sldNum" sz="quarter" idx="12"/>
          </p:nvPr>
        </p:nvSpPr>
        <p:spPr>
          <a:xfrm>
            <a:off x="10097550" y="5398633"/>
            <a:ext cx="1154151" cy="1090789"/>
          </a:xfrm>
        </p:spPr>
        <p:txBody>
          <a:bodyPr rtlCol="0" anchor="t"/>
          <a:lstStyle>
            <a:lvl1pPr algn="ctr">
              <a:defRPr/>
            </a:lvl1p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2779959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9E2453-82A3-4609-FFBA-D4C4563D8649}"/>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0FF6699C-3732-79D6-76D5-0EE1DE7E80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F47C9B47-2EFD-4908-23EB-AB3C7C77145C}"/>
              </a:ext>
            </a:extLst>
          </p:cNvPr>
          <p:cNvSpPr>
            <a:spLocks noGrp="1"/>
          </p:cNvSpPr>
          <p:nvPr>
            <p:ph type="dt" sz="half" idx="10"/>
          </p:nvPr>
        </p:nvSpPr>
        <p:spPr/>
        <p:txBody>
          <a:bodyPr/>
          <a:lstStyle/>
          <a:p>
            <a:pPr rtl="0"/>
            <a:fld id="{BB56F4A9-325E-4DE7-A7D0-9A9899B7A57C}" type="datetime1">
              <a:rPr lang="el-GR" noProof="0" smtClean="0"/>
              <a:pPr rtl="0"/>
              <a:t>14/11/2023</a:t>
            </a:fld>
            <a:endParaRPr lang="el-GR" noProof="0"/>
          </a:p>
        </p:txBody>
      </p:sp>
      <p:sp>
        <p:nvSpPr>
          <p:cNvPr id="5" name="Θέση υποσέλιδου 4">
            <a:extLst>
              <a:ext uri="{FF2B5EF4-FFF2-40B4-BE49-F238E27FC236}">
                <a16:creationId xmlns:a16="http://schemas.microsoft.com/office/drawing/2014/main" id="{55B76C9E-A080-3E2B-E92E-AE513B4D3979}"/>
              </a:ext>
            </a:extLst>
          </p:cNvPr>
          <p:cNvSpPr>
            <a:spLocks noGrp="1"/>
          </p:cNvSpPr>
          <p:nvPr>
            <p:ph type="ftr" sz="quarter" idx="11"/>
          </p:nvPr>
        </p:nvSpPr>
        <p:spPr/>
        <p:txBody>
          <a:bodyPr/>
          <a:lstStyle/>
          <a:p>
            <a:pPr rtl="0"/>
            <a:endParaRPr lang="el-GR" noProof="0"/>
          </a:p>
        </p:txBody>
      </p:sp>
      <p:sp>
        <p:nvSpPr>
          <p:cNvPr id="6" name="Θέση αριθμού διαφάνειας 5">
            <a:extLst>
              <a:ext uri="{FF2B5EF4-FFF2-40B4-BE49-F238E27FC236}">
                <a16:creationId xmlns:a16="http://schemas.microsoft.com/office/drawing/2014/main" id="{F07A146B-6FED-804F-F01C-842E1A4C0350}"/>
              </a:ext>
            </a:extLst>
          </p:cNvPr>
          <p:cNvSpPr>
            <a:spLocks noGrp="1"/>
          </p:cNvSpPr>
          <p:nvPr>
            <p:ph type="sldNum" sz="quarter" idx="12"/>
          </p:nvPr>
        </p:nvSpPr>
        <p:spPr/>
        <p:txBody>
          <a:body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1985573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16D091-1AEF-D87A-6026-E3B6A1278C5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83FF4B5-545B-B19A-9CD0-5E65F012EE8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4A4983B-E1AE-9FE5-CF5B-3880DE857170}"/>
              </a:ext>
            </a:extLst>
          </p:cNvPr>
          <p:cNvSpPr>
            <a:spLocks noGrp="1"/>
          </p:cNvSpPr>
          <p:nvPr>
            <p:ph type="dt" sz="half" idx="10"/>
          </p:nvPr>
        </p:nvSpPr>
        <p:spPr/>
        <p:txBody>
          <a:bodyPr/>
          <a:lstStyle/>
          <a:p>
            <a:pPr rtl="0"/>
            <a:fld id="{8C07054E-6328-414E-8DB2-0875E29D70C5}" type="datetime1">
              <a:rPr lang="el-GR" noProof="0" smtClean="0"/>
              <a:pPr rtl="0"/>
              <a:t>14/11/2023</a:t>
            </a:fld>
            <a:endParaRPr lang="el-GR" noProof="0"/>
          </a:p>
        </p:txBody>
      </p:sp>
      <p:sp>
        <p:nvSpPr>
          <p:cNvPr id="5" name="Θέση υποσέλιδου 4">
            <a:extLst>
              <a:ext uri="{FF2B5EF4-FFF2-40B4-BE49-F238E27FC236}">
                <a16:creationId xmlns:a16="http://schemas.microsoft.com/office/drawing/2014/main" id="{773E8119-5EE4-D093-1948-1C91ED2C3766}"/>
              </a:ext>
            </a:extLst>
          </p:cNvPr>
          <p:cNvSpPr>
            <a:spLocks noGrp="1"/>
          </p:cNvSpPr>
          <p:nvPr>
            <p:ph type="ftr" sz="quarter" idx="11"/>
          </p:nvPr>
        </p:nvSpPr>
        <p:spPr/>
        <p:txBody>
          <a:bodyPr/>
          <a:lstStyle/>
          <a:p>
            <a:pPr rtl="0"/>
            <a:endParaRPr lang="el-GR" noProof="0"/>
          </a:p>
        </p:txBody>
      </p:sp>
      <p:sp>
        <p:nvSpPr>
          <p:cNvPr id="6" name="Θέση αριθμού διαφάνειας 5">
            <a:extLst>
              <a:ext uri="{FF2B5EF4-FFF2-40B4-BE49-F238E27FC236}">
                <a16:creationId xmlns:a16="http://schemas.microsoft.com/office/drawing/2014/main" id="{D816CEBD-873B-A70B-C42A-8CF98175761F}"/>
              </a:ext>
            </a:extLst>
          </p:cNvPr>
          <p:cNvSpPr>
            <a:spLocks noGrp="1"/>
          </p:cNvSpPr>
          <p:nvPr>
            <p:ph type="sldNum" sz="quarter" idx="12"/>
          </p:nvPr>
        </p:nvSpPr>
        <p:spPr/>
        <p:txBody>
          <a:body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4122617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15" name="Εικόνα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Εικόνα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Ορθογώνιο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Ορθογώνιο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Θέση περιεχομένου 2"/>
          <p:cNvSpPr>
            <a:spLocks noGrp="1"/>
          </p:cNvSpPr>
          <p:nvPr>
            <p:ph idx="1" hasCustomPrompt="1"/>
          </p:nvPr>
        </p:nvSpPr>
        <p:spPr/>
        <p:txBody>
          <a:bodyPr rtlCol="0">
            <a:normAutofit/>
          </a:bodyPr>
          <a:lstStyle>
            <a:lvl1pPr>
              <a:defRPr sz="2400"/>
            </a:lvl1pPr>
            <a:lvl2pPr>
              <a:defRPr sz="2000"/>
            </a:lvl2pPr>
            <a:lvl3pPr>
              <a:defRPr sz="1800"/>
            </a:lvl3pPr>
            <a:lvl4pPr>
              <a:defRPr sz="1600"/>
            </a:lvl4pPr>
            <a:lvl5pPr>
              <a:defRPr sz="1600"/>
            </a:lvl5pPr>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ημερομηνίας 3"/>
          <p:cNvSpPr>
            <a:spLocks noGrp="1"/>
          </p:cNvSpPr>
          <p:nvPr>
            <p:ph type="dt" sz="half" idx="10"/>
          </p:nvPr>
        </p:nvSpPr>
        <p:spPr/>
        <p:txBody>
          <a:bodyPr rtlCol="0"/>
          <a:lstStyle/>
          <a:p>
            <a:pPr rtl="0"/>
            <a:fld id="{609623D6-70C1-42F7-9205-4EDC0A277328}" type="datetime1">
              <a:rPr lang="el-GR" noProof="0" smtClean="0"/>
              <a:pPr rtl="0"/>
              <a:t>14/11/2023</a:t>
            </a:fld>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2147399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937919-29A4-E97B-3094-3CC7328829F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6F61B4C-A4D3-F7AA-E5A5-10CFB156CC6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0A7B400-F3DE-6AA0-5D4A-A59E6F2FD627}"/>
              </a:ext>
            </a:extLst>
          </p:cNvPr>
          <p:cNvSpPr>
            <a:spLocks noGrp="1"/>
          </p:cNvSpPr>
          <p:nvPr>
            <p:ph type="dt" sz="half" idx="10"/>
          </p:nvPr>
        </p:nvSpPr>
        <p:spPr/>
        <p:txBody>
          <a:bodyPr/>
          <a:lstStyle/>
          <a:p>
            <a:pPr rtl="0"/>
            <a:fld id="{B80230E0-F0D4-4AC4-9F3D-8CEB6F5EDDD0}" type="datetime1">
              <a:rPr lang="el-GR" noProof="0" smtClean="0"/>
              <a:pPr rtl="0"/>
              <a:t>14/11/2023</a:t>
            </a:fld>
            <a:endParaRPr lang="el-GR" noProof="0"/>
          </a:p>
        </p:txBody>
      </p:sp>
      <p:sp>
        <p:nvSpPr>
          <p:cNvPr id="5" name="Θέση υποσέλιδου 4">
            <a:extLst>
              <a:ext uri="{FF2B5EF4-FFF2-40B4-BE49-F238E27FC236}">
                <a16:creationId xmlns:a16="http://schemas.microsoft.com/office/drawing/2014/main" id="{C3B66B3D-5C7D-FA13-21A9-78A4F1CEBE82}"/>
              </a:ext>
            </a:extLst>
          </p:cNvPr>
          <p:cNvSpPr>
            <a:spLocks noGrp="1"/>
          </p:cNvSpPr>
          <p:nvPr>
            <p:ph type="ftr" sz="quarter" idx="11"/>
          </p:nvPr>
        </p:nvSpPr>
        <p:spPr/>
        <p:txBody>
          <a:bodyPr/>
          <a:lstStyle/>
          <a:p>
            <a:pPr rtl="0"/>
            <a:endParaRPr lang="el-GR" noProof="0"/>
          </a:p>
        </p:txBody>
      </p:sp>
      <p:sp>
        <p:nvSpPr>
          <p:cNvPr id="6" name="Θέση αριθμού διαφάνειας 5">
            <a:extLst>
              <a:ext uri="{FF2B5EF4-FFF2-40B4-BE49-F238E27FC236}">
                <a16:creationId xmlns:a16="http://schemas.microsoft.com/office/drawing/2014/main" id="{6174971A-3B11-7D22-6858-4AAF2B1E5584}"/>
              </a:ext>
            </a:extLst>
          </p:cNvPr>
          <p:cNvSpPr>
            <a:spLocks noGrp="1"/>
          </p:cNvSpPr>
          <p:nvPr>
            <p:ph type="sldNum" sz="quarter" idx="12"/>
          </p:nvPr>
        </p:nvSpPr>
        <p:spPr/>
        <p:txBody>
          <a:body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564027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8A86BC-FAB8-3F76-9843-A0161F115F8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5980130-E07D-F2E1-811E-FB05FEA2A931}"/>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8512AEC-EC38-4F33-FBAF-DFD3B02781B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B1803E0-DF50-5A21-1A80-FC0CE44AB980}"/>
              </a:ext>
            </a:extLst>
          </p:cNvPr>
          <p:cNvSpPr>
            <a:spLocks noGrp="1"/>
          </p:cNvSpPr>
          <p:nvPr>
            <p:ph type="dt" sz="half" idx="10"/>
          </p:nvPr>
        </p:nvSpPr>
        <p:spPr/>
        <p:txBody>
          <a:bodyPr/>
          <a:lstStyle/>
          <a:p>
            <a:pPr rtl="0"/>
            <a:fld id="{CED602D0-77DF-4364-B06A-EE7B7020F868}" type="datetime1">
              <a:rPr lang="el-GR" noProof="0" smtClean="0"/>
              <a:pPr rtl="0"/>
              <a:t>14/11/2023</a:t>
            </a:fld>
            <a:endParaRPr lang="el-GR" noProof="0"/>
          </a:p>
        </p:txBody>
      </p:sp>
      <p:sp>
        <p:nvSpPr>
          <p:cNvPr id="6" name="Θέση υποσέλιδου 5">
            <a:extLst>
              <a:ext uri="{FF2B5EF4-FFF2-40B4-BE49-F238E27FC236}">
                <a16:creationId xmlns:a16="http://schemas.microsoft.com/office/drawing/2014/main" id="{480B9519-3ED7-652E-3122-4E9AB36573E0}"/>
              </a:ext>
            </a:extLst>
          </p:cNvPr>
          <p:cNvSpPr>
            <a:spLocks noGrp="1"/>
          </p:cNvSpPr>
          <p:nvPr>
            <p:ph type="ftr" sz="quarter" idx="11"/>
          </p:nvPr>
        </p:nvSpPr>
        <p:spPr/>
        <p:txBody>
          <a:bodyPr/>
          <a:lstStyle/>
          <a:p>
            <a:pPr rtl="0"/>
            <a:endParaRPr lang="el-GR" noProof="0"/>
          </a:p>
        </p:txBody>
      </p:sp>
      <p:sp>
        <p:nvSpPr>
          <p:cNvPr id="7" name="Θέση αριθμού διαφάνειας 6">
            <a:extLst>
              <a:ext uri="{FF2B5EF4-FFF2-40B4-BE49-F238E27FC236}">
                <a16:creationId xmlns:a16="http://schemas.microsoft.com/office/drawing/2014/main" id="{76ADC9BB-3503-5491-8310-B310A52729EC}"/>
              </a:ext>
            </a:extLst>
          </p:cNvPr>
          <p:cNvSpPr>
            <a:spLocks noGrp="1"/>
          </p:cNvSpPr>
          <p:nvPr>
            <p:ph type="sldNum" sz="quarter" idx="12"/>
          </p:nvPr>
        </p:nvSpPr>
        <p:spPr/>
        <p:txBody>
          <a:body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3271093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4FE6C8-81EE-7971-9A26-E2C778D8182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C9FFE1D-9E2D-BECA-A852-BA4143CEC5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429AB7B-9C89-0B10-EEF7-09C53867D7E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C46018FB-E027-677F-BE12-625C619B1E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4CC0CA4-6F85-80DC-35DD-DC42AF660FC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BE2C08F4-4B8C-6F64-9029-85D0830F95A1}"/>
              </a:ext>
            </a:extLst>
          </p:cNvPr>
          <p:cNvSpPr>
            <a:spLocks noGrp="1"/>
          </p:cNvSpPr>
          <p:nvPr>
            <p:ph type="dt" sz="half" idx="10"/>
          </p:nvPr>
        </p:nvSpPr>
        <p:spPr/>
        <p:txBody>
          <a:bodyPr/>
          <a:lstStyle/>
          <a:p>
            <a:pPr rtl="0"/>
            <a:fld id="{AAFCD129-7F4B-4CBC-B773-BC6D3027C8C5}" type="datetime1">
              <a:rPr lang="el-GR" noProof="0" smtClean="0"/>
              <a:pPr rtl="0"/>
              <a:t>14/11/2023</a:t>
            </a:fld>
            <a:endParaRPr lang="el-GR" noProof="0"/>
          </a:p>
        </p:txBody>
      </p:sp>
      <p:sp>
        <p:nvSpPr>
          <p:cNvPr id="8" name="Θέση υποσέλιδου 7">
            <a:extLst>
              <a:ext uri="{FF2B5EF4-FFF2-40B4-BE49-F238E27FC236}">
                <a16:creationId xmlns:a16="http://schemas.microsoft.com/office/drawing/2014/main" id="{B80C376E-8E34-F27F-41B9-9C85DD06CB8C}"/>
              </a:ext>
            </a:extLst>
          </p:cNvPr>
          <p:cNvSpPr>
            <a:spLocks noGrp="1"/>
          </p:cNvSpPr>
          <p:nvPr>
            <p:ph type="ftr" sz="quarter" idx="11"/>
          </p:nvPr>
        </p:nvSpPr>
        <p:spPr/>
        <p:txBody>
          <a:bodyPr/>
          <a:lstStyle/>
          <a:p>
            <a:pPr rtl="0"/>
            <a:endParaRPr lang="el-GR" noProof="0"/>
          </a:p>
        </p:txBody>
      </p:sp>
      <p:sp>
        <p:nvSpPr>
          <p:cNvPr id="9" name="Θέση αριθμού διαφάνειας 8">
            <a:extLst>
              <a:ext uri="{FF2B5EF4-FFF2-40B4-BE49-F238E27FC236}">
                <a16:creationId xmlns:a16="http://schemas.microsoft.com/office/drawing/2014/main" id="{A8CD9A3D-56FA-D6A2-1FD8-0E650CE43CCB}"/>
              </a:ext>
            </a:extLst>
          </p:cNvPr>
          <p:cNvSpPr>
            <a:spLocks noGrp="1"/>
          </p:cNvSpPr>
          <p:nvPr>
            <p:ph type="sldNum" sz="quarter" idx="12"/>
          </p:nvPr>
        </p:nvSpPr>
        <p:spPr/>
        <p:txBody>
          <a:body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1433835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80774C-64CC-73BB-0EB8-AFCE5169F5C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5513AD4-B2BF-3B42-434F-063D1B69B3D5}"/>
              </a:ext>
            </a:extLst>
          </p:cNvPr>
          <p:cNvSpPr>
            <a:spLocks noGrp="1"/>
          </p:cNvSpPr>
          <p:nvPr>
            <p:ph type="dt" sz="half" idx="10"/>
          </p:nvPr>
        </p:nvSpPr>
        <p:spPr/>
        <p:txBody>
          <a:bodyPr/>
          <a:lstStyle/>
          <a:p>
            <a:pPr rtl="0"/>
            <a:fld id="{DC241AB8-B507-4A6F-9362-D990D663CF84}" type="datetime1">
              <a:rPr lang="el-GR" noProof="0" smtClean="0"/>
              <a:pPr rtl="0"/>
              <a:t>14/11/2023</a:t>
            </a:fld>
            <a:endParaRPr lang="el-GR" noProof="0"/>
          </a:p>
        </p:txBody>
      </p:sp>
      <p:sp>
        <p:nvSpPr>
          <p:cNvPr id="4" name="Θέση υποσέλιδου 3">
            <a:extLst>
              <a:ext uri="{FF2B5EF4-FFF2-40B4-BE49-F238E27FC236}">
                <a16:creationId xmlns:a16="http://schemas.microsoft.com/office/drawing/2014/main" id="{8BCCC42F-664C-56BA-3424-B7E6D9361834}"/>
              </a:ext>
            </a:extLst>
          </p:cNvPr>
          <p:cNvSpPr>
            <a:spLocks noGrp="1"/>
          </p:cNvSpPr>
          <p:nvPr>
            <p:ph type="ftr" sz="quarter" idx="11"/>
          </p:nvPr>
        </p:nvSpPr>
        <p:spPr/>
        <p:txBody>
          <a:bodyPr/>
          <a:lstStyle/>
          <a:p>
            <a:pPr rtl="0"/>
            <a:endParaRPr lang="el-GR" noProof="0"/>
          </a:p>
        </p:txBody>
      </p:sp>
      <p:sp>
        <p:nvSpPr>
          <p:cNvPr id="5" name="Θέση αριθμού διαφάνειας 4">
            <a:extLst>
              <a:ext uri="{FF2B5EF4-FFF2-40B4-BE49-F238E27FC236}">
                <a16:creationId xmlns:a16="http://schemas.microsoft.com/office/drawing/2014/main" id="{C5EEAD90-9A90-D524-437D-F7DB8133A907}"/>
              </a:ext>
            </a:extLst>
          </p:cNvPr>
          <p:cNvSpPr>
            <a:spLocks noGrp="1"/>
          </p:cNvSpPr>
          <p:nvPr>
            <p:ph type="sldNum" sz="quarter" idx="12"/>
          </p:nvPr>
        </p:nvSpPr>
        <p:spPr/>
        <p:txBody>
          <a:body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3561042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A8F37F66-09B5-24A5-BAC9-7EFEDA533E2C}"/>
              </a:ext>
            </a:extLst>
          </p:cNvPr>
          <p:cNvSpPr>
            <a:spLocks noGrp="1"/>
          </p:cNvSpPr>
          <p:nvPr>
            <p:ph type="dt" sz="half" idx="10"/>
          </p:nvPr>
        </p:nvSpPr>
        <p:spPr/>
        <p:txBody>
          <a:bodyPr/>
          <a:lstStyle/>
          <a:p>
            <a:pPr rtl="0"/>
            <a:fld id="{81450114-AF32-4D30-AFBC-538D18751F6C}" type="datetime1">
              <a:rPr lang="el-GR" noProof="0" smtClean="0"/>
              <a:pPr rtl="0"/>
              <a:t>14/11/2023</a:t>
            </a:fld>
            <a:endParaRPr lang="el-GR" noProof="0"/>
          </a:p>
        </p:txBody>
      </p:sp>
      <p:sp>
        <p:nvSpPr>
          <p:cNvPr id="3" name="Θέση υποσέλιδου 2">
            <a:extLst>
              <a:ext uri="{FF2B5EF4-FFF2-40B4-BE49-F238E27FC236}">
                <a16:creationId xmlns:a16="http://schemas.microsoft.com/office/drawing/2014/main" id="{05A0269C-E16E-3025-28FF-326AC9766FE1}"/>
              </a:ext>
            </a:extLst>
          </p:cNvPr>
          <p:cNvSpPr>
            <a:spLocks noGrp="1"/>
          </p:cNvSpPr>
          <p:nvPr>
            <p:ph type="ftr" sz="quarter" idx="11"/>
          </p:nvPr>
        </p:nvSpPr>
        <p:spPr/>
        <p:txBody>
          <a:bodyPr/>
          <a:lstStyle/>
          <a:p>
            <a:pPr rtl="0"/>
            <a:endParaRPr lang="el-GR" noProof="0"/>
          </a:p>
        </p:txBody>
      </p:sp>
      <p:sp>
        <p:nvSpPr>
          <p:cNvPr id="4" name="Θέση αριθμού διαφάνειας 3">
            <a:extLst>
              <a:ext uri="{FF2B5EF4-FFF2-40B4-BE49-F238E27FC236}">
                <a16:creationId xmlns:a16="http://schemas.microsoft.com/office/drawing/2014/main" id="{185945B7-D9E2-E7C5-9962-4F18118ED7C6}"/>
              </a:ext>
            </a:extLst>
          </p:cNvPr>
          <p:cNvSpPr>
            <a:spLocks noGrp="1"/>
          </p:cNvSpPr>
          <p:nvPr>
            <p:ph type="sldNum" sz="quarter" idx="12"/>
          </p:nvPr>
        </p:nvSpPr>
        <p:spPr/>
        <p:txBody>
          <a:body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792536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EE156C-EBD8-99CC-E50F-A5EA831F8E5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5D208CA-9737-3383-C720-A0A42ABEEB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EA08DB4-1197-CF3F-DC6B-B03A2BDB5D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38BF3C7-B3B8-312E-178D-0073D81D49E4}"/>
              </a:ext>
            </a:extLst>
          </p:cNvPr>
          <p:cNvSpPr>
            <a:spLocks noGrp="1"/>
          </p:cNvSpPr>
          <p:nvPr>
            <p:ph type="dt" sz="half" idx="10"/>
          </p:nvPr>
        </p:nvSpPr>
        <p:spPr/>
        <p:txBody>
          <a:bodyPr/>
          <a:lstStyle/>
          <a:p>
            <a:pPr rtl="0"/>
            <a:fld id="{BFB6A8DD-DE6C-4943-9652-DDD67F6FA5C7}" type="datetime1">
              <a:rPr lang="el-GR" noProof="0" smtClean="0"/>
              <a:pPr rtl="0"/>
              <a:t>14/11/2023</a:t>
            </a:fld>
            <a:endParaRPr lang="el-GR" noProof="0"/>
          </a:p>
        </p:txBody>
      </p:sp>
      <p:sp>
        <p:nvSpPr>
          <p:cNvPr id="6" name="Θέση υποσέλιδου 5">
            <a:extLst>
              <a:ext uri="{FF2B5EF4-FFF2-40B4-BE49-F238E27FC236}">
                <a16:creationId xmlns:a16="http://schemas.microsoft.com/office/drawing/2014/main" id="{CAC00124-8D53-344F-F0D1-79CD09E25CE7}"/>
              </a:ext>
            </a:extLst>
          </p:cNvPr>
          <p:cNvSpPr>
            <a:spLocks noGrp="1"/>
          </p:cNvSpPr>
          <p:nvPr>
            <p:ph type="ftr" sz="quarter" idx="11"/>
          </p:nvPr>
        </p:nvSpPr>
        <p:spPr/>
        <p:txBody>
          <a:bodyPr/>
          <a:lstStyle/>
          <a:p>
            <a:pPr rtl="0"/>
            <a:endParaRPr lang="el-GR" noProof="0"/>
          </a:p>
        </p:txBody>
      </p:sp>
      <p:sp>
        <p:nvSpPr>
          <p:cNvPr id="7" name="Θέση αριθμού διαφάνειας 6">
            <a:extLst>
              <a:ext uri="{FF2B5EF4-FFF2-40B4-BE49-F238E27FC236}">
                <a16:creationId xmlns:a16="http://schemas.microsoft.com/office/drawing/2014/main" id="{69E4EC24-8ACE-6EEA-451B-7FCFC0E84B1D}"/>
              </a:ext>
            </a:extLst>
          </p:cNvPr>
          <p:cNvSpPr>
            <a:spLocks noGrp="1"/>
          </p:cNvSpPr>
          <p:nvPr>
            <p:ph type="sldNum" sz="quarter" idx="12"/>
          </p:nvPr>
        </p:nvSpPr>
        <p:spPr/>
        <p:txBody>
          <a:body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3569997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0A1985-79BF-016F-699E-6B59A2C6280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EBAC79D-1400-8C86-8C71-8B5914BEE0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EA81DA5-BD6A-1937-6E8D-85A6684208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C17A68A-81C9-0145-2A34-F2F9FF9D7C9F}"/>
              </a:ext>
            </a:extLst>
          </p:cNvPr>
          <p:cNvSpPr>
            <a:spLocks noGrp="1"/>
          </p:cNvSpPr>
          <p:nvPr>
            <p:ph type="dt" sz="half" idx="10"/>
          </p:nvPr>
        </p:nvSpPr>
        <p:spPr/>
        <p:txBody>
          <a:bodyPr/>
          <a:lstStyle/>
          <a:p>
            <a:pPr rtl="0"/>
            <a:fld id="{1DE3521A-23B6-4EC5-9252-4DE695315893}" type="datetime1">
              <a:rPr lang="el-GR" noProof="0" smtClean="0"/>
              <a:pPr rtl="0"/>
              <a:t>14/11/2023</a:t>
            </a:fld>
            <a:endParaRPr lang="el-GR" noProof="0"/>
          </a:p>
        </p:txBody>
      </p:sp>
      <p:sp>
        <p:nvSpPr>
          <p:cNvPr id="6" name="Θέση υποσέλιδου 5">
            <a:extLst>
              <a:ext uri="{FF2B5EF4-FFF2-40B4-BE49-F238E27FC236}">
                <a16:creationId xmlns:a16="http://schemas.microsoft.com/office/drawing/2014/main" id="{D7B29CF9-F270-176B-B3A3-E219ACAB413B}"/>
              </a:ext>
            </a:extLst>
          </p:cNvPr>
          <p:cNvSpPr>
            <a:spLocks noGrp="1"/>
          </p:cNvSpPr>
          <p:nvPr>
            <p:ph type="ftr" sz="quarter" idx="11"/>
          </p:nvPr>
        </p:nvSpPr>
        <p:spPr/>
        <p:txBody>
          <a:bodyPr/>
          <a:lstStyle/>
          <a:p>
            <a:pPr rtl="0"/>
            <a:endParaRPr lang="el-GR" noProof="0"/>
          </a:p>
        </p:txBody>
      </p:sp>
      <p:sp>
        <p:nvSpPr>
          <p:cNvPr id="7" name="Θέση αριθμού διαφάνειας 6">
            <a:extLst>
              <a:ext uri="{FF2B5EF4-FFF2-40B4-BE49-F238E27FC236}">
                <a16:creationId xmlns:a16="http://schemas.microsoft.com/office/drawing/2014/main" id="{46847B0C-02AE-BD9A-BCAC-589C3886BAB0}"/>
              </a:ext>
            </a:extLst>
          </p:cNvPr>
          <p:cNvSpPr>
            <a:spLocks noGrp="1"/>
          </p:cNvSpPr>
          <p:nvPr>
            <p:ph type="sldNum" sz="quarter" idx="12"/>
          </p:nvPr>
        </p:nvSpPr>
        <p:spPr/>
        <p:txBody>
          <a:body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23265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B84EED-CD36-7B28-5DF1-0BABAA7ABED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119F896-C675-7278-6C68-97F8AD1E1BD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2AB9C14-FE39-5D9B-AE56-DD329FDDF600}"/>
              </a:ext>
            </a:extLst>
          </p:cNvPr>
          <p:cNvSpPr>
            <a:spLocks noGrp="1"/>
          </p:cNvSpPr>
          <p:nvPr>
            <p:ph type="dt" sz="half" idx="10"/>
          </p:nvPr>
        </p:nvSpPr>
        <p:spPr/>
        <p:txBody>
          <a:bodyPr/>
          <a:lstStyle/>
          <a:p>
            <a:pPr rtl="0"/>
            <a:fld id="{55E500DD-52E6-4C2B-B793-BDC59A1EF59E}" type="datetime1">
              <a:rPr lang="el-GR" noProof="0" smtClean="0"/>
              <a:pPr rtl="0"/>
              <a:t>14/11/2023</a:t>
            </a:fld>
            <a:endParaRPr lang="el-GR" noProof="0"/>
          </a:p>
        </p:txBody>
      </p:sp>
      <p:sp>
        <p:nvSpPr>
          <p:cNvPr id="5" name="Θέση υποσέλιδου 4">
            <a:extLst>
              <a:ext uri="{FF2B5EF4-FFF2-40B4-BE49-F238E27FC236}">
                <a16:creationId xmlns:a16="http://schemas.microsoft.com/office/drawing/2014/main" id="{EC554942-B99D-04F2-D178-67B4E4848BA7}"/>
              </a:ext>
            </a:extLst>
          </p:cNvPr>
          <p:cNvSpPr>
            <a:spLocks noGrp="1"/>
          </p:cNvSpPr>
          <p:nvPr>
            <p:ph type="ftr" sz="quarter" idx="11"/>
          </p:nvPr>
        </p:nvSpPr>
        <p:spPr/>
        <p:txBody>
          <a:bodyPr/>
          <a:lstStyle/>
          <a:p>
            <a:pPr rtl="0"/>
            <a:endParaRPr lang="el-GR" noProof="0"/>
          </a:p>
        </p:txBody>
      </p:sp>
      <p:sp>
        <p:nvSpPr>
          <p:cNvPr id="6" name="Θέση αριθμού διαφάνειας 5">
            <a:extLst>
              <a:ext uri="{FF2B5EF4-FFF2-40B4-BE49-F238E27FC236}">
                <a16:creationId xmlns:a16="http://schemas.microsoft.com/office/drawing/2014/main" id="{06EB0A3D-AD02-62DA-03D3-D94F410022CA}"/>
              </a:ext>
            </a:extLst>
          </p:cNvPr>
          <p:cNvSpPr>
            <a:spLocks noGrp="1"/>
          </p:cNvSpPr>
          <p:nvPr>
            <p:ph type="sldNum" sz="quarter" idx="12"/>
          </p:nvPr>
        </p:nvSpPr>
        <p:spPr/>
        <p:txBody>
          <a:body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1215035866"/>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98E6CC1-41D4-432F-5338-A880E43A3A3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4CC4CA3-6ED5-DC2C-B0CE-54BFCDA662E2}"/>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81066A1-520D-4775-637C-49A3DAB61E73}"/>
              </a:ext>
            </a:extLst>
          </p:cNvPr>
          <p:cNvSpPr>
            <a:spLocks noGrp="1"/>
          </p:cNvSpPr>
          <p:nvPr>
            <p:ph type="dt" sz="half" idx="10"/>
          </p:nvPr>
        </p:nvSpPr>
        <p:spPr/>
        <p:txBody>
          <a:bodyPr/>
          <a:lstStyle/>
          <a:p>
            <a:pPr rtl="0"/>
            <a:fld id="{55E500DD-52E6-4C2B-B793-BDC59A1EF59E}" type="datetime1">
              <a:rPr lang="el-GR" noProof="0" smtClean="0"/>
              <a:pPr rtl="0"/>
              <a:t>14/11/2023</a:t>
            </a:fld>
            <a:endParaRPr lang="el-GR" noProof="0"/>
          </a:p>
        </p:txBody>
      </p:sp>
      <p:sp>
        <p:nvSpPr>
          <p:cNvPr id="5" name="Θέση υποσέλιδου 4">
            <a:extLst>
              <a:ext uri="{FF2B5EF4-FFF2-40B4-BE49-F238E27FC236}">
                <a16:creationId xmlns:a16="http://schemas.microsoft.com/office/drawing/2014/main" id="{146F090C-C539-854A-4264-A5C8F5CB65C6}"/>
              </a:ext>
            </a:extLst>
          </p:cNvPr>
          <p:cNvSpPr>
            <a:spLocks noGrp="1"/>
          </p:cNvSpPr>
          <p:nvPr>
            <p:ph type="ftr" sz="quarter" idx="11"/>
          </p:nvPr>
        </p:nvSpPr>
        <p:spPr/>
        <p:txBody>
          <a:bodyPr/>
          <a:lstStyle/>
          <a:p>
            <a:pPr rtl="0"/>
            <a:endParaRPr lang="el-GR" noProof="0"/>
          </a:p>
        </p:txBody>
      </p:sp>
      <p:sp>
        <p:nvSpPr>
          <p:cNvPr id="6" name="Θέση αριθμού διαφάνειας 5">
            <a:extLst>
              <a:ext uri="{FF2B5EF4-FFF2-40B4-BE49-F238E27FC236}">
                <a16:creationId xmlns:a16="http://schemas.microsoft.com/office/drawing/2014/main" id="{2DA286BB-BC61-55FF-A5D9-E029A017FEF9}"/>
              </a:ext>
            </a:extLst>
          </p:cNvPr>
          <p:cNvSpPr>
            <a:spLocks noGrp="1"/>
          </p:cNvSpPr>
          <p:nvPr>
            <p:ph type="sldNum" sz="quarter" idx="12"/>
          </p:nvPr>
        </p:nvSpPr>
        <p:spPr/>
        <p:txBody>
          <a:body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307101974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Εικόνα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Εικόνα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Ορθογώνιο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Ορθογώνιο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680322" y="2869895"/>
            <a:ext cx="9613860" cy="1090788"/>
          </a:xfrm>
        </p:spPr>
        <p:txBody>
          <a:bodyPr rtlCol="0" anchor="ctr">
            <a:normAutofit/>
          </a:bodyPr>
          <a:lstStyle>
            <a:lvl1pPr algn="r">
              <a:defRPr sz="3600"/>
            </a:lvl1pPr>
          </a:lstStyle>
          <a:p>
            <a:pPr rtl="0"/>
            <a:r>
              <a:rPr lang="el-GR" noProof="0"/>
              <a:t>Κάντε κλικ για να επεξεργαστείτε το Στυλ κύριου τίτλου</a:t>
            </a:r>
          </a:p>
        </p:txBody>
      </p:sp>
      <p:sp>
        <p:nvSpPr>
          <p:cNvPr id="3" name="Θέση κειμένου 2"/>
          <p:cNvSpPr>
            <a:spLocks noGrp="1"/>
          </p:cNvSpPr>
          <p:nvPr>
            <p:ph type="body" idx="1" hasCustomPrompt="1"/>
          </p:nvPr>
        </p:nvSpPr>
        <p:spPr>
          <a:xfrm>
            <a:off x="680322" y="4232171"/>
            <a:ext cx="9613860" cy="1704017"/>
          </a:xfrm>
        </p:spPr>
        <p:txBody>
          <a:bodyPr rtlCol="0">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l-GR" noProof="0"/>
              <a:t>Στυλ υποδείγματος κειμένου</a:t>
            </a:r>
          </a:p>
        </p:txBody>
      </p:sp>
      <p:sp>
        <p:nvSpPr>
          <p:cNvPr id="4" name="Θέση ημερομηνίας 3"/>
          <p:cNvSpPr>
            <a:spLocks noGrp="1"/>
          </p:cNvSpPr>
          <p:nvPr>
            <p:ph type="dt" sz="half" idx="10"/>
          </p:nvPr>
        </p:nvSpPr>
        <p:spPr/>
        <p:txBody>
          <a:bodyPr rtlCol="0"/>
          <a:lstStyle/>
          <a:p>
            <a:pPr rtl="0"/>
            <a:fld id="{391A2330-ECD3-4A49-BF70-53EDBFB5E928}" type="datetime1">
              <a:rPr lang="el-GR" noProof="0" smtClean="0"/>
              <a:pPr rtl="0"/>
              <a:t>14/11/2023</a:t>
            </a:fld>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a:xfrm>
            <a:off x="10729455" y="2869895"/>
            <a:ext cx="1154151" cy="1090789"/>
          </a:xfrm>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3553910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Εικόνα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Εικόνα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Ορθογώνιο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Ορθογώνιο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Θέση περιεχομένου 2"/>
          <p:cNvSpPr>
            <a:spLocks noGrp="1"/>
          </p:cNvSpPr>
          <p:nvPr>
            <p:ph sz="half" idx="1" hasCustomPrompt="1"/>
          </p:nvPr>
        </p:nvSpPr>
        <p:spPr>
          <a:xfrm>
            <a:off x="680320" y="2336873"/>
            <a:ext cx="4698358" cy="3599316"/>
          </a:xfrm>
        </p:spPr>
        <p:txBody>
          <a:bodyPr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περιεχομένου 3"/>
          <p:cNvSpPr>
            <a:spLocks noGrp="1"/>
          </p:cNvSpPr>
          <p:nvPr>
            <p:ph sz="half" idx="2" hasCustomPrompt="1"/>
          </p:nvPr>
        </p:nvSpPr>
        <p:spPr>
          <a:xfrm>
            <a:off x="5594123" y="2336873"/>
            <a:ext cx="4700058" cy="3599316"/>
          </a:xfrm>
        </p:spPr>
        <p:txBody>
          <a:bodyPr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5" name="Θέση ημερομηνίας 4"/>
          <p:cNvSpPr>
            <a:spLocks noGrp="1"/>
          </p:cNvSpPr>
          <p:nvPr>
            <p:ph type="dt" sz="half" idx="10"/>
          </p:nvPr>
        </p:nvSpPr>
        <p:spPr/>
        <p:txBody>
          <a:bodyPr rtlCol="0"/>
          <a:lstStyle/>
          <a:p>
            <a:pPr rtl="0"/>
            <a:fld id="{1A3040F3-D422-44CF-8BC5-4D70163ACDB7}" type="datetime1">
              <a:rPr lang="el-GR" noProof="0" smtClean="0"/>
              <a:pPr rtl="0"/>
              <a:t>14/11/2023</a:t>
            </a:fld>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355227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0" name="Εικόνα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Εικόνα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Ορθογώνιο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Ορθογώνιο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680319" y="753229"/>
            <a:ext cx="9613863" cy="1080937"/>
          </a:xfrm>
        </p:spPr>
        <p:txBody>
          <a:bodyPr rtlCol="0"/>
          <a:lstStyle/>
          <a:p>
            <a:pPr rtl="0"/>
            <a:r>
              <a:rPr lang="el-GR" noProof="0"/>
              <a:t>Κάντε κλικ για να επεξεργαστείτε το Στυλ κύριου τίτλου</a:t>
            </a:r>
          </a:p>
        </p:txBody>
      </p:sp>
      <p:sp>
        <p:nvSpPr>
          <p:cNvPr id="3" name="Θέση κειμένου 2"/>
          <p:cNvSpPr>
            <a:spLocks noGrp="1"/>
          </p:cNvSpPr>
          <p:nvPr>
            <p:ph type="body" idx="1" hasCustomPrompt="1"/>
          </p:nvPr>
        </p:nvSpPr>
        <p:spPr>
          <a:xfrm>
            <a:off x="906350" y="2336873"/>
            <a:ext cx="4472327" cy="693135"/>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4" name="Θέση περιεχομένου 3"/>
          <p:cNvSpPr>
            <a:spLocks noGrp="1"/>
          </p:cNvSpPr>
          <p:nvPr>
            <p:ph sz="half" idx="2" hasCustomPrompt="1"/>
          </p:nvPr>
        </p:nvSpPr>
        <p:spPr>
          <a:xfrm>
            <a:off x="680322" y="3030008"/>
            <a:ext cx="4698355" cy="2906179"/>
          </a:xfrm>
        </p:spPr>
        <p:txBody>
          <a:bodyPr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5" name="Θέση κειμένου 4"/>
          <p:cNvSpPr>
            <a:spLocks noGrp="1"/>
          </p:cNvSpPr>
          <p:nvPr>
            <p:ph type="body" sz="quarter" idx="3" hasCustomPrompt="1"/>
          </p:nvPr>
        </p:nvSpPr>
        <p:spPr>
          <a:xfrm>
            <a:off x="5820154" y="2336873"/>
            <a:ext cx="4474028" cy="692076"/>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6" name="Θέση περιεχομένου 5"/>
          <p:cNvSpPr>
            <a:spLocks noGrp="1"/>
          </p:cNvSpPr>
          <p:nvPr>
            <p:ph sz="quarter" idx="4" hasCustomPrompt="1"/>
          </p:nvPr>
        </p:nvSpPr>
        <p:spPr>
          <a:xfrm>
            <a:off x="5594123" y="3030008"/>
            <a:ext cx="4700059" cy="2906179"/>
          </a:xfrm>
        </p:spPr>
        <p:txBody>
          <a:bodyPr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7" name="Θέση ημερομηνίας 6"/>
          <p:cNvSpPr>
            <a:spLocks noGrp="1"/>
          </p:cNvSpPr>
          <p:nvPr>
            <p:ph type="dt" sz="half" idx="10"/>
          </p:nvPr>
        </p:nvSpPr>
        <p:spPr/>
        <p:txBody>
          <a:bodyPr rtlCol="0"/>
          <a:lstStyle/>
          <a:p>
            <a:pPr rtl="0"/>
            <a:fld id="{646B62EB-4837-45C5-AE1F-B86D32A9F2AB}" type="datetime1">
              <a:rPr lang="el-GR" noProof="0" smtClean="0"/>
              <a:pPr rtl="0"/>
              <a:t>14/11/2023</a:t>
            </a:fld>
            <a:endParaRPr lang="el-GR" noProof="0"/>
          </a:p>
        </p:txBody>
      </p:sp>
      <p:sp>
        <p:nvSpPr>
          <p:cNvPr id="8" name="Θέση υποσέλιδου 7"/>
          <p:cNvSpPr>
            <a:spLocks noGrp="1"/>
          </p:cNvSpPr>
          <p:nvPr>
            <p:ph type="ftr" sz="quarter" idx="11"/>
          </p:nvPr>
        </p:nvSpPr>
        <p:spPr/>
        <p:txBody>
          <a:bodyPr rtlCol="0"/>
          <a:lstStyle/>
          <a:p>
            <a:pPr rtl="0"/>
            <a:endParaRPr lang="el-GR" noProof="0"/>
          </a:p>
        </p:txBody>
      </p:sp>
      <p:sp>
        <p:nvSpPr>
          <p:cNvPr id="9" name="Θέση αριθμού διαφάνειας 8"/>
          <p:cNvSpPr>
            <a:spLocks noGrp="1"/>
          </p:cNvSpPr>
          <p:nvPr>
            <p:ph type="sldNum" sz="quarter" idx="12"/>
          </p:nvPr>
        </p:nvSpPr>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157223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Εικόνα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Εικόνα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Ορθογώνιο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Ορθογώνιο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Θέση ημερομηνίας 2"/>
          <p:cNvSpPr>
            <a:spLocks noGrp="1"/>
          </p:cNvSpPr>
          <p:nvPr>
            <p:ph type="dt" sz="half" idx="10"/>
          </p:nvPr>
        </p:nvSpPr>
        <p:spPr/>
        <p:txBody>
          <a:bodyPr rtlCol="0"/>
          <a:lstStyle/>
          <a:p>
            <a:pPr rtl="0"/>
            <a:fld id="{D84DF07C-5059-47D4-A97D-2AA7B8EA45CC}" type="datetime1">
              <a:rPr lang="el-GR" noProof="0" smtClean="0"/>
              <a:pPr rtl="0"/>
              <a:t>14/11/2023</a:t>
            </a:fld>
            <a:endParaRPr lang="el-GR" noProof="0"/>
          </a:p>
        </p:txBody>
      </p:sp>
      <p:sp>
        <p:nvSpPr>
          <p:cNvPr id="4" name="Θέση υποσέλιδου 3"/>
          <p:cNvSpPr>
            <a:spLocks noGrp="1"/>
          </p:cNvSpPr>
          <p:nvPr>
            <p:ph type="ftr" sz="quarter" idx="11"/>
          </p:nvPr>
        </p:nvSpPr>
        <p:spPr/>
        <p:txBody>
          <a:bodyPr rtlCol="0"/>
          <a:lstStyle/>
          <a:p>
            <a:pPr rtl="0"/>
            <a:endParaRPr lang="el-GR" noProof="0"/>
          </a:p>
        </p:txBody>
      </p:sp>
      <p:sp>
        <p:nvSpPr>
          <p:cNvPr id="5" name="Θέση αριθμού διαφάνειας 4"/>
          <p:cNvSpPr>
            <a:spLocks noGrp="1"/>
          </p:cNvSpPr>
          <p:nvPr>
            <p:ph type="sldNum" sz="quarter" idx="12"/>
          </p:nvPr>
        </p:nvSpPr>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2461956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5" name="Εικόνα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Ορθογώνιο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Θέση ημερομηνίας 1"/>
          <p:cNvSpPr>
            <a:spLocks noGrp="1"/>
          </p:cNvSpPr>
          <p:nvPr>
            <p:ph type="dt" sz="half" idx="10"/>
          </p:nvPr>
        </p:nvSpPr>
        <p:spPr/>
        <p:txBody>
          <a:bodyPr rtlCol="0"/>
          <a:lstStyle/>
          <a:p>
            <a:pPr rtl="0"/>
            <a:fld id="{BDCD55CA-022C-4156-B142-9D4183115A3A}" type="datetime1">
              <a:rPr lang="el-GR" noProof="0" smtClean="0"/>
              <a:pPr rtl="0"/>
              <a:t>14/11/2023</a:t>
            </a:fld>
            <a:endParaRPr lang="el-GR" noProof="0"/>
          </a:p>
        </p:txBody>
      </p:sp>
      <p:sp>
        <p:nvSpPr>
          <p:cNvPr id="3" name="Θέση υποσέλιδου 2"/>
          <p:cNvSpPr>
            <a:spLocks noGrp="1"/>
          </p:cNvSpPr>
          <p:nvPr>
            <p:ph type="ftr" sz="quarter" idx="11"/>
          </p:nvPr>
        </p:nvSpPr>
        <p:spPr/>
        <p:txBody>
          <a:bodyPr rtlCol="0"/>
          <a:lstStyle/>
          <a:p>
            <a:pPr rtl="0"/>
            <a:endParaRPr lang="el-GR" noProof="0"/>
          </a:p>
        </p:txBody>
      </p:sp>
      <p:sp>
        <p:nvSpPr>
          <p:cNvPr id="4" name="Θέση αριθμού διαφάνειας 3"/>
          <p:cNvSpPr>
            <a:spLocks noGrp="1"/>
          </p:cNvSpPr>
          <p:nvPr>
            <p:ph type="sldNum" sz="quarter" idx="12"/>
          </p:nvPr>
        </p:nvSpPr>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1054314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Εικόνα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Εικόνα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Ορθογώνιο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Ορθογώνιο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680321" y="753227"/>
            <a:ext cx="9613859" cy="1080940"/>
          </a:xfrm>
        </p:spPr>
        <p:txBody>
          <a:bodyPr rtlCol="0" anchor="ctr">
            <a:normAutofit/>
          </a:bodyPr>
          <a:lstStyle>
            <a:lvl1pPr>
              <a:defRPr sz="3600"/>
            </a:lvl1pPr>
          </a:lstStyle>
          <a:p>
            <a:pPr rtl="0"/>
            <a:r>
              <a:rPr lang="el-GR" noProof="0"/>
              <a:t>Κάντε κλικ για να επεξεργαστείτε το Στυλ κύριου τίτλου</a:t>
            </a:r>
          </a:p>
        </p:txBody>
      </p:sp>
      <p:sp>
        <p:nvSpPr>
          <p:cNvPr id="3" name="Θέση περιεχομένου 2"/>
          <p:cNvSpPr>
            <a:spLocks noGrp="1"/>
          </p:cNvSpPr>
          <p:nvPr>
            <p:ph idx="1" hasCustomPrompt="1"/>
          </p:nvPr>
        </p:nvSpPr>
        <p:spPr>
          <a:xfrm>
            <a:off x="4685846" y="2336873"/>
            <a:ext cx="5608336" cy="3599313"/>
          </a:xfrm>
        </p:spPr>
        <p:txBody>
          <a:bodyPr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κειμένου 3"/>
          <p:cNvSpPr>
            <a:spLocks noGrp="1"/>
          </p:cNvSpPr>
          <p:nvPr>
            <p:ph type="body" sz="half" idx="2" hasCustomPrompt="1"/>
          </p:nvPr>
        </p:nvSpPr>
        <p:spPr>
          <a:xfrm>
            <a:off x="680322" y="2336872"/>
            <a:ext cx="3790078" cy="3599317"/>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υποδείγματος κειμένου</a:t>
            </a:r>
          </a:p>
        </p:txBody>
      </p:sp>
      <p:sp>
        <p:nvSpPr>
          <p:cNvPr id="5" name="Θέση ημερομηνίας 4"/>
          <p:cNvSpPr>
            <a:spLocks noGrp="1"/>
          </p:cNvSpPr>
          <p:nvPr>
            <p:ph type="dt" sz="half" idx="10"/>
          </p:nvPr>
        </p:nvSpPr>
        <p:spPr/>
        <p:txBody>
          <a:bodyPr rtlCol="0"/>
          <a:lstStyle/>
          <a:p>
            <a:pPr rtl="0"/>
            <a:fld id="{F77081E5-ACF7-49BF-9C42-753148184EF2}" type="datetime1">
              <a:rPr lang="el-GR" noProof="0" smtClean="0"/>
              <a:pPr rtl="0"/>
              <a:t>14/11/2023</a:t>
            </a:fld>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1141840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Εικόνα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Εικόνα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Ορθογώνιο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Ορθογώνιο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hasCustomPrompt="1"/>
          </p:nvPr>
        </p:nvSpPr>
        <p:spPr>
          <a:xfrm>
            <a:off x="680323" y="753228"/>
            <a:ext cx="9613857" cy="1080938"/>
          </a:xfrm>
        </p:spPr>
        <p:txBody>
          <a:bodyPr rtlCol="0" anchor="ctr">
            <a:normAutofit/>
          </a:bodyPr>
          <a:lstStyle>
            <a:lvl1pPr>
              <a:defRPr sz="3600"/>
            </a:lvl1pPr>
          </a:lstStyle>
          <a:p>
            <a:pPr rtl="0"/>
            <a:r>
              <a:rPr lang="el-GR" noProof="0"/>
              <a:t>Κάντε κλικ για να επεξεργαστείτε το Στυλ κύριου τίτλου</a:t>
            </a:r>
          </a:p>
        </p:txBody>
      </p:sp>
      <p:sp>
        <p:nvSpPr>
          <p:cNvPr id="3" name="Θέση εικόνας 2"/>
          <p:cNvSpPr>
            <a:spLocks noGrp="1" noChangeAspect="1"/>
          </p:cNvSpPr>
          <p:nvPr>
            <p:ph type="pic" idx="1" hasCustomPrompt="1"/>
          </p:nvPr>
        </p:nvSpPr>
        <p:spPr>
          <a:xfrm>
            <a:off x="4868333" y="2336874"/>
            <a:ext cx="5425849" cy="3599312"/>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noProof="0"/>
              <a:t>Κάντε κλικ στο εικονίδιο για να προσθέσετε μια εικόνα</a:t>
            </a:r>
          </a:p>
        </p:txBody>
      </p:sp>
      <p:sp>
        <p:nvSpPr>
          <p:cNvPr id="4" name="Θέση κειμένου 3"/>
          <p:cNvSpPr>
            <a:spLocks noGrp="1"/>
          </p:cNvSpPr>
          <p:nvPr>
            <p:ph type="body" sz="half" idx="2" hasCustomPrompt="1"/>
          </p:nvPr>
        </p:nvSpPr>
        <p:spPr>
          <a:xfrm>
            <a:off x="680323" y="2336873"/>
            <a:ext cx="3876256" cy="3599315"/>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υποδείγματος κειμένου</a:t>
            </a:r>
          </a:p>
        </p:txBody>
      </p:sp>
      <p:sp>
        <p:nvSpPr>
          <p:cNvPr id="5" name="Θέση ημερομηνίας 4"/>
          <p:cNvSpPr>
            <a:spLocks noGrp="1"/>
          </p:cNvSpPr>
          <p:nvPr>
            <p:ph type="dt" sz="half" idx="10"/>
          </p:nvPr>
        </p:nvSpPr>
        <p:spPr/>
        <p:txBody>
          <a:bodyPr rtlCol="0"/>
          <a:lstStyle/>
          <a:p>
            <a:pPr rtl="0"/>
            <a:fld id="{D7FC2AC4-33FC-4207-A037-E7ED0497469F}" type="datetime1">
              <a:rPr lang="el-GR" noProof="0" smtClean="0"/>
              <a:pPr rtl="0"/>
              <a:t>14/11/2023</a:t>
            </a:fld>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p:txBody>
          <a:bodyPr rtlCol="0"/>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3295701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Εικόνα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Θέση τίτλου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pPr rtl="0"/>
            <a:r>
              <a:rPr lang="el-GR" noProof="0"/>
              <a:t>Κάντε κλικ για να επεξεργαστείτε το Στυλ κύριου τίτλου</a:t>
            </a:r>
          </a:p>
        </p:txBody>
      </p:sp>
      <p:sp>
        <p:nvSpPr>
          <p:cNvPr id="3" name="Θέση κειμένου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ημερομηνίας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0"/>
            <a:fld id="{D373BBA7-44E1-49B0-85ED-5A894235FF51}" type="datetime1">
              <a:rPr lang="el-GR" noProof="0" smtClean="0"/>
              <a:pPr rtl="0"/>
              <a:t>14/11/2023</a:t>
            </a:fld>
            <a:endParaRPr lang="el-GR" noProof="0"/>
          </a:p>
        </p:txBody>
      </p:sp>
      <p:sp>
        <p:nvSpPr>
          <p:cNvPr id="5" name="Θέση υποσέλιδου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pPr rtl="0"/>
            <a:endParaRPr lang="el-GR" noProof="0"/>
          </a:p>
        </p:txBody>
      </p:sp>
      <p:sp>
        <p:nvSpPr>
          <p:cNvPr id="6" name="Θέση αριθμού διαφάνειας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13762867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1280B345-A4F8-CAA1-A85F-E9DAF11029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E46D93F-858C-1AF3-D212-EC4148F49C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6BC7F53-0F5C-201E-FFA2-D4F5FBFFBB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55E500DD-52E6-4C2B-B793-BDC59A1EF59E}" type="datetime1">
              <a:rPr lang="el-GR" noProof="0" smtClean="0"/>
              <a:pPr rtl="0"/>
              <a:t>14/11/2023</a:t>
            </a:fld>
            <a:endParaRPr lang="el-GR" noProof="0"/>
          </a:p>
        </p:txBody>
      </p:sp>
      <p:sp>
        <p:nvSpPr>
          <p:cNvPr id="5" name="Θέση υποσέλιδου 4">
            <a:extLst>
              <a:ext uri="{FF2B5EF4-FFF2-40B4-BE49-F238E27FC236}">
                <a16:creationId xmlns:a16="http://schemas.microsoft.com/office/drawing/2014/main" id="{875B6668-9FB4-8F52-D3ED-5DAFC01886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l-GR" noProof="0"/>
          </a:p>
        </p:txBody>
      </p:sp>
      <p:sp>
        <p:nvSpPr>
          <p:cNvPr id="6" name="Θέση αριθμού διαφάνειας 5">
            <a:extLst>
              <a:ext uri="{FF2B5EF4-FFF2-40B4-BE49-F238E27FC236}">
                <a16:creationId xmlns:a16="http://schemas.microsoft.com/office/drawing/2014/main" id="{DCB83740-BEC2-F0B3-AEC7-627B68766C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6D22F896-40B5-4ADD-8801-0D06FADFA095}" type="slidenum">
              <a:rPr lang="el-GR" noProof="0" smtClean="0"/>
              <a:pPr rtl="0"/>
              <a:t>‹#›</a:t>
            </a:fld>
            <a:endParaRPr lang="el-GR" noProof="0"/>
          </a:p>
        </p:txBody>
      </p:sp>
    </p:spTree>
    <p:extLst>
      <p:ext uri="{BB962C8B-B14F-4D97-AF65-F5344CB8AC3E}">
        <p14:creationId xmlns:p14="http://schemas.microsoft.com/office/powerpoint/2010/main" val="3888205005"/>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6.png"/><Relationship Id="rId2" Type="http://schemas.openxmlformats.org/officeDocument/2006/relationships/diagramData" Target="../diagrams/data1.xml"/><Relationship Id="rId1" Type="http://schemas.openxmlformats.org/officeDocument/2006/relationships/slideLayout" Target="../slideLayouts/slideLayout1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5925" y="2733709"/>
            <a:ext cx="7939889" cy="1231709"/>
          </a:xfrm>
        </p:spPr>
        <p:txBody>
          <a:bodyPr rtlCol="0"/>
          <a:lstStyle/>
          <a:p>
            <a:pPr rtl="0"/>
            <a:r>
              <a:rPr lang="el-GR" sz="3200" dirty="0"/>
              <a:t>Εισαγωγή  στη Φιλοσοφία της Παιδείας</a:t>
            </a:r>
          </a:p>
        </p:txBody>
      </p:sp>
      <p:sp>
        <p:nvSpPr>
          <p:cNvPr id="3" name="Υπότιτλος 2"/>
          <p:cNvSpPr>
            <a:spLocks noGrp="1"/>
          </p:cNvSpPr>
          <p:nvPr>
            <p:ph type="subTitle" idx="1"/>
          </p:nvPr>
        </p:nvSpPr>
        <p:spPr>
          <a:xfrm>
            <a:off x="3537822" y="5384639"/>
            <a:ext cx="8144134" cy="1117687"/>
          </a:xfrm>
        </p:spPr>
        <p:txBody>
          <a:bodyPr rtlCol="0">
            <a:normAutofit/>
          </a:bodyPr>
          <a:lstStyle/>
          <a:p>
            <a:pPr rtl="0"/>
            <a:r>
              <a:rPr lang="el-GR" dirty="0"/>
              <a:t>Δρ. Κατερίνα Σαραφίδου</a:t>
            </a:r>
          </a:p>
          <a:p>
            <a:pPr rtl="0"/>
            <a:r>
              <a:rPr lang="el-GR" i="1" dirty="0"/>
              <a:t>Διευθύντρια Π.Ε. Ροδόπης</a:t>
            </a:r>
          </a:p>
        </p:txBody>
      </p:sp>
    </p:spTree>
    <p:extLst>
      <p:ext uri="{BB962C8B-B14F-4D97-AF65-F5344CB8AC3E}">
        <p14:creationId xmlns:p14="http://schemas.microsoft.com/office/powerpoint/2010/main" val="328929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dirty="0"/>
              <a:t>ΠΑΙΔΕΙΑ</a:t>
            </a: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680322" y="2815627"/>
            <a:ext cx="10654618" cy="2062103"/>
          </a:xfrm>
          <a:prstGeom prst="rect">
            <a:avLst/>
          </a:prstGeom>
          <a:noFill/>
        </p:spPr>
        <p:txBody>
          <a:bodyPr wrap="square">
            <a:spAutoFit/>
          </a:bodyPr>
          <a:lstStyle/>
          <a:p>
            <a:r>
              <a:rPr lang="el-GR" dirty="0"/>
              <a:t>	</a:t>
            </a:r>
            <a:r>
              <a:rPr lang="el-GR" dirty="0">
                <a:solidFill>
                  <a:schemeClr val="bg1"/>
                </a:solidFill>
              </a:rPr>
              <a:t>O. </a:t>
            </a:r>
            <a:r>
              <a:rPr lang="el-GR" dirty="0" err="1">
                <a:solidFill>
                  <a:schemeClr val="bg1"/>
                </a:solidFill>
              </a:rPr>
              <a:t>Reboul</a:t>
            </a:r>
            <a:r>
              <a:rPr lang="el-GR" dirty="0">
                <a:solidFill>
                  <a:schemeClr val="bg1"/>
                </a:solidFill>
              </a:rPr>
              <a:t> (2002) ισχυρίζεται ότι:</a:t>
            </a:r>
          </a:p>
          <a:p>
            <a:endParaRPr lang="el-GR" dirty="0">
              <a:solidFill>
                <a:schemeClr val="bg1"/>
              </a:solidFill>
            </a:endParaRPr>
          </a:p>
          <a:p>
            <a:r>
              <a:rPr lang="el-GR" dirty="0">
                <a:solidFill>
                  <a:schemeClr val="bg1"/>
                </a:solidFill>
              </a:rPr>
              <a:t>«Η παιδεία αποτελεί ένα </a:t>
            </a:r>
            <a:r>
              <a:rPr lang="el-GR" sz="2000" b="1" dirty="0">
                <a:solidFill>
                  <a:schemeClr val="bg1"/>
                </a:solidFill>
              </a:rPr>
              <a:t>καθαυτό φιλοσοφικό πρόβλημα</a:t>
            </a:r>
            <a:r>
              <a:rPr lang="el-GR" dirty="0">
                <a:solidFill>
                  <a:schemeClr val="bg1"/>
                </a:solidFill>
              </a:rPr>
              <a:t>, το οποίο οι μεγαλύτεροι  φιλόσοφοι από τον καιρό του Πλάτωνα δεν έπαψαν ποτέ να θέτουν και να αναπτύσσουν σε όλες του τις διαστάσεις. {...} Το ερώτημα «τι είναι παιδεία»</a:t>
            </a:r>
          </a:p>
          <a:p>
            <a:r>
              <a:rPr lang="el-GR" dirty="0">
                <a:solidFill>
                  <a:schemeClr val="bg1"/>
                </a:solidFill>
              </a:rPr>
              <a:t>  ανάγεται στο «τι είναι άνθρωπος» ένα κατ’ εξοχήν φιλοσοφικό ερώτημα»</a:t>
            </a:r>
          </a:p>
          <a:p>
            <a:endParaRPr lang="el-GR" dirty="0"/>
          </a:p>
        </p:txBody>
      </p:sp>
    </p:spTree>
    <p:extLst>
      <p:ext uri="{BB962C8B-B14F-4D97-AF65-F5344CB8AC3E}">
        <p14:creationId xmlns:p14="http://schemas.microsoft.com/office/powerpoint/2010/main" val="275969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rtl="0"/>
            <a:r>
              <a:rPr lang="el-GR" dirty="0"/>
              <a:t>Ο ρόλος της Φιλοσοφίας:</a:t>
            </a:r>
            <a:br>
              <a:rPr lang="el-GR" dirty="0"/>
            </a:b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680322" y="2815627"/>
            <a:ext cx="10654618" cy="2215991"/>
          </a:xfrm>
          <a:prstGeom prst="rect">
            <a:avLst/>
          </a:prstGeom>
          <a:noFill/>
        </p:spPr>
        <p:txBody>
          <a:bodyPr wrap="square">
            <a:spAutoFit/>
          </a:bodyPr>
          <a:lstStyle/>
          <a:p>
            <a:r>
              <a:rPr lang="el-GR" dirty="0"/>
              <a:t>	</a:t>
            </a:r>
            <a:r>
              <a:rPr lang="el-GR" sz="2400" dirty="0">
                <a:solidFill>
                  <a:schemeClr val="bg1"/>
                </a:solidFill>
              </a:rPr>
              <a:t>Η Φιλοσοφία έπαιξε πάντα καθοριστικό ρόλο, θετικό, στην ανάπτυξη των  επιστημών, οι οποίες χαρακτηρίζονται και έχουν περισσότερο γνωστική λειτουργία, ενώ αυτή, πέρα από το ρόλο της ως μήτρας των επιστημών, κλίνει  προς τα </a:t>
            </a:r>
            <a:r>
              <a:rPr lang="el-GR" sz="2400" dirty="0" err="1">
                <a:solidFill>
                  <a:schemeClr val="bg1"/>
                </a:solidFill>
              </a:rPr>
              <a:t>ηθικοπρακτικά</a:t>
            </a:r>
            <a:r>
              <a:rPr lang="el-GR" sz="2400" dirty="0">
                <a:solidFill>
                  <a:schemeClr val="bg1"/>
                </a:solidFill>
              </a:rPr>
              <a:t> ζητήματα που ενδιαφέρουν άμεσα τον άνθρωπο και έχουν επιπτώσεις στη </a:t>
            </a:r>
            <a:r>
              <a:rPr lang="el-GR" sz="2400" dirty="0" err="1">
                <a:solidFill>
                  <a:schemeClr val="bg1"/>
                </a:solidFill>
              </a:rPr>
              <a:t>σύνολη</a:t>
            </a:r>
            <a:r>
              <a:rPr lang="el-GR" sz="2400" dirty="0">
                <a:solidFill>
                  <a:schemeClr val="bg1"/>
                </a:solidFill>
              </a:rPr>
              <a:t> κοινωνία</a:t>
            </a:r>
          </a:p>
          <a:p>
            <a:r>
              <a:rPr lang="el-GR" dirty="0">
                <a:solidFill>
                  <a:schemeClr val="bg1"/>
                </a:solidFill>
              </a:rPr>
              <a:t>.</a:t>
            </a:r>
          </a:p>
        </p:txBody>
      </p:sp>
    </p:spTree>
    <p:extLst>
      <p:ext uri="{BB962C8B-B14F-4D97-AF65-F5344CB8AC3E}">
        <p14:creationId xmlns:p14="http://schemas.microsoft.com/office/powerpoint/2010/main" val="159794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2" y="1539088"/>
            <a:ext cx="9452210" cy="295077"/>
          </a:xfrm>
        </p:spPr>
        <p:txBody>
          <a:bodyPr rtlCol="0">
            <a:normAutofit fontScale="90000"/>
          </a:bodyPr>
          <a:lstStyle/>
          <a:p>
            <a:pPr rtl="0"/>
            <a:r>
              <a:rPr lang="el-GR" dirty="0"/>
              <a:t>Φιλοσοφία της παιδείας:</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680322" y="2815627"/>
            <a:ext cx="10654618" cy="2585323"/>
          </a:xfrm>
          <a:prstGeom prst="rect">
            <a:avLst/>
          </a:prstGeom>
          <a:noFill/>
        </p:spPr>
        <p:txBody>
          <a:bodyPr wrap="square">
            <a:spAutoFit/>
          </a:bodyPr>
          <a:lstStyle/>
          <a:p>
            <a:r>
              <a:rPr lang="el-GR" dirty="0"/>
              <a:t>	</a:t>
            </a:r>
            <a:r>
              <a:rPr lang="el-GR" dirty="0">
                <a:solidFill>
                  <a:schemeClr val="bg1"/>
                </a:solidFill>
              </a:rPr>
              <a:t>Από μια άποψη, είναι η Επιστήμη των Επιστημών της Αγωγής, που ασκεί χρέη  επιστημολογίας για καθεμιά από αυτές. Πολύ γενικά, λοιπόν, περιεχόμενο της  Φιλοσοφίας της Παιδείας είναι η παιδεία κοιταγμένη από τη σκοπιά της  φιλοσοφίας.</a:t>
            </a:r>
          </a:p>
          <a:p>
            <a:endParaRPr lang="el-GR" dirty="0">
              <a:solidFill>
                <a:schemeClr val="bg1"/>
              </a:solidFill>
            </a:endParaRPr>
          </a:p>
          <a:p>
            <a:r>
              <a:rPr lang="el-GR" dirty="0">
                <a:solidFill>
                  <a:schemeClr val="bg1"/>
                </a:solidFill>
              </a:rPr>
              <a:t>Είναι η εφαρμογή της φιλοσοφίας στον εντοπισμό, τη μελέτη, την ανάλυση και</a:t>
            </a:r>
          </a:p>
          <a:p>
            <a:r>
              <a:rPr lang="el-GR" dirty="0">
                <a:solidFill>
                  <a:schemeClr val="bg1"/>
                </a:solidFill>
              </a:rPr>
              <a:t>την αποσαφήνιση των εκπαιδευτικών προβλημάτων, στην περιγραφή και  βαθύτερη κατανόηση της διαδικασίας, των προϋποθέσεων, των αρχών και του τέλους της παιδείας, στην αντίληψη τη θέαση και προσέγγιση της εκπαιδευτικής  πραγματικότητας.</a:t>
            </a:r>
          </a:p>
          <a:p>
            <a:r>
              <a:rPr lang="el-GR" dirty="0">
                <a:solidFill>
                  <a:schemeClr val="bg1"/>
                </a:solidFill>
              </a:rPr>
              <a:t>.</a:t>
            </a:r>
          </a:p>
        </p:txBody>
      </p:sp>
    </p:spTree>
    <p:extLst>
      <p:ext uri="{BB962C8B-B14F-4D97-AF65-F5344CB8AC3E}">
        <p14:creationId xmlns:p14="http://schemas.microsoft.com/office/powerpoint/2010/main" val="4082275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2" y="1539088"/>
            <a:ext cx="9452210" cy="295077"/>
          </a:xfrm>
        </p:spPr>
        <p:txBody>
          <a:bodyPr rtlCol="0">
            <a:normAutofit fontScale="90000"/>
          </a:bodyPr>
          <a:lstStyle/>
          <a:p>
            <a:pPr rtl="0"/>
            <a:r>
              <a:rPr lang="el-GR" dirty="0"/>
              <a:t>Φιλοσοφία της παιδείας:</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680322" y="2815627"/>
            <a:ext cx="10654618" cy="2585323"/>
          </a:xfrm>
          <a:prstGeom prst="rect">
            <a:avLst/>
          </a:prstGeom>
          <a:noFill/>
        </p:spPr>
        <p:txBody>
          <a:bodyPr wrap="square">
            <a:spAutoFit/>
          </a:bodyPr>
          <a:lstStyle/>
          <a:p>
            <a:r>
              <a:rPr lang="el-GR" dirty="0"/>
              <a:t>	</a:t>
            </a:r>
            <a:r>
              <a:rPr lang="el-GR" dirty="0">
                <a:solidFill>
                  <a:schemeClr val="bg1"/>
                </a:solidFill>
              </a:rPr>
              <a:t>Η </a:t>
            </a:r>
            <a:r>
              <a:rPr lang="el-GR" dirty="0" err="1">
                <a:solidFill>
                  <a:schemeClr val="bg1"/>
                </a:solidFill>
              </a:rPr>
              <a:t>ΦτΠ</a:t>
            </a:r>
            <a:r>
              <a:rPr lang="el-GR" dirty="0">
                <a:solidFill>
                  <a:schemeClr val="bg1"/>
                </a:solidFill>
              </a:rPr>
              <a:t> συνιστά κλάδο της Φιλοσοφίας, βασιζόμενη στη γενική φιλοσοφία αφού  τα θεμελιώδη προβλήματα είναι </a:t>
            </a:r>
            <a:r>
              <a:rPr lang="el-GR" b="1" dirty="0">
                <a:solidFill>
                  <a:schemeClr val="bg1"/>
                </a:solidFill>
              </a:rPr>
              <a:t>κατά βάση φιλοσοφικά,</a:t>
            </a:r>
            <a:r>
              <a:rPr lang="el-GR" dirty="0">
                <a:solidFill>
                  <a:schemeClr val="bg1"/>
                </a:solidFill>
              </a:rPr>
              <a:t> εντασσόμενη σε μια από  τις ευρύτερες διαιρέσεις της και μάλιστα στο χώρο της Ηθικής και Πολιτικής  καθώς εξετάζει πρακτικά προβλήματα (τη σκόπιμη δηλ. δραστηριότητα του  ανθρώπου προς ένα στόχο).</a:t>
            </a:r>
          </a:p>
          <a:p>
            <a:endParaRPr lang="el-GR" dirty="0">
              <a:solidFill>
                <a:schemeClr val="bg1"/>
              </a:solidFill>
            </a:endParaRPr>
          </a:p>
          <a:p>
            <a:r>
              <a:rPr lang="el-GR" dirty="0">
                <a:solidFill>
                  <a:schemeClr val="bg1"/>
                </a:solidFill>
              </a:rPr>
              <a:t>Μεταλαμπαδεύει αξίες, ιδανικά, στάσεις ζωής, συγκροτεί συνολική θεωρία για τη  ζωή και τον κόσμο διαμορφώνοντας βιοθεωρία – κοσμοθεωρία, αναλύει τη  δραστηριότητα του ανθρώπου προς το συνάνθρωπο και συμβάλλει στη χάραξη εκπαιδευτικής πολιτικής.</a:t>
            </a:r>
          </a:p>
          <a:p>
            <a:endParaRPr lang="el-GR" dirty="0"/>
          </a:p>
        </p:txBody>
      </p:sp>
    </p:spTree>
    <p:extLst>
      <p:ext uri="{BB962C8B-B14F-4D97-AF65-F5344CB8AC3E}">
        <p14:creationId xmlns:p14="http://schemas.microsoft.com/office/powerpoint/2010/main" val="2394459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2" y="1539088"/>
            <a:ext cx="9452210" cy="295077"/>
          </a:xfrm>
        </p:spPr>
        <p:txBody>
          <a:bodyPr rtlCol="0">
            <a:normAutofit fontScale="90000"/>
          </a:bodyPr>
          <a:lstStyle/>
          <a:p>
            <a:pPr rtl="0"/>
            <a:r>
              <a:rPr lang="el-GR" dirty="0"/>
              <a:t>Φιλοσοφία της παιδείας:</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702916" y="2542911"/>
            <a:ext cx="10654618" cy="3139321"/>
          </a:xfrm>
          <a:prstGeom prst="rect">
            <a:avLst/>
          </a:prstGeom>
          <a:noFill/>
        </p:spPr>
        <p:txBody>
          <a:bodyPr wrap="square">
            <a:spAutoFit/>
          </a:bodyPr>
          <a:lstStyle/>
          <a:p>
            <a:r>
              <a:rPr lang="el-GR" dirty="0"/>
              <a:t>	</a:t>
            </a:r>
            <a:r>
              <a:rPr lang="el-GR" dirty="0">
                <a:solidFill>
                  <a:schemeClr val="bg1"/>
                </a:solidFill>
              </a:rPr>
              <a:t>Είναι γνωστό ότι από όλες τις επιστήμες που ασχολούνται σήμερα με την</a:t>
            </a:r>
          </a:p>
          <a:p>
            <a:r>
              <a:rPr lang="el-GR" dirty="0">
                <a:solidFill>
                  <a:schemeClr val="bg1"/>
                </a:solidFill>
              </a:rPr>
              <a:t>εκπαίδευση και τα προβλήματά της, η αρχαιότερη είναι η φιλοσοφία. </a:t>
            </a:r>
          </a:p>
          <a:p>
            <a:endParaRPr lang="el-GR" dirty="0">
              <a:solidFill>
                <a:schemeClr val="bg1"/>
              </a:solidFill>
            </a:endParaRPr>
          </a:p>
          <a:p>
            <a:r>
              <a:rPr lang="el-GR" dirty="0">
                <a:solidFill>
                  <a:schemeClr val="bg1"/>
                </a:solidFill>
              </a:rPr>
              <a:t>Πολύ πριν  επινοηθούν οι εμπειρικές και ποσοτικές μέθοδοι έρευνας, οι φιλόσοφοι</a:t>
            </a:r>
          </a:p>
          <a:p>
            <a:r>
              <a:rPr lang="el-GR" dirty="0">
                <a:solidFill>
                  <a:schemeClr val="bg1"/>
                </a:solidFill>
              </a:rPr>
              <a:t>στοχάζονταν πάνω στην ορθή εκπαίδευση με τρόπο που μας αφήνει έως σήμερα  έκπληκτους. […]</a:t>
            </a:r>
          </a:p>
          <a:p>
            <a:endParaRPr lang="el-GR" dirty="0">
              <a:solidFill>
                <a:schemeClr val="bg1"/>
              </a:solidFill>
            </a:endParaRPr>
          </a:p>
          <a:p>
            <a:r>
              <a:rPr lang="el-GR" dirty="0">
                <a:solidFill>
                  <a:schemeClr val="bg1"/>
                </a:solidFill>
              </a:rPr>
              <a:t>Η μακραίωνη φιλοσοφική παράδοση έχει αποθησαυρίσει μια πλούσια παρακαταθήκη όρων και εννοιών, συλλογιστικών και ερευνητικών μεθόδων, φιλοσοφικών σχολών και θεωριών, που μπορούν να τίθενται πάντα στη διάθεση  του ερευνητή της εκπαιδευτικής πραγματικότητας ως βοηθητικά εργαλεία κατανόησης και ανάλυσης (Γ. Τζαβάρας και Π. Αναστασιάδης)</a:t>
            </a:r>
          </a:p>
          <a:p>
            <a:endParaRPr lang="el-GR" dirty="0"/>
          </a:p>
        </p:txBody>
      </p:sp>
    </p:spTree>
    <p:extLst>
      <p:ext uri="{BB962C8B-B14F-4D97-AF65-F5344CB8AC3E}">
        <p14:creationId xmlns:p14="http://schemas.microsoft.com/office/powerpoint/2010/main" val="244036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2" y="1539088"/>
            <a:ext cx="9452210" cy="295077"/>
          </a:xfrm>
        </p:spPr>
        <p:txBody>
          <a:bodyPr rtlCol="0">
            <a:normAutofit fontScale="90000"/>
          </a:bodyPr>
          <a:lstStyle/>
          <a:p>
            <a:pPr rtl="0"/>
            <a:r>
              <a:rPr lang="el-GR" dirty="0"/>
              <a:t>Φιλοσοφία της παιδείας:</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857061" y="2475725"/>
            <a:ext cx="10654618" cy="3754874"/>
          </a:xfrm>
          <a:prstGeom prst="rect">
            <a:avLst/>
          </a:prstGeom>
          <a:noFill/>
        </p:spPr>
        <p:txBody>
          <a:bodyPr wrap="square">
            <a:spAutoFit/>
          </a:bodyPr>
          <a:lstStyle/>
          <a:p>
            <a:r>
              <a:rPr lang="el-GR" sz="2000" dirty="0">
                <a:solidFill>
                  <a:schemeClr val="bg1"/>
                </a:solidFill>
              </a:rPr>
              <a:t>Πλάτων (428-348 π.Χ.): “Πολιτεία”, “Νόμοι”, “</a:t>
            </a:r>
            <a:r>
              <a:rPr lang="el-GR" sz="2000" dirty="0" err="1">
                <a:solidFill>
                  <a:schemeClr val="bg1"/>
                </a:solidFill>
              </a:rPr>
              <a:t>Συμπόσιον</a:t>
            </a:r>
            <a:r>
              <a:rPr lang="el-GR" sz="2000" dirty="0">
                <a:solidFill>
                  <a:schemeClr val="bg1"/>
                </a:solidFill>
              </a:rPr>
              <a:t>”, “</a:t>
            </a:r>
            <a:r>
              <a:rPr lang="el-GR" sz="2000" dirty="0" err="1">
                <a:solidFill>
                  <a:schemeClr val="bg1"/>
                </a:solidFill>
              </a:rPr>
              <a:t>Μένων</a:t>
            </a:r>
            <a:r>
              <a:rPr lang="el-GR" sz="2000" dirty="0">
                <a:solidFill>
                  <a:schemeClr val="bg1"/>
                </a:solidFill>
              </a:rPr>
              <a:t>”˙</a:t>
            </a:r>
          </a:p>
          <a:p>
            <a:endParaRPr lang="el-GR" sz="2000" dirty="0">
              <a:solidFill>
                <a:schemeClr val="bg1"/>
              </a:solidFill>
            </a:endParaRPr>
          </a:p>
          <a:p>
            <a:r>
              <a:rPr lang="el-GR" sz="2000" dirty="0">
                <a:solidFill>
                  <a:schemeClr val="bg1"/>
                </a:solidFill>
              </a:rPr>
              <a:t>Αριστοτέλης (384-322 π.Χ.): “Πολιτικά”, “Ηθικά </a:t>
            </a:r>
            <a:r>
              <a:rPr lang="el-GR" sz="2000" dirty="0" err="1">
                <a:solidFill>
                  <a:schemeClr val="bg1"/>
                </a:solidFill>
              </a:rPr>
              <a:t>Νικομάχεια</a:t>
            </a:r>
            <a:r>
              <a:rPr lang="el-GR" sz="2000" dirty="0">
                <a:solidFill>
                  <a:schemeClr val="bg1"/>
                </a:solidFill>
              </a:rPr>
              <a:t>”˙</a:t>
            </a:r>
          </a:p>
          <a:p>
            <a:endParaRPr lang="el-GR" sz="2000" dirty="0">
              <a:solidFill>
                <a:schemeClr val="bg1"/>
              </a:solidFill>
            </a:endParaRPr>
          </a:p>
          <a:p>
            <a:r>
              <a:rPr lang="en-US" sz="2000" dirty="0">
                <a:solidFill>
                  <a:schemeClr val="bg1"/>
                </a:solidFill>
              </a:rPr>
              <a:t>Rousseau (1715-1778 </a:t>
            </a:r>
            <a:r>
              <a:rPr lang="el-GR" sz="2000" dirty="0">
                <a:solidFill>
                  <a:schemeClr val="bg1"/>
                </a:solidFill>
              </a:rPr>
              <a:t>μ.Χ.): “Αιμίλιος ή Περί </a:t>
            </a:r>
            <a:r>
              <a:rPr lang="en-US" sz="2000" dirty="0">
                <a:solidFill>
                  <a:schemeClr val="bg1"/>
                </a:solidFill>
              </a:rPr>
              <a:t>A</a:t>
            </a:r>
            <a:r>
              <a:rPr lang="el-GR" sz="2000" dirty="0" err="1">
                <a:solidFill>
                  <a:schemeClr val="bg1"/>
                </a:solidFill>
              </a:rPr>
              <a:t>γωγής</a:t>
            </a:r>
            <a:r>
              <a:rPr lang="el-GR" sz="2000" dirty="0">
                <a:solidFill>
                  <a:schemeClr val="bg1"/>
                </a:solidFill>
              </a:rPr>
              <a:t>”, “Κοινωνικό  Συμβόλαιο”˙</a:t>
            </a:r>
          </a:p>
          <a:p>
            <a:endParaRPr lang="el-GR" sz="2000" dirty="0">
              <a:solidFill>
                <a:schemeClr val="bg1"/>
              </a:solidFill>
            </a:endParaRPr>
          </a:p>
          <a:p>
            <a:r>
              <a:rPr lang="el-GR" sz="2000" dirty="0">
                <a:solidFill>
                  <a:schemeClr val="bg1"/>
                </a:solidFill>
              </a:rPr>
              <a:t> </a:t>
            </a:r>
            <a:r>
              <a:rPr lang="en-US" sz="2000" dirty="0">
                <a:solidFill>
                  <a:schemeClr val="bg1"/>
                </a:solidFill>
              </a:rPr>
              <a:t>Immanuel </a:t>
            </a:r>
            <a:r>
              <a:rPr lang="el-GR" sz="2000" dirty="0">
                <a:solidFill>
                  <a:schemeClr val="bg1"/>
                </a:solidFill>
              </a:rPr>
              <a:t> </a:t>
            </a:r>
            <a:r>
              <a:rPr lang="en-US" sz="2000" dirty="0">
                <a:solidFill>
                  <a:schemeClr val="bg1"/>
                </a:solidFill>
              </a:rPr>
              <a:t>Kant</a:t>
            </a:r>
            <a:r>
              <a:rPr lang="el-GR" sz="2000" dirty="0">
                <a:solidFill>
                  <a:schemeClr val="bg1"/>
                </a:solidFill>
              </a:rPr>
              <a:t> </a:t>
            </a:r>
            <a:r>
              <a:rPr lang="en-US" sz="2000" dirty="0">
                <a:solidFill>
                  <a:schemeClr val="bg1"/>
                </a:solidFill>
              </a:rPr>
              <a:t> (1724-1804 </a:t>
            </a:r>
            <a:r>
              <a:rPr lang="el-GR" sz="2000" dirty="0">
                <a:solidFill>
                  <a:schemeClr val="bg1"/>
                </a:solidFill>
              </a:rPr>
              <a:t>μ.</a:t>
            </a:r>
            <a:r>
              <a:rPr lang="en-US" sz="2000" dirty="0">
                <a:solidFill>
                  <a:schemeClr val="bg1"/>
                </a:solidFill>
              </a:rPr>
              <a:t>X.): “</a:t>
            </a:r>
            <a:r>
              <a:rPr lang="el-GR" sz="2000" dirty="0">
                <a:solidFill>
                  <a:schemeClr val="bg1"/>
                </a:solidFill>
              </a:rPr>
              <a:t>Σκέψεις για την εκπαίδευση”˙</a:t>
            </a:r>
          </a:p>
          <a:p>
            <a:r>
              <a:rPr lang="el-GR" sz="2000" dirty="0">
                <a:solidFill>
                  <a:schemeClr val="bg1"/>
                </a:solidFill>
              </a:rPr>
              <a:t> </a:t>
            </a:r>
          </a:p>
          <a:p>
            <a:r>
              <a:rPr lang="el-GR" sz="2000" dirty="0">
                <a:solidFill>
                  <a:schemeClr val="bg1"/>
                </a:solidFill>
              </a:rPr>
              <a:t> </a:t>
            </a:r>
            <a:r>
              <a:rPr lang="en-US" sz="2000" dirty="0">
                <a:solidFill>
                  <a:schemeClr val="bg1"/>
                </a:solidFill>
              </a:rPr>
              <a:t>Johann Heinrich Pestalozzi (1746-1827 </a:t>
            </a:r>
            <a:r>
              <a:rPr lang="el-GR" sz="2000" dirty="0">
                <a:solidFill>
                  <a:schemeClr val="bg1"/>
                </a:solidFill>
              </a:rPr>
              <a:t>μ.</a:t>
            </a:r>
            <a:r>
              <a:rPr lang="en-US" sz="2000" dirty="0">
                <a:solidFill>
                  <a:schemeClr val="bg1"/>
                </a:solidFill>
              </a:rPr>
              <a:t>X.): “</a:t>
            </a:r>
            <a:r>
              <a:rPr lang="el-GR" sz="2000" dirty="0">
                <a:solidFill>
                  <a:schemeClr val="bg1"/>
                </a:solidFill>
              </a:rPr>
              <a:t>Το απόγευμα ενός ερημίτη”,  “Πώς η Γερτρούδη διδάσκει τα παιδιά της”˙ </a:t>
            </a:r>
            <a:r>
              <a:rPr lang="en-US" sz="2000" dirty="0">
                <a:solidFill>
                  <a:schemeClr val="bg1"/>
                </a:solidFill>
              </a:rPr>
              <a:t>Herbert Spencer (1820-1903):  “</a:t>
            </a:r>
            <a:r>
              <a:rPr lang="el-GR" sz="2000" dirty="0">
                <a:solidFill>
                  <a:schemeClr val="bg1"/>
                </a:solidFill>
              </a:rPr>
              <a:t>Εκπαίδευση, Πνευματική, Ηθική και Σωματική”</a:t>
            </a:r>
          </a:p>
          <a:p>
            <a:endParaRPr lang="el-GR" dirty="0"/>
          </a:p>
        </p:txBody>
      </p:sp>
    </p:spTree>
    <p:extLst>
      <p:ext uri="{BB962C8B-B14F-4D97-AF65-F5344CB8AC3E}">
        <p14:creationId xmlns:p14="http://schemas.microsoft.com/office/powerpoint/2010/main" val="2699294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2" y="1539088"/>
            <a:ext cx="9452210" cy="295077"/>
          </a:xfrm>
        </p:spPr>
        <p:txBody>
          <a:bodyPr rtlCol="0">
            <a:normAutofit fontScale="90000"/>
          </a:bodyPr>
          <a:lstStyle/>
          <a:p>
            <a:pPr rtl="0"/>
            <a:r>
              <a:rPr lang="el-GR" dirty="0"/>
              <a:t>Φιλοσοφία της παιδείας:</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549045" y="2516863"/>
            <a:ext cx="10654618" cy="3785652"/>
          </a:xfrm>
          <a:prstGeom prst="rect">
            <a:avLst/>
          </a:prstGeom>
          <a:noFill/>
        </p:spPr>
        <p:txBody>
          <a:bodyPr wrap="square">
            <a:spAutoFit/>
          </a:bodyPr>
          <a:lstStyle/>
          <a:p>
            <a:r>
              <a:rPr lang="el-GR" sz="2000" dirty="0" err="1">
                <a:solidFill>
                  <a:schemeClr val="bg1"/>
                </a:solidFill>
              </a:rPr>
              <a:t>Montaigne</a:t>
            </a:r>
            <a:r>
              <a:rPr lang="el-GR" sz="2000" dirty="0">
                <a:solidFill>
                  <a:schemeClr val="bg1"/>
                </a:solidFill>
              </a:rPr>
              <a:t> (1533-1592 μ.Χ.): “Δοκίμια”˙ </a:t>
            </a:r>
            <a:r>
              <a:rPr lang="el-GR" sz="2000" dirty="0" err="1">
                <a:solidFill>
                  <a:schemeClr val="bg1"/>
                </a:solidFill>
              </a:rPr>
              <a:t>John</a:t>
            </a:r>
            <a:r>
              <a:rPr lang="el-GR" sz="2000" dirty="0">
                <a:solidFill>
                  <a:schemeClr val="bg1"/>
                </a:solidFill>
              </a:rPr>
              <a:t> </a:t>
            </a:r>
            <a:r>
              <a:rPr lang="el-GR" sz="2000" dirty="0" err="1">
                <a:solidFill>
                  <a:schemeClr val="bg1"/>
                </a:solidFill>
              </a:rPr>
              <a:t>Locke</a:t>
            </a:r>
            <a:r>
              <a:rPr lang="el-GR" sz="2000" dirty="0">
                <a:solidFill>
                  <a:schemeClr val="bg1"/>
                </a:solidFill>
              </a:rPr>
              <a:t> (1632-1704): “Μερικές  σκέψεις που αφορούν την εκπαίδευση”˙ </a:t>
            </a:r>
            <a:r>
              <a:rPr lang="el-GR" sz="2000" dirty="0" err="1">
                <a:solidFill>
                  <a:schemeClr val="bg1"/>
                </a:solidFill>
              </a:rPr>
              <a:t>Jean</a:t>
            </a:r>
            <a:r>
              <a:rPr lang="el-GR" sz="2000" dirty="0">
                <a:solidFill>
                  <a:schemeClr val="bg1"/>
                </a:solidFill>
              </a:rPr>
              <a:t> </a:t>
            </a:r>
            <a:r>
              <a:rPr lang="el-GR" sz="2000" dirty="0" err="1">
                <a:solidFill>
                  <a:schemeClr val="bg1"/>
                </a:solidFill>
              </a:rPr>
              <a:t>Jacques</a:t>
            </a:r>
            <a:endParaRPr lang="el-GR" sz="2000" dirty="0">
              <a:solidFill>
                <a:schemeClr val="bg1"/>
              </a:solidFill>
            </a:endParaRPr>
          </a:p>
          <a:p>
            <a:endParaRPr lang="el-GR" sz="2000" dirty="0">
              <a:solidFill>
                <a:schemeClr val="bg1"/>
              </a:solidFill>
            </a:endParaRPr>
          </a:p>
          <a:p>
            <a:r>
              <a:rPr lang="el-GR" sz="2000" dirty="0" err="1">
                <a:solidFill>
                  <a:schemeClr val="bg1"/>
                </a:solidFill>
              </a:rPr>
              <a:t>Friedrich</a:t>
            </a:r>
            <a:r>
              <a:rPr lang="el-GR" sz="2000" dirty="0">
                <a:solidFill>
                  <a:schemeClr val="bg1"/>
                </a:solidFill>
              </a:rPr>
              <a:t> </a:t>
            </a:r>
            <a:r>
              <a:rPr lang="el-GR" sz="2000" dirty="0" err="1">
                <a:solidFill>
                  <a:schemeClr val="bg1"/>
                </a:solidFill>
              </a:rPr>
              <a:t>Nietzsche</a:t>
            </a:r>
            <a:r>
              <a:rPr lang="el-GR" sz="2000" dirty="0">
                <a:solidFill>
                  <a:schemeClr val="bg1"/>
                </a:solidFill>
              </a:rPr>
              <a:t> (1844-1900): “Περί του μέλλοντος των σχολείων μας”˙</a:t>
            </a:r>
          </a:p>
          <a:p>
            <a:endParaRPr lang="el-GR" sz="2000" dirty="0">
              <a:solidFill>
                <a:schemeClr val="bg1"/>
              </a:solidFill>
            </a:endParaRPr>
          </a:p>
          <a:p>
            <a:r>
              <a:rPr lang="el-GR" sz="2000" dirty="0" err="1">
                <a:solidFill>
                  <a:schemeClr val="bg1"/>
                </a:solidFill>
              </a:rPr>
              <a:t>John</a:t>
            </a:r>
            <a:r>
              <a:rPr lang="el-GR" sz="2000" dirty="0">
                <a:solidFill>
                  <a:schemeClr val="bg1"/>
                </a:solidFill>
              </a:rPr>
              <a:t> </a:t>
            </a:r>
            <a:r>
              <a:rPr lang="el-GR" sz="2000" dirty="0" err="1">
                <a:solidFill>
                  <a:schemeClr val="bg1"/>
                </a:solidFill>
              </a:rPr>
              <a:t>Dewey</a:t>
            </a:r>
            <a:r>
              <a:rPr lang="el-GR" sz="2000" dirty="0">
                <a:solidFill>
                  <a:schemeClr val="bg1"/>
                </a:solidFill>
              </a:rPr>
              <a:t> (1859-1952 μ.Χ.): “Σχολείο και Εκπαίδευση”, “Το παιδί και το  πρόγραμμα”,</a:t>
            </a:r>
          </a:p>
          <a:p>
            <a:r>
              <a:rPr lang="el-GR" sz="2000" dirty="0">
                <a:solidFill>
                  <a:schemeClr val="bg1"/>
                </a:solidFill>
              </a:rPr>
              <a:t> “Δημοκρατία και Εκπαίδευση”, “Το πιστεύω μου”˙</a:t>
            </a:r>
          </a:p>
          <a:p>
            <a:endParaRPr lang="el-GR" sz="2000" dirty="0">
              <a:solidFill>
                <a:schemeClr val="bg1"/>
              </a:solidFill>
            </a:endParaRPr>
          </a:p>
          <a:p>
            <a:r>
              <a:rPr lang="el-GR" sz="2000" dirty="0">
                <a:solidFill>
                  <a:schemeClr val="bg1"/>
                </a:solidFill>
              </a:rPr>
              <a:t> A. Ν.  </a:t>
            </a:r>
            <a:r>
              <a:rPr lang="el-GR" sz="2000" dirty="0" err="1">
                <a:solidFill>
                  <a:schemeClr val="bg1"/>
                </a:solidFill>
              </a:rPr>
              <a:t>Whitehead</a:t>
            </a:r>
            <a:r>
              <a:rPr lang="el-GR" sz="2000" dirty="0">
                <a:solidFill>
                  <a:schemeClr val="bg1"/>
                </a:solidFill>
              </a:rPr>
              <a:t> (1861-1947 μ.Χ.): “Οι σκοποί της εκπαίδευσης”˙</a:t>
            </a:r>
          </a:p>
          <a:p>
            <a:r>
              <a:rPr lang="el-GR" sz="2000" dirty="0">
                <a:solidFill>
                  <a:schemeClr val="bg1"/>
                </a:solidFill>
              </a:rPr>
              <a:t> </a:t>
            </a:r>
            <a:r>
              <a:rPr lang="el-GR" sz="2000" dirty="0" err="1">
                <a:solidFill>
                  <a:schemeClr val="bg1"/>
                </a:solidFill>
              </a:rPr>
              <a:t>Bertrand</a:t>
            </a:r>
            <a:r>
              <a:rPr lang="el-GR" sz="2000" dirty="0">
                <a:solidFill>
                  <a:schemeClr val="bg1"/>
                </a:solidFill>
              </a:rPr>
              <a:t> </a:t>
            </a:r>
            <a:r>
              <a:rPr lang="el-GR" sz="2000" dirty="0" err="1">
                <a:solidFill>
                  <a:schemeClr val="bg1"/>
                </a:solidFill>
              </a:rPr>
              <a:t>Russell</a:t>
            </a:r>
            <a:r>
              <a:rPr lang="el-GR" sz="2000" dirty="0">
                <a:solidFill>
                  <a:schemeClr val="bg1"/>
                </a:solidFill>
              </a:rPr>
              <a:t>  (1872-1970): “Για την εκπαίδευση”, “Εκπαίδευση και Κοινωνική Τάξη”˙</a:t>
            </a:r>
          </a:p>
          <a:p>
            <a:endParaRPr lang="el-GR" sz="2000" dirty="0">
              <a:solidFill>
                <a:schemeClr val="bg1"/>
              </a:solidFill>
            </a:endParaRPr>
          </a:p>
          <a:p>
            <a:r>
              <a:rPr lang="el-GR" sz="2000" dirty="0">
                <a:solidFill>
                  <a:schemeClr val="bg1"/>
                </a:solidFill>
              </a:rPr>
              <a:t> Martin  </a:t>
            </a:r>
            <a:r>
              <a:rPr lang="el-GR" sz="2000" dirty="0" err="1">
                <a:solidFill>
                  <a:schemeClr val="bg1"/>
                </a:solidFill>
              </a:rPr>
              <a:t>Buber</a:t>
            </a:r>
            <a:r>
              <a:rPr lang="el-GR" sz="2000" dirty="0">
                <a:solidFill>
                  <a:schemeClr val="bg1"/>
                </a:solidFill>
              </a:rPr>
              <a:t> (1878-1965): “Εγώ και Εσύ”</a:t>
            </a:r>
          </a:p>
        </p:txBody>
      </p:sp>
    </p:spTree>
    <p:extLst>
      <p:ext uri="{BB962C8B-B14F-4D97-AF65-F5344CB8AC3E}">
        <p14:creationId xmlns:p14="http://schemas.microsoft.com/office/powerpoint/2010/main" val="1283657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2" y="1539088"/>
            <a:ext cx="9452210" cy="295077"/>
          </a:xfrm>
        </p:spPr>
        <p:txBody>
          <a:bodyPr rtlCol="0">
            <a:normAutofit fontScale="90000"/>
          </a:bodyPr>
          <a:lstStyle/>
          <a:p>
            <a:pPr rtl="0"/>
            <a:r>
              <a:rPr lang="el-GR" dirty="0"/>
              <a:t>Φιλοσοφία της παιδείας:</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458609" y="2642698"/>
            <a:ext cx="11274781" cy="3170099"/>
          </a:xfrm>
          <a:prstGeom prst="rect">
            <a:avLst/>
          </a:prstGeom>
          <a:noFill/>
        </p:spPr>
        <p:txBody>
          <a:bodyPr wrap="square">
            <a:spAutoFit/>
          </a:bodyPr>
          <a:lstStyle/>
          <a:p>
            <a:r>
              <a:rPr lang="el-GR" sz="2000" dirty="0">
                <a:solidFill>
                  <a:schemeClr val="bg1"/>
                </a:solidFill>
              </a:rPr>
              <a:t>Ο όρος Φιλοσοφία της Παιδείας φαίνεται να χρησιμοποιείται για πρώτη φορά  μάλλον το 1916. Γ. </a:t>
            </a:r>
            <a:r>
              <a:rPr lang="el-GR" sz="2000" dirty="0" err="1">
                <a:solidFill>
                  <a:schemeClr val="bg1"/>
                </a:solidFill>
              </a:rPr>
              <a:t>Κουμάκης</a:t>
            </a:r>
            <a:r>
              <a:rPr lang="el-GR" sz="2000" dirty="0">
                <a:solidFill>
                  <a:schemeClr val="bg1"/>
                </a:solidFill>
              </a:rPr>
              <a:t> (1989, 76), με αναφορά στον </a:t>
            </a:r>
            <a:r>
              <a:rPr lang="el-GR" sz="2000" dirty="0" err="1">
                <a:solidFill>
                  <a:schemeClr val="bg1"/>
                </a:solidFill>
              </a:rPr>
              <a:t>Dewey</a:t>
            </a:r>
            <a:r>
              <a:rPr lang="el-GR" sz="2000" dirty="0">
                <a:solidFill>
                  <a:schemeClr val="bg1"/>
                </a:solidFill>
              </a:rPr>
              <a:t>. </a:t>
            </a:r>
          </a:p>
          <a:p>
            <a:r>
              <a:rPr lang="el-GR" sz="2000" dirty="0">
                <a:solidFill>
                  <a:schemeClr val="bg1"/>
                </a:solidFill>
              </a:rPr>
              <a:t>Είναι</a:t>
            </a:r>
          </a:p>
          <a:p>
            <a:r>
              <a:rPr lang="el-GR" sz="2000" dirty="0">
                <a:solidFill>
                  <a:schemeClr val="bg1"/>
                </a:solidFill>
              </a:rPr>
              <a:t>γεγονός ότι σ’ εκείνο το βιβλίο ο </a:t>
            </a:r>
            <a:r>
              <a:rPr lang="el-GR" sz="2000" b="1" dirty="0" err="1">
                <a:solidFill>
                  <a:schemeClr val="bg1"/>
                </a:solidFill>
              </a:rPr>
              <a:t>Dewey</a:t>
            </a:r>
            <a:r>
              <a:rPr lang="el-GR" sz="2000" b="1" dirty="0">
                <a:solidFill>
                  <a:schemeClr val="bg1"/>
                </a:solidFill>
              </a:rPr>
              <a:t> βάζει πολύ κοντά τη φιλοσοφία και την παιδεία</a:t>
            </a:r>
            <a:r>
              <a:rPr lang="el-GR" sz="2000" dirty="0">
                <a:solidFill>
                  <a:schemeClr val="bg1"/>
                </a:solidFill>
              </a:rPr>
              <a:t>:</a:t>
            </a:r>
            <a:r>
              <a:rPr lang="en-US" sz="2000" dirty="0">
                <a:solidFill>
                  <a:schemeClr val="bg1"/>
                </a:solidFill>
              </a:rPr>
              <a:t> </a:t>
            </a:r>
            <a:endParaRPr lang="el-GR" sz="2000" dirty="0">
              <a:solidFill>
                <a:schemeClr val="bg1"/>
              </a:solidFill>
            </a:endParaRPr>
          </a:p>
          <a:p>
            <a:r>
              <a:rPr lang="el-GR" sz="2000" dirty="0">
                <a:solidFill>
                  <a:schemeClr val="bg1"/>
                </a:solidFill>
              </a:rPr>
              <a:t>Η εκπαιδευτική άποψη μας κάνει ικανούς να αντικρίσουμε τα φιλοσοφικά</a:t>
            </a:r>
          </a:p>
          <a:p>
            <a:r>
              <a:rPr lang="el-GR" sz="2000" dirty="0">
                <a:solidFill>
                  <a:schemeClr val="bg1"/>
                </a:solidFill>
              </a:rPr>
              <a:t>προβλήματα εκεί που αναφύονται και επιμένουν, εκεί που είναι στην κοιτίδα τους,  και εκεί όπου η αποδοχή ή η απόρριψη έχει σημασία στην πράξη.</a:t>
            </a:r>
          </a:p>
          <a:p>
            <a:r>
              <a:rPr lang="el-GR" sz="2000" i="1" dirty="0">
                <a:solidFill>
                  <a:schemeClr val="bg1"/>
                </a:solidFill>
              </a:rPr>
              <a:t>Αν είμαστε διατεθειμένοι να δούμε την εκπαίδευση ως τη διαδικασία που διαμορφώνει θεμελιώδεις στάσεις, πνευματικές και συναισθηματικές, απέναντι στη  φύση και τους συνανθρώπους μας, η φιλοσοφία μπορεί ακόμα και να οριστεί ως  </a:t>
            </a:r>
            <a:r>
              <a:rPr lang="el-GR" sz="2000" b="1" dirty="0">
                <a:solidFill>
                  <a:schemeClr val="bg1"/>
                </a:solidFill>
              </a:rPr>
              <a:t>γενική θεωρία της παιδείας</a:t>
            </a:r>
          </a:p>
        </p:txBody>
      </p:sp>
    </p:spTree>
    <p:extLst>
      <p:ext uri="{BB962C8B-B14F-4D97-AF65-F5344CB8AC3E}">
        <p14:creationId xmlns:p14="http://schemas.microsoft.com/office/powerpoint/2010/main" val="4114101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2" y="1539088"/>
            <a:ext cx="9452210" cy="295077"/>
          </a:xfrm>
        </p:spPr>
        <p:txBody>
          <a:bodyPr rtlCol="0">
            <a:normAutofit fontScale="90000"/>
          </a:bodyPr>
          <a:lstStyle/>
          <a:p>
            <a:pPr rtl="0"/>
            <a:r>
              <a:rPr lang="el-GR" dirty="0"/>
              <a:t>Φιλοσοφία της παιδείας:</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461727" y="2263366"/>
            <a:ext cx="11271663" cy="3785652"/>
          </a:xfrm>
          <a:prstGeom prst="rect">
            <a:avLst/>
          </a:prstGeom>
          <a:noFill/>
        </p:spPr>
        <p:txBody>
          <a:bodyPr wrap="square">
            <a:spAutoFit/>
          </a:bodyPr>
          <a:lstStyle/>
          <a:p>
            <a:pPr marL="342900" indent="-342900">
              <a:buFont typeface="Wingdings" panose="05000000000000000000" pitchFamily="2" charset="2"/>
              <a:buChar char="ü"/>
            </a:pPr>
            <a:r>
              <a:rPr lang="el-GR" sz="2000" dirty="0">
                <a:solidFill>
                  <a:schemeClr val="bg1"/>
                </a:solidFill>
              </a:rPr>
              <a:t>Κάθε επιλογή της Πολιτείας σε σχέση με την Εκπαίδευση</a:t>
            </a:r>
          </a:p>
          <a:p>
            <a:pPr marL="342900" indent="-342900">
              <a:buFont typeface="Wingdings" panose="05000000000000000000" pitchFamily="2" charset="2"/>
              <a:buChar char="ü"/>
            </a:pPr>
            <a:r>
              <a:rPr lang="el-GR" sz="2000" dirty="0">
                <a:solidFill>
                  <a:schemeClr val="bg1"/>
                </a:solidFill>
              </a:rPr>
              <a:t>Κάθε επισήμανση της Κοινωνιολογίας σε σχέση με το βαθμό κοινωνικής  δικαιοσύνης, που ενσαρκώνεται σε ένα εκπαιδευτικό σύστημα και συντελείται με  τις λειτουργίες του.</a:t>
            </a:r>
          </a:p>
          <a:p>
            <a:pPr marL="342900" indent="-342900">
              <a:buFont typeface="Wingdings" panose="05000000000000000000" pitchFamily="2" charset="2"/>
              <a:buChar char="ü"/>
            </a:pPr>
            <a:r>
              <a:rPr lang="el-GR" sz="2000" dirty="0">
                <a:solidFill>
                  <a:schemeClr val="bg1"/>
                </a:solidFill>
              </a:rPr>
              <a:t>Κάθε απόφαση του παιδαγωγού για το είδος παιδευτικού αγαθού που θα  προσφέρει (γνώσεις, δεξιότητες, αξίες) στο ακροατήριό του</a:t>
            </a:r>
          </a:p>
          <a:p>
            <a:pPr marL="342900" indent="-342900">
              <a:buFont typeface="Wingdings" panose="05000000000000000000" pitchFamily="2" charset="2"/>
              <a:buChar char="ü"/>
            </a:pPr>
            <a:r>
              <a:rPr lang="el-GR" sz="2000" dirty="0">
                <a:solidFill>
                  <a:schemeClr val="bg1"/>
                </a:solidFill>
              </a:rPr>
              <a:t>Κάθε ενέργεια ή παράλειψη εκείνων που είναι υπεύθυνοι για την  Παιδεία/Εκπαίδευση</a:t>
            </a:r>
          </a:p>
          <a:p>
            <a:pPr marL="342900" indent="-342900">
              <a:buFont typeface="Wingdings" panose="05000000000000000000" pitchFamily="2" charset="2"/>
              <a:buChar char="ü"/>
            </a:pPr>
            <a:r>
              <a:rPr lang="el-GR" sz="2000" dirty="0">
                <a:solidFill>
                  <a:schemeClr val="bg1"/>
                </a:solidFill>
              </a:rPr>
              <a:t>Ό,τι είναι ή εγκλείει </a:t>
            </a:r>
            <a:r>
              <a:rPr lang="el-GR" sz="2000" b="1" dirty="0">
                <a:solidFill>
                  <a:schemeClr val="bg1"/>
                </a:solidFill>
              </a:rPr>
              <a:t>πράξη αξιολογική</a:t>
            </a:r>
            <a:r>
              <a:rPr lang="el-GR" sz="2000" dirty="0">
                <a:solidFill>
                  <a:schemeClr val="bg1"/>
                </a:solidFill>
              </a:rPr>
              <a:t>, που ενδέχεται να επηρεάζει δίκαια ή  άδικα την κοινωνική πορεία του εκπαιδευόμενου, προς τη σωστή ή λαθεμένη κατεύθυνση τη διαμόρφωση της προσωπικότητας</a:t>
            </a:r>
            <a:r>
              <a:rPr lang="en-US" sz="2000" dirty="0">
                <a:solidFill>
                  <a:schemeClr val="bg1"/>
                </a:solidFill>
              </a:rPr>
              <a:t> </a:t>
            </a:r>
            <a:r>
              <a:rPr lang="el-GR" sz="2000" dirty="0">
                <a:solidFill>
                  <a:schemeClr val="bg1"/>
                </a:solidFill>
              </a:rPr>
              <a:t>(την </a:t>
            </a:r>
            <a:r>
              <a:rPr lang="el-GR" sz="2000" b="1" dirty="0">
                <a:solidFill>
                  <a:schemeClr val="bg1"/>
                </a:solidFill>
              </a:rPr>
              <a:t>ελευθερία συνείδησης</a:t>
            </a:r>
            <a:r>
              <a:rPr lang="el-GR" sz="2000" dirty="0">
                <a:solidFill>
                  <a:schemeClr val="bg1"/>
                </a:solidFill>
              </a:rPr>
              <a:t>) του εκπαιδευόμενου</a:t>
            </a:r>
          </a:p>
          <a:p>
            <a:endParaRPr lang="el-GR" sz="2000" dirty="0">
              <a:solidFill>
                <a:schemeClr val="bg1"/>
              </a:solidFill>
            </a:endParaRPr>
          </a:p>
          <a:p>
            <a:r>
              <a:rPr lang="el-GR" sz="2000" b="1" dirty="0">
                <a:solidFill>
                  <a:schemeClr val="bg1"/>
                </a:solidFill>
              </a:rPr>
              <a:t>Όλες οι έννοιες: γνώση, αξία, ευθύνη, ελευθερία της συνείδησης, πράξη και  πολλές άλλες </a:t>
            </a:r>
            <a:r>
              <a:rPr lang="el-GR" sz="2000" dirty="0">
                <a:solidFill>
                  <a:schemeClr val="bg1"/>
                </a:solidFill>
              </a:rPr>
              <a:t>συναφείς εμπίπτουν στα πεδία της Φιλοσοφίας και διαπνέουν όλη  τη διαδικασία παιδαγωγίας.</a:t>
            </a:r>
          </a:p>
        </p:txBody>
      </p:sp>
    </p:spTree>
    <p:extLst>
      <p:ext uri="{BB962C8B-B14F-4D97-AF65-F5344CB8AC3E}">
        <p14:creationId xmlns:p14="http://schemas.microsoft.com/office/powerpoint/2010/main" val="1233931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2" y="1539088"/>
            <a:ext cx="9452210" cy="295077"/>
          </a:xfrm>
        </p:spPr>
        <p:txBody>
          <a:bodyPr rtlCol="0">
            <a:normAutofit fontScale="90000"/>
          </a:bodyPr>
          <a:lstStyle/>
          <a:p>
            <a:pPr rtl="0"/>
            <a:r>
              <a:rPr lang="el-GR" dirty="0"/>
              <a:t>Φιλοσοφία της παιδείας:</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461727" y="2263366"/>
            <a:ext cx="11271663" cy="4401205"/>
          </a:xfrm>
          <a:prstGeom prst="rect">
            <a:avLst/>
          </a:prstGeom>
          <a:noFill/>
        </p:spPr>
        <p:txBody>
          <a:bodyPr wrap="square">
            <a:spAutoFit/>
          </a:bodyPr>
          <a:lstStyle/>
          <a:p>
            <a:r>
              <a:rPr lang="el-GR" sz="2000" dirty="0">
                <a:solidFill>
                  <a:schemeClr val="bg1"/>
                </a:solidFill>
              </a:rPr>
              <a:t>Η </a:t>
            </a:r>
            <a:r>
              <a:rPr lang="el-GR" sz="2000" dirty="0" err="1">
                <a:solidFill>
                  <a:schemeClr val="bg1"/>
                </a:solidFill>
              </a:rPr>
              <a:t>ΦτΠ</a:t>
            </a:r>
            <a:r>
              <a:rPr lang="el-GR" sz="2000" dirty="0">
                <a:solidFill>
                  <a:schemeClr val="bg1"/>
                </a:solidFill>
              </a:rPr>
              <a:t> επιχειρεί μια </a:t>
            </a:r>
            <a:r>
              <a:rPr lang="el-GR" sz="2000" b="1" dirty="0">
                <a:solidFill>
                  <a:schemeClr val="bg1"/>
                </a:solidFill>
              </a:rPr>
              <a:t>κατανοητική εμβάθυνση στα θεμέλια της εκπαίδευσης</a:t>
            </a:r>
          </a:p>
          <a:p>
            <a:r>
              <a:rPr lang="el-GR" sz="2000" dirty="0">
                <a:solidFill>
                  <a:schemeClr val="bg1"/>
                </a:solidFill>
              </a:rPr>
              <a:t>Όταν αναλαμβάνει να στοχαστεί την εκπαίδευση –μέσα στη σύγχρονη μορφή της  αλλά και μέσα στη μακραίωνη πορεία της- είναι να σταθεί σε ικανή απόσταση  από την καθιερωμένη εκπαιδευτική πρακτική, ν’ αναζητήσει τα θεμέλια που τη  στηρίζουν και να επανεξετάσει την αντοχή τους στον κριτικό έλεγχο.</a:t>
            </a:r>
          </a:p>
          <a:p>
            <a:endParaRPr lang="el-GR" sz="2000" dirty="0">
              <a:solidFill>
                <a:schemeClr val="bg1"/>
              </a:solidFill>
            </a:endParaRPr>
          </a:p>
          <a:p>
            <a:r>
              <a:rPr lang="el-GR" sz="2000" dirty="0">
                <a:solidFill>
                  <a:schemeClr val="bg1"/>
                </a:solidFill>
              </a:rPr>
              <a:t>Συνδέεται με τον ανθρωπολογικό προβληματισμό.</a:t>
            </a:r>
          </a:p>
          <a:p>
            <a:endParaRPr lang="el-GR" sz="2000" dirty="0">
              <a:solidFill>
                <a:schemeClr val="bg1"/>
              </a:solidFill>
            </a:endParaRPr>
          </a:p>
          <a:p>
            <a:r>
              <a:rPr lang="el-GR" sz="2000" dirty="0">
                <a:solidFill>
                  <a:schemeClr val="bg1"/>
                </a:solidFill>
              </a:rPr>
              <a:t>Μετά από μια περίοδο ‘ανθρωπολογικού κενού’ στην Παιδαγωγική, κατά την  οποία αυτή υπέστη ποικίλες αιχμαλωσίες επιζητώντας επιφανειακή επικαιρότητα,  </a:t>
            </a:r>
          </a:p>
          <a:p>
            <a:endParaRPr lang="el-GR" sz="2000" dirty="0">
              <a:solidFill>
                <a:schemeClr val="bg1"/>
              </a:solidFill>
            </a:endParaRPr>
          </a:p>
          <a:p>
            <a:pPr marL="342900" indent="-342900">
              <a:buFont typeface="Wingdings" panose="05000000000000000000" pitchFamily="2" charset="2"/>
              <a:buChar char="Ø"/>
            </a:pPr>
            <a:r>
              <a:rPr lang="el-GR" sz="2000" dirty="0">
                <a:solidFill>
                  <a:schemeClr val="bg1"/>
                </a:solidFill>
              </a:rPr>
              <a:t>είναι αναγκαία η επιστροφή στον διάλογο με την Φιλοσοφία και ιδίως με τον  ανθρωπολογικό φιλοσοφικό στοχασμό</a:t>
            </a:r>
          </a:p>
          <a:p>
            <a:endParaRPr lang="el-GR" sz="2000" dirty="0"/>
          </a:p>
        </p:txBody>
      </p:sp>
    </p:spTree>
    <p:extLst>
      <p:ext uri="{BB962C8B-B14F-4D97-AF65-F5344CB8AC3E}">
        <p14:creationId xmlns:p14="http://schemas.microsoft.com/office/powerpoint/2010/main" val="3336113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dirty="0"/>
              <a:t>ΟΡΓΑΝΩΤΙΚΑ ΘΕΜΑΤΑ- ΟΡΙΣΜΟΙ -ΕΝΝΟΙΕΣ</a:t>
            </a:r>
            <a:br>
              <a:rPr lang="el-GR" dirty="0"/>
            </a:br>
            <a:endParaRPr lang="el-GR" dirty="0"/>
          </a:p>
        </p:txBody>
      </p:sp>
      <p:sp>
        <p:nvSpPr>
          <p:cNvPr id="3" name="Θέση περιεχομένου 2"/>
          <p:cNvSpPr>
            <a:spLocks noGrp="1"/>
          </p:cNvSpPr>
          <p:nvPr>
            <p:ph idx="1"/>
          </p:nvPr>
        </p:nvSpPr>
        <p:spPr/>
        <p:txBody>
          <a:bodyPr rtlCol="0">
            <a:normAutofit fontScale="55000" lnSpcReduction="20000"/>
          </a:bodyPr>
          <a:lstStyle/>
          <a:p>
            <a:pPr rtl="0"/>
            <a:endParaRPr lang="el-GR" dirty="0"/>
          </a:p>
          <a:p>
            <a:pPr rtl="0"/>
            <a:r>
              <a:rPr lang="el-GR" dirty="0">
                <a:solidFill>
                  <a:schemeClr val="bg1"/>
                </a:solidFill>
              </a:rPr>
              <a:t>ΠΕΡΙΕΧΟΜΕΝΑ</a:t>
            </a:r>
          </a:p>
          <a:p>
            <a:pPr rtl="0"/>
            <a:r>
              <a:rPr lang="el-GR" sz="2900" b="1" dirty="0">
                <a:solidFill>
                  <a:schemeClr val="bg1"/>
                </a:solidFill>
              </a:rPr>
              <a:t>Εισαγωγή - Θεμελιώδεις έννοιες και φιλοσοφική σκέψη</a:t>
            </a:r>
          </a:p>
          <a:p>
            <a:pPr rtl="0"/>
            <a:r>
              <a:rPr lang="el-GR" sz="2900" b="1" dirty="0">
                <a:solidFill>
                  <a:schemeClr val="bg1"/>
                </a:solidFill>
              </a:rPr>
              <a:t>Φιλοσοφία της παιδείας και της εκπαίδευσης. Αναγκαιότητα της φιλοσοφικής  εκπαίδευσης των εκπαιδευτικών</a:t>
            </a:r>
          </a:p>
          <a:p>
            <a:pPr rtl="0"/>
            <a:r>
              <a:rPr lang="el-GR" sz="2900" b="1" dirty="0">
                <a:solidFill>
                  <a:schemeClr val="bg1"/>
                </a:solidFill>
              </a:rPr>
              <a:t>Άλλα θέματα Φιλοσοφία της Παιδείας. Φιλοσοφικό υπόβαθρο της διδασκαλίας.  Η μάθηση από τη φιλοσοφική σκοπιά</a:t>
            </a:r>
          </a:p>
          <a:p>
            <a:pPr rtl="0"/>
            <a:r>
              <a:rPr lang="el-GR" sz="2900" b="1" dirty="0">
                <a:solidFill>
                  <a:schemeClr val="bg1"/>
                </a:solidFill>
              </a:rPr>
              <a:t>Ανθρωπολογικές προϋποθέσεις της αγωγής</a:t>
            </a:r>
          </a:p>
          <a:p>
            <a:pPr rtl="0"/>
            <a:r>
              <a:rPr lang="el-GR" sz="2900" b="1" dirty="0">
                <a:solidFill>
                  <a:schemeClr val="bg1"/>
                </a:solidFill>
              </a:rPr>
              <a:t>Διαστάσεις και αντινομίες στην εκπαίδευση</a:t>
            </a:r>
          </a:p>
          <a:p>
            <a:pPr rtl="0"/>
            <a:r>
              <a:rPr lang="el-GR" sz="2900" b="1" dirty="0">
                <a:solidFill>
                  <a:schemeClr val="bg1"/>
                </a:solidFill>
              </a:rPr>
              <a:t>Γλώσσα και φιλοσοφική σκέψη. Πληροφόρηση και φιλοσοφική σκέψη. Κριτική  σκέψη και φιλοσοφία</a:t>
            </a:r>
          </a:p>
          <a:p>
            <a:pPr rtl="0"/>
            <a:r>
              <a:rPr lang="el-GR" sz="2900" b="1" dirty="0">
                <a:solidFill>
                  <a:schemeClr val="bg1"/>
                </a:solidFill>
              </a:rPr>
              <a:t>Κλασσικές μορφές στη Φιλοσοφία της Παιδείας. Φιλοσοφικά ρεύματα, κύριες  σχολές εξέλιξης, επίδραση στο παιδευτικό γίγνεσθαι</a:t>
            </a:r>
          </a:p>
          <a:p>
            <a:pPr rtl="0"/>
            <a:r>
              <a:rPr lang="el-GR" sz="2900" b="1" dirty="0">
                <a:solidFill>
                  <a:schemeClr val="bg1"/>
                </a:solidFill>
              </a:rPr>
              <a:t>Νέες τάσεις και νέοι προβληματισμοί στη φιλοσοφία της Παιδείας</a:t>
            </a:r>
          </a:p>
          <a:p>
            <a:pPr rtl="0"/>
            <a:endParaRPr lang="el-GR" dirty="0"/>
          </a:p>
        </p:txBody>
      </p:sp>
    </p:spTree>
    <p:extLst>
      <p:ext uri="{BB962C8B-B14F-4D97-AF65-F5344CB8AC3E}">
        <p14:creationId xmlns:p14="http://schemas.microsoft.com/office/powerpoint/2010/main" val="2772565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2" y="1539088"/>
            <a:ext cx="9452210" cy="295077"/>
          </a:xfrm>
        </p:spPr>
        <p:txBody>
          <a:bodyPr rtlCol="0">
            <a:normAutofit fontScale="90000"/>
          </a:bodyPr>
          <a:lstStyle/>
          <a:p>
            <a:pPr rtl="0"/>
            <a:r>
              <a:rPr lang="el-GR" dirty="0"/>
              <a:t>Φιλοσοφία της παιδείας:</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461727" y="2263366"/>
            <a:ext cx="11271663" cy="2862322"/>
          </a:xfrm>
          <a:prstGeom prst="rect">
            <a:avLst/>
          </a:prstGeom>
          <a:noFill/>
        </p:spPr>
        <p:txBody>
          <a:bodyPr wrap="square">
            <a:spAutoFit/>
          </a:bodyPr>
          <a:lstStyle/>
          <a:p>
            <a:r>
              <a:rPr lang="el-GR" sz="2800" dirty="0">
                <a:solidFill>
                  <a:schemeClr val="bg1"/>
                </a:solidFill>
              </a:rPr>
              <a:t>Επιχειρεί μια συνεχή υπέρβαση της λιμνάζουσας στασιμότητας</a:t>
            </a:r>
          </a:p>
          <a:p>
            <a:endParaRPr lang="el-GR" sz="2800" dirty="0">
              <a:solidFill>
                <a:schemeClr val="bg1"/>
              </a:solidFill>
            </a:endParaRPr>
          </a:p>
          <a:p>
            <a:r>
              <a:rPr lang="el-GR" sz="2800" dirty="0">
                <a:solidFill>
                  <a:schemeClr val="bg1"/>
                </a:solidFill>
              </a:rPr>
              <a:t>Προσεγγίζει τα φαινόμενα με τη βοήθεια του ‘ερμηνευτικού κύκλου’. Δεν τα  αποκόπτει από τον κόσμο και τη ζωή, </a:t>
            </a:r>
            <a:r>
              <a:rPr lang="el-GR" sz="2800" dirty="0" err="1">
                <a:solidFill>
                  <a:schemeClr val="bg1"/>
                </a:solidFill>
              </a:rPr>
              <a:t>γι</a:t>
            </a:r>
            <a:r>
              <a:rPr lang="el-GR" sz="2800" dirty="0">
                <a:solidFill>
                  <a:schemeClr val="bg1"/>
                </a:solidFill>
              </a:rPr>
              <a:t>΄ αυτήν προέχει η </a:t>
            </a:r>
            <a:r>
              <a:rPr lang="el-GR" sz="2800" dirty="0" err="1">
                <a:solidFill>
                  <a:schemeClr val="bg1"/>
                </a:solidFill>
              </a:rPr>
              <a:t>χωρικότητα</a:t>
            </a:r>
            <a:r>
              <a:rPr lang="el-GR" sz="2800" dirty="0">
                <a:solidFill>
                  <a:schemeClr val="bg1"/>
                </a:solidFill>
              </a:rPr>
              <a:t> και η  </a:t>
            </a:r>
            <a:r>
              <a:rPr lang="el-GR" sz="2800" dirty="0" err="1">
                <a:solidFill>
                  <a:schemeClr val="bg1"/>
                </a:solidFill>
              </a:rPr>
              <a:t>χρονικότητα</a:t>
            </a:r>
            <a:r>
              <a:rPr lang="el-GR" sz="2800" dirty="0">
                <a:solidFill>
                  <a:schemeClr val="bg1"/>
                </a:solidFill>
              </a:rPr>
              <a:t>.</a:t>
            </a:r>
          </a:p>
          <a:p>
            <a:endParaRPr lang="el-GR" sz="2000" dirty="0">
              <a:solidFill>
                <a:schemeClr val="bg1"/>
              </a:solidFill>
            </a:endParaRPr>
          </a:p>
          <a:p>
            <a:endParaRPr lang="el-GR" sz="2000" dirty="0"/>
          </a:p>
        </p:txBody>
      </p:sp>
    </p:spTree>
    <p:extLst>
      <p:ext uri="{BB962C8B-B14F-4D97-AF65-F5344CB8AC3E}">
        <p14:creationId xmlns:p14="http://schemas.microsoft.com/office/powerpoint/2010/main" val="1035832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2" y="1539088"/>
            <a:ext cx="9452210" cy="295077"/>
          </a:xfrm>
        </p:spPr>
        <p:txBody>
          <a:bodyPr rtlCol="0">
            <a:normAutofit fontScale="90000"/>
          </a:bodyPr>
          <a:lstStyle/>
          <a:p>
            <a:pPr rtl="0"/>
            <a:r>
              <a:rPr lang="el-GR" dirty="0"/>
              <a:t>Ο ρόλος του φιλοσόφου της παιδείας:</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461727" y="2263366"/>
            <a:ext cx="11271663" cy="4893647"/>
          </a:xfrm>
          <a:prstGeom prst="rect">
            <a:avLst/>
          </a:prstGeom>
          <a:noFill/>
        </p:spPr>
        <p:txBody>
          <a:bodyPr wrap="square">
            <a:spAutoFit/>
          </a:bodyPr>
          <a:lstStyle/>
          <a:p>
            <a:r>
              <a:rPr lang="el-GR" sz="2800" dirty="0">
                <a:solidFill>
                  <a:schemeClr val="bg1"/>
                </a:solidFill>
              </a:rPr>
              <a:t>.</a:t>
            </a:r>
            <a:r>
              <a:rPr lang="el-GR" sz="2800" dirty="0"/>
              <a:t> </a:t>
            </a:r>
            <a:r>
              <a:rPr lang="el-GR" sz="2400" b="1" dirty="0">
                <a:solidFill>
                  <a:schemeClr val="bg1"/>
                </a:solidFill>
              </a:rPr>
              <a:t>Να αποσαφηνίσει τους θεμελιώδεις τρόπους με τους οποίους σκεπτόμαστε για την  παιδεία: </a:t>
            </a:r>
          </a:p>
          <a:p>
            <a:endParaRPr lang="el-GR" sz="2400" dirty="0">
              <a:solidFill>
                <a:schemeClr val="bg1"/>
              </a:solidFill>
            </a:endParaRPr>
          </a:p>
          <a:p>
            <a:pPr marL="285750" indent="-285750">
              <a:buFont typeface="Arial" panose="020B0604020202020204" pitchFamily="34" charset="0"/>
              <a:buChar char="•"/>
            </a:pPr>
            <a:r>
              <a:rPr lang="el-GR" sz="2400" dirty="0">
                <a:solidFill>
                  <a:schemeClr val="bg1"/>
                </a:solidFill>
              </a:rPr>
              <a:t>τις έννοιες που χρησιμοποιούμε,</a:t>
            </a:r>
          </a:p>
          <a:p>
            <a:pPr marL="285750" indent="-285750">
              <a:buFont typeface="Arial" panose="020B0604020202020204" pitchFamily="34" charset="0"/>
              <a:buChar char="•"/>
            </a:pPr>
            <a:r>
              <a:rPr lang="el-GR" sz="2400" dirty="0">
                <a:solidFill>
                  <a:schemeClr val="bg1"/>
                </a:solidFill>
              </a:rPr>
              <a:t>τα συμπεράσματα στα οποία καταλήγουμε, και </a:t>
            </a:r>
          </a:p>
          <a:p>
            <a:pPr marL="285750" indent="-285750">
              <a:buFont typeface="Arial" panose="020B0604020202020204" pitchFamily="34" charset="0"/>
              <a:buChar char="•"/>
            </a:pPr>
            <a:r>
              <a:rPr lang="el-GR" sz="2400" dirty="0">
                <a:solidFill>
                  <a:schemeClr val="bg1"/>
                </a:solidFill>
              </a:rPr>
              <a:t>τις επιλογές που κάνουμε να καταστήσει φανερά τα κριτήρια που χρησιμοποιούμε στις εκπαιδευτικές μας  αποφάσεις να αναλύσει τις κύριες θέσεις που υπάρχουν πάνω σε θέματα εκπαιδευτικής</a:t>
            </a:r>
          </a:p>
          <a:p>
            <a:pPr marL="285750" indent="-285750">
              <a:buFont typeface="Arial" panose="020B0604020202020204" pitchFamily="34" charset="0"/>
              <a:buChar char="•"/>
            </a:pPr>
            <a:r>
              <a:rPr lang="el-GR" sz="2400" dirty="0">
                <a:solidFill>
                  <a:schemeClr val="bg1"/>
                </a:solidFill>
              </a:rPr>
              <a:t>πολιτικής, αποκαλύπτοντας τις συλλογιστικές τους προτάσεις, τις συνέπειές τους και  τις εναλλακτικές θέσεις να μας βοηθήσει να κατανοήσουμε καλύτερα το μορφωτικό πλαίσιο και τα  προβλήματα που αυτό δημιουργεί</a:t>
            </a:r>
          </a:p>
          <a:p>
            <a:endParaRPr lang="el-GR" sz="2400" dirty="0"/>
          </a:p>
          <a:p>
            <a:endParaRPr lang="el-GR" sz="2000" dirty="0"/>
          </a:p>
        </p:txBody>
      </p:sp>
    </p:spTree>
    <p:extLst>
      <p:ext uri="{BB962C8B-B14F-4D97-AF65-F5344CB8AC3E}">
        <p14:creationId xmlns:p14="http://schemas.microsoft.com/office/powerpoint/2010/main" val="1477132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2" y="1539088"/>
            <a:ext cx="9452210" cy="295077"/>
          </a:xfrm>
        </p:spPr>
        <p:txBody>
          <a:bodyPr rtlCol="0">
            <a:normAutofit fontScale="90000"/>
          </a:bodyPr>
          <a:lstStyle/>
          <a:p>
            <a:pPr rtl="0"/>
            <a:r>
              <a:rPr lang="el-GR" dirty="0"/>
              <a:t>Ο ρόλος του φιλοσόφου της παιδείας:</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680321" y="2263366"/>
            <a:ext cx="11271663"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461727" y="2263366"/>
            <a:ext cx="11271663" cy="3785652"/>
          </a:xfrm>
          <a:prstGeom prst="rect">
            <a:avLst/>
          </a:prstGeom>
          <a:noFill/>
        </p:spPr>
        <p:txBody>
          <a:bodyPr wrap="square">
            <a:spAutoFit/>
          </a:bodyPr>
          <a:lstStyle/>
          <a:p>
            <a:r>
              <a:rPr lang="el-GR" sz="2800" dirty="0"/>
              <a:t>. </a:t>
            </a:r>
            <a:r>
              <a:rPr lang="el-GR" sz="2400" dirty="0">
                <a:solidFill>
                  <a:schemeClr val="bg1"/>
                </a:solidFill>
              </a:rPr>
              <a:t>Έγκειται στην ερωτηματική σκέψη που αποβλέπει:</a:t>
            </a:r>
          </a:p>
          <a:p>
            <a:r>
              <a:rPr lang="el-GR" sz="2400" dirty="0">
                <a:solidFill>
                  <a:schemeClr val="bg1"/>
                </a:solidFill>
              </a:rPr>
              <a:t>στον προβληματισμό του παιδευτικού φαινομένου γενικά και των παιδευτικών  ενεργειών που τείνουν στη μόρφωση</a:t>
            </a:r>
          </a:p>
          <a:p>
            <a:r>
              <a:rPr lang="el-GR" sz="2400" dirty="0">
                <a:solidFill>
                  <a:schemeClr val="bg1"/>
                </a:solidFill>
              </a:rPr>
              <a:t>στην κριτική θεώρηση των δεδομένων σχημάτων, μοντέλων, αξιών που διέπουν</a:t>
            </a:r>
          </a:p>
          <a:p>
            <a:r>
              <a:rPr lang="el-GR" sz="2400" dirty="0">
                <a:solidFill>
                  <a:schemeClr val="bg1"/>
                </a:solidFill>
              </a:rPr>
              <a:t>την εκπαιδευτική διαδικασία στη βαθύτερη και πιο συνειδητή γνώση της εκπαιδευτικής περιοχής και του  εκπαιδευτικού ρόλου, με στόχο τη βελτίωσή τους</a:t>
            </a:r>
          </a:p>
          <a:p>
            <a:endParaRPr lang="el-GR" sz="2400" dirty="0">
              <a:solidFill>
                <a:schemeClr val="bg1"/>
              </a:solidFill>
            </a:endParaRPr>
          </a:p>
          <a:p>
            <a:r>
              <a:rPr lang="el-GR" sz="2400" dirty="0">
                <a:solidFill>
                  <a:schemeClr val="bg1"/>
                </a:solidFill>
              </a:rPr>
              <a:t>Καταλληλότερες μέθοδοι κατά το </a:t>
            </a:r>
            <a:r>
              <a:rPr lang="el-GR" sz="2400" dirty="0" err="1">
                <a:solidFill>
                  <a:schemeClr val="bg1"/>
                </a:solidFill>
              </a:rPr>
              <a:t>Reboul</a:t>
            </a:r>
            <a:r>
              <a:rPr lang="el-GR" sz="2400" dirty="0">
                <a:solidFill>
                  <a:schemeClr val="bg1"/>
                </a:solidFill>
              </a:rPr>
              <a:t> (2002, 55-61) είναι:</a:t>
            </a:r>
          </a:p>
          <a:p>
            <a:endParaRPr lang="el-GR" sz="2000" dirty="0"/>
          </a:p>
        </p:txBody>
      </p:sp>
    </p:spTree>
    <p:extLst>
      <p:ext uri="{BB962C8B-B14F-4D97-AF65-F5344CB8AC3E}">
        <p14:creationId xmlns:p14="http://schemas.microsoft.com/office/powerpoint/2010/main" val="280738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19" y="883665"/>
            <a:ext cx="9613863" cy="1080937"/>
          </a:xfrm>
        </p:spPr>
        <p:txBody>
          <a:bodyPr rtlCol="0">
            <a:normAutofit fontScale="90000"/>
          </a:bodyPr>
          <a:lstStyle/>
          <a:p>
            <a:pPr rtl="0"/>
            <a:r>
              <a:rPr lang="el-GR" dirty="0"/>
              <a:t>Καταλληλότερες μέθοδοι κατά το </a:t>
            </a:r>
            <a:r>
              <a:rPr lang="el-GR" dirty="0" err="1"/>
              <a:t>Reboul</a:t>
            </a:r>
            <a:r>
              <a:rPr lang="el-GR" dirty="0"/>
              <a:t> </a:t>
            </a:r>
            <a:br>
              <a:rPr lang="el-GR" dirty="0"/>
            </a:br>
            <a:r>
              <a:rPr lang="el-GR" dirty="0"/>
              <a:t>(2002, 55-61) είναι:</a:t>
            </a:r>
            <a:br>
              <a:rPr lang="el-GR" dirty="0"/>
            </a:br>
            <a:endParaRPr lang="el-GR" dirty="0"/>
          </a:p>
        </p:txBody>
      </p:sp>
      <p:sp>
        <p:nvSpPr>
          <p:cNvPr id="10" name="Θέση κειμένου 9">
            <a:extLst>
              <a:ext uri="{FF2B5EF4-FFF2-40B4-BE49-F238E27FC236}">
                <a16:creationId xmlns:a16="http://schemas.microsoft.com/office/drawing/2014/main" id="{7FA41CCC-53F2-B403-1942-3BB57531AF53}"/>
              </a:ext>
            </a:extLst>
          </p:cNvPr>
          <p:cNvSpPr>
            <a:spLocks noGrp="1"/>
          </p:cNvSpPr>
          <p:nvPr>
            <p:ph type="body" idx="1"/>
          </p:nvPr>
        </p:nvSpPr>
        <p:spPr>
          <a:xfrm>
            <a:off x="606582" y="1964602"/>
            <a:ext cx="4772095" cy="928545"/>
          </a:xfrm>
        </p:spPr>
        <p:txBody>
          <a:bodyPr>
            <a:normAutofit fontScale="62500" lnSpcReduction="20000"/>
          </a:bodyPr>
          <a:lstStyle/>
          <a:p>
            <a:endParaRPr lang="el-GR" dirty="0"/>
          </a:p>
          <a:p>
            <a:endParaRPr lang="el-GR" dirty="0"/>
          </a:p>
          <a:p>
            <a:r>
              <a:rPr lang="el-GR" sz="3400" dirty="0"/>
              <a:t>Η ιστορική μέθοδος</a:t>
            </a:r>
          </a:p>
          <a:p>
            <a:endParaRPr lang="el-GR" dirty="0"/>
          </a:p>
        </p:txBody>
      </p:sp>
      <p:sp>
        <p:nvSpPr>
          <p:cNvPr id="4" name="Θέση περιεχομένου 3"/>
          <p:cNvSpPr>
            <a:spLocks noGrp="1"/>
          </p:cNvSpPr>
          <p:nvPr>
            <p:ph sz="half" idx="2"/>
          </p:nvPr>
        </p:nvSpPr>
        <p:spPr/>
        <p:txBody>
          <a:bodyPr rtlCol="0">
            <a:normAutofit/>
          </a:bodyPr>
          <a:lstStyle/>
          <a:p>
            <a:pPr rtl="0"/>
            <a:r>
              <a:rPr lang="el-GR" dirty="0">
                <a:solidFill>
                  <a:schemeClr val="bg1"/>
                </a:solidFill>
              </a:rPr>
              <a:t>[…] Η ιστορική μέθοδος μας </a:t>
            </a:r>
            <a:r>
              <a:rPr lang="el-GR" dirty="0"/>
              <a:t>δίνει τη δυνατότητα να θέτουμε κάποιους  προβληματισμούς και να ανάγουμε τα πιο συγκεκριμένα και συχνά τα πιο  συγκεχυμένα ερωτήματα σε ένα διαχρονικό συλλογισμό, ο οποίος θα τα  κατατάξει και θα τα φωτίσει. […]</a:t>
            </a:r>
          </a:p>
          <a:p>
            <a:pPr rtl="0"/>
            <a:endParaRPr lang="el-GR" dirty="0"/>
          </a:p>
        </p:txBody>
      </p:sp>
      <p:sp>
        <p:nvSpPr>
          <p:cNvPr id="6" name="Θέση περιεχομένου 5"/>
          <p:cNvSpPr>
            <a:spLocks noGrp="1"/>
          </p:cNvSpPr>
          <p:nvPr>
            <p:ph sz="quarter" idx="4"/>
          </p:nvPr>
        </p:nvSpPr>
        <p:spPr>
          <a:xfrm>
            <a:off x="6096000" y="3030007"/>
            <a:ext cx="4700059" cy="2906179"/>
          </a:xfrm>
        </p:spPr>
        <p:txBody>
          <a:bodyPr rtlCol="0">
            <a:normAutofit lnSpcReduction="10000"/>
          </a:bodyPr>
          <a:lstStyle/>
          <a:p>
            <a:pPr rtl="0"/>
            <a:r>
              <a:rPr lang="el-GR" dirty="0"/>
              <a:t>Συνίσταται στο να ξεκινούμε από τα αποτελέσματα των Επιστημών της Αγωγής  και να αναζητούμε κάτω από ποιες συνθήκες και μέσα σε ποια όρια</a:t>
            </a:r>
          </a:p>
          <a:p>
            <a:pPr rtl="0"/>
            <a:r>
              <a:rPr lang="el-GR" dirty="0"/>
              <a:t>κατακτήθηκαν</a:t>
            </a:r>
          </a:p>
          <a:p>
            <a:pPr rtl="0"/>
            <a:endParaRPr lang="el-GR"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5757477" y="2228212"/>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Η </a:t>
            </a:r>
            <a:r>
              <a:rPr lang="el-GR" dirty="0" err="1"/>
              <a:t>αναχοστική</a:t>
            </a:r>
            <a:r>
              <a:rPr lang="el-GR" dirty="0"/>
              <a:t> μέθοδος</a:t>
            </a:r>
          </a:p>
          <a:p>
            <a:endParaRPr lang="el-GR" dirty="0"/>
          </a:p>
        </p:txBody>
      </p:sp>
    </p:spTree>
    <p:extLst>
      <p:ext uri="{BB962C8B-B14F-4D97-AF65-F5344CB8AC3E}">
        <p14:creationId xmlns:p14="http://schemas.microsoft.com/office/powerpoint/2010/main" val="1396708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19" y="883665"/>
            <a:ext cx="9613863" cy="1080937"/>
          </a:xfrm>
        </p:spPr>
        <p:txBody>
          <a:bodyPr rtlCol="0">
            <a:normAutofit fontScale="90000"/>
          </a:bodyPr>
          <a:lstStyle/>
          <a:p>
            <a:pPr rtl="0"/>
            <a:r>
              <a:rPr lang="el-GR" dirty="0"/>
              <a:t>Καταλληλότερες μέθοδοι κατά το </a:t>
            </a:r>
            <a:r>
              <a:rPr lang="el-GR" dirty="0" err="1"/>
              <a:t>Reboul</a:t>
            </a:r>
            <a:r>
              <a:rPr lang="el-GR" dirty="0"/>
              <a:t> </a:t>
            </a:r>
            <a:br>
              <a:rPr lang="el-GR" dirty="0"/>
            </a:br>
            <a:r>
              <a:rPr lang="el-GR" dirty="0"/>
              <a:t>(2002, 55-61) είναι:</a:t>
            </a:r>
            <a:br>
              <a:rPr lang="el-GR" dirty="0"/>
            </a:br>
            <a:endParaRPr lang="el-GR" dirty="0"/>
          </a:p>
        </p:txBody>
      </p:sp>
      <p:sp>
        <p:nvSpPr>
          <p:cNvPr id="10" name="Θέση κειμένου 9">
            <a:extLst>
              <a:ext uri="{FF2B5EF4-FFF2-40B4-BE49-F238E27FC236}">
                <a16:creationId xmlns:a16="http://schemas.microsoft.com/office/drawing/2014/main" id="{7FA41CCC-53F2-B403-1942-3BB57531AF53}"/>
              </a:ext>
            </a:extLst>
          </p:cNvPr>
          <p:cNvSpPr>
            <a:spLocks noGrp="1"/>
          </p:cNvSpPr>
          <p:nvPr>
            <p:ph type="body" idx="1"/>
          </p:nvPr>
        </p:nvSpPr>
        <p:spPr>
          <a:xfrm>
            <a:off x="606582" y="2033032"/>
            <a:ext cx="4861711" cy="928545"/>
          </a:xfrm>
        </p:spPr>
        <p:txBody>
          <a:bodyPr>
            <a:normAutofit fontScale="62500" lnSpcReduction="20000"/>
          </a:bodyPr>
          <a:lstStyle/>
          <a:p>
            <a:endParaRPr lang="el-GR" dirty="0"/>
          </a:p>
          <a:p>
            <a:endParaRPr lang="el-GR" dirty="0"/>
          </a:p>
          <a:p>
            <a:r>
              <a:rPr lang="el-GR" sz="3800" dirty="0"/>
              <a:t>Μέθοδος της λογικής ανάλυσης</a:t>
            </a:r>
          </a:p>
          <a:p>
            <a:endParaRPr lang="el-GR" dirty="0"/>
          </a:p>
        </p:txBody>
      </p:sp>
      <p:sp>
        <p:nvSpPr>
          <p:cNvPr id="4" name="Θέση περιεχομένου 3"/>
          <p:cNvSpPr>
            <a:spLocks noGrp="1"/>
          </p:cNvSpPr>
          <p:nvPr>
            <p:ph sz="half" idx="2"/>
          </p:nvPr>
        </p:nvSpPr>
        <p:spPr/>
        <p:txBody>
          <a:bodyPr rtlCol="0">
            <a:normAutofit fontScale="92500" lnSpcReduction="20000"/>
          </a:bodyPr>
          <a:lstStyle/>
          <a:p>
            <a:pPr rtl="0"/>
            <a:r>
              <a:rPr lang="el-GR" dirty="0"/>
              <a:t>[</a:t>
            </a:r>
            <a:r>
              <a:rPr lang="el-GR" dirty="0">
                <a:solidFill>
                  <a:schemeClr val="bg1"/>
                </a:solidFill>
              </a:rPr>
              <a:t>Αυτή η μέθοδος] την οποία προτιμούν οι </a:t>
            </a:r>
            <a:r>
              <a:rPr lang="el-GR" dirty="0"/>
              <a:t>Αγγλοσάξονες, είναι η λογική  ανάλυση, η οποία συνίσταται στη διερεύνηση του περί της παιδείας λόγου, στον  καθορισμό των όρων του, την ανάλυση των διατυπώσεών του, τον έλεγχο των  συλλογισμών του, μέχρι την αποκάλυψη της αμφιλεγόμενης φύσης του ή των</a:t>
            </a:r>
          </a:p>
          <a:p>
            <a:pPr rtl="0"/>
            <a:r>
              <a:rPr lang="el-GR" dirty="0"/>
              <a:t>εσωτερικών αντιφάσεών του.. […]</a:t>
            </a:r>
          </a:p>
          <a:p>
            <a:pPr rtl="0"/>
            <a:endParaRPr lang="el-GR" dirty="0"/>
          </a:p>
        </p:txBody>
      </p:sp>
      <p:sp>
        <p:nvSpPr>
          <p:cNvPr id="6" name="Θέση περιεχομένου 5"/>
          <p:cNvSpPr>
            <a:spLocks noGrp="1"/>
          </p:cNvSpPr>
          <p:nvPr>
            <p:ph sz="quarter" idx="4"/>
          </p:nvPr>
        </p:nvSpPr>
        <p:spPr>
          <a:xfrm>
            <a:off x="5966887" y="2961577"/>
            <a:ext cx="4700059" cy="2906179"/>
          </a:xfrm>
        </p:spPr>
        <p:txBody>
          <a:bodyPr rtlCol="0">
            <a:normAutofit fontScale="70000" lnSpcReduction="20000"/>
          </a:bodyPr>
          <a:lstStyle/>
          <a:p>
            <a:pPr rtl="0"/>
            <a:r>
              <a:rPr lang="el-GR" dirty="0">
                <a:solidFill>
                  <a:schemeClr val="bg1"/>
                </a:solidFill>
              </a:rPr>
              <a:t>[…] Για παράδειγμα, αν θέλουμε να </a:t>
            </a:r>
            <a:r>
              <a:rPr lang="el-GR" dirty="0"/>
              <a:t>ορίσουμε την αληθινή διδασκαλία, θα  παρατηρήσουμε ότι κανείς δε δέχεται να την αναγάγει σε μια τεχνική</a:t>
            </a:r>
          </a:p>
          <a:p>
            <a:pPr rtl="0"/>
            <a:r>
              <a:rPr lang="el-GR" dirty="0"/>
              <a:t>εκγύμνασης, πλύσης εγκεφάλου ή κατήχησης. Κανείς δε θέλει να περιορίσει τη  μόρφωση σε απλή πληροφόρηση, κι ακόμα περισσότερο σε παραμόρφωση.</a:t>
            </a:r>
          </a:p>
          <a:p>
            <a:pPr rtl="0"/>
            <a:r>
              <a:rPr lang="el-GR" dirty="0"/>
              <a:t>Διαλεκτική μέθοδος</a:t>
            </a:r>
          </a:p>
          <a:p>
            <a:pPr rtl="0"/>
            <a:endParaRPr lang="el-GR"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5757477" y="2228212"/>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    Μέθοδος </a:t>
            </a:r>
            <a:r>
              <a:rPr lang="en-US" dirty="0"/>
              <a:t>a </a:t>
            </a:r>
            <a:r>
              <a:rPr lang="en-US" dirty="0" err="1"/>
              <a:t>contrario</a:t>
            </a:r>
            <a:endParaRPr lang="en-US" dirty="0"/>
          </a:p>
          <a:p>
            <a:endParaRPr lang="el-GR" dirty="0"/>
          </a:p>
        </p:txBody>
      </p:sp>
    </p:spTree>
    <p:extLst>
      <p:ext uri="{BB962C8B-B14F-4D97-AF65-F5344CB8AC3E}">
        <p14:creationId xmlns:p14="http://schemas.microsoft.com/office/powerpoint/2010/main" val="2227362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19" y="883665"/>
            <a:ext cx="9613863" cy="1080937"/>
          </a:xfrm>
        </p:spPr>
        <p:txBody>
          <a:bodyPr rtlCol="0">
            <a:normAutofit fontScale="90000"/>
          </a:bodyPr>
          <a:lstStyle/>
          <a:p>
            <a:pPr rtl="0"/>
            <a:r>
              <a:rPr lang="el-GR" dirty="0"/>
              <a:t>Καταλληλότερες μέθοδοι κατά το </a:t>
            </a:r>
            <a:r>
              <a:rPr lang="el-GR" dirty="0" err="1"/>
              <a:t>Reboul</a:t>
            </a:r>
            <a:r>
              <a:rPr lang="el-GR" dirty="0"/>
              <a:t> </a:t>
            </a:r>
            <a:br>
              <a:rPr lang="el-GR" dirty="0"/>
            </a:br>
            <a:r>
              <a:rPr lang="el-GR" dirty="0"/>
              <a:t>(2002, 55-61) είναι:</a:t>
            </a:r>
            <a:br>
              <a:rPr lang="el-GR" dirty="0"/>
            </a:br>
            <a:endParaRPr lang="el-GR" dirty="0"/>
          </a:p>
        </p:txBody>
      </p:sp>
      <p:sp>
        <p:nvSpPr>
          <p:cNvPr id="10" name="Θέση κειμένου 9">
            <a:extLst>
              <a:ext uri="{FF2B5EF4-FFF2-40B4-BE49-F238E27FC236}">
                <a16:creationId xmlns:a16="http://schemas.microsoft.com/office/drawing/2014/main" id="{7FA41CCC-53F2-B403-1942-3BB57531AF53}"/>
              </a:ext>
            </a:extLst>
          </p:cNvPr>
          <p:cNvSpPr>
            <a:spLocks noGrp="1"/>
          </p:cNvSpPr>
          <p:nvPr>
            <p:ph type="body" idx="1"/>
          </p:nvPr>
        </p:nvSpPr>
        <p:spPr>
          <a:xfrm>
            <a:off x="606582" y="2033032"/>
            <a:ext cx="4861711" cy="928545"/>
          </a:xfrm>
        </p:spPr>
        <p:txBody>
          <a:bodyPr>
            <a:normAutofit fontScale="62500" lnSpcReduction="20000"/>
          </a:bodyPr>
          <a:lstStyle/>
          <a:p>
            <a:endParaRPr lang="el-GR" dirty="0"/>
          </a:p>
          <a:p>
            <a:endParaRPr lang="el-GR" dirty="0"/>
          </a:p>
          <a:p>
            <a:r>
              <a:rPr lang="el-GR" sz="3800" dirty="0"/>
              <a:t>Μέθοδος της λογικής ανάλυσης</a:t>
            </a:r>
          </a:p>
          <a:p>
            <a:endParaRPr lang="el-GR" dirty="0"/>
          </a:p>
        </p:txBody>
      </p:sp>
      <p:sp>
        <p:nvSpPr>
          <p:cNvPr id="4" name="Θέση περιεχομένου 3"/>
          <p:cNvSpPr>
            <a:spLocks noGrp="1"/>
          </p:cNvSpPr>
          <p:nvPr>
            <p:ph sz="half" idx="2"/>
          </p:nvPr>
        </p:nvSpPr>
        <p:spPr>
          <a:xfrm>
            <a:off x="391138" y="2787120"/>
            <a:ext cx="5077155" cy="3579339"/>
          </a:xfrm>
        </p:spPr>
        <p:txBody>
          <a:bodyPr rtlCol="0">
            <a:normAutofit fontScale="92500" lnSpcReduction="20000"/>
          </a:bodyPr>
          <a:lstStyle/>
          <a:p>
            <a:pPr rtl="0"/>
            <a:r>
              <a:rPr lang="el-GR" sz="2800" dirty="0">
                <a:solidFill>
                  <a:schemeClr val="bg1"/>
                </a:solidFill>
              </a:rPr>
              <a:t>[Αυτή η μέθοδος] την οποία </a:t>
            </a:r>
            <a:r>
              <a:rPr lang="el-GR" sz="2800" dirty="0"/>
              <a:t>προτιμούν οι Αγγλοσάξονες, είναι η λογική  ανάλυση, η οποία συνίσταται στη διερεύνηση του περί της παιδείας λόγου, στον  καθορισμό των όρων του, την ανάλυση των διατυπώσεών του, τον έλεγχο των  συλλογισμών του, μέχρι την αποκάλυψη της αμφιλεγόμενης φύσης του ή των</a:t>
            </a:r>
          </a:p>
          <a:p>
            <a:pPr rtl="0"/>
            <a:r>
              <a:rPr lang="el-GR" sz="2800" dirty="0"/>
              <a:t>εσωτερικών αντιφάσεών του.. […</a:t>
            </a:r>
            <a:r>
              <a:rPr lang="el-GR" sz="2800" dirty="0">
                <a:solidFill>
                  <a:schemeClr val="bg1"/>
                </a:solidFill>
              </a:rPr>
              <a:t>]</a:t>
            </a:r>
          </a:p>
          <a:p>
            <a:pPr rtl="0"/>
            <a:endParaRPr lang="el-GR" dirty="0"/>
          </a:p>
        </p:txBody>
      </p:sp>
      <p:sp>
        <p:nvSpPr>
          <p:cNvPr id="6" name="Θέση περιεχομένου 5"/>
          <p:cNvSpPr>
            <a:spLocks noGrp="1"/>
          </p:cNvSpPr>
          <p:nvPr>
            <p:ph sz="quarter" idx="4"/>
          </p:nvPr>
        </p:nvSpPr>
        <p:spPr>
          <a:xfrm>
            <a:off x="6885359" y="2961577"/>
            <a:ext cx="4700059" cy="3579339"/>
          </a:xfrm>
        </p:spPr>
        <p:txBody>
          <a:bodyPr rtlCol="0">
            <a:normAutofit fontScale="85000" lnSpcReduction="10000"/>
          </a:bodyPr>
          <a:lstStyle/>
          <a:p>
            <a:pPr rtl="0"/>
            <a:r>
              <a:rPr lang="el-GR" sz="2800" dirty="0"/>
              <a:t>[…] Για παράδειγμα, αν θέλουμε να ορίσουμε την αληθινή διδασκαλία, θα  παρατηρήσουμε ότι κανείς δε δέχεται να την αναγάγει σε μια τεχνική</a:t>
            </a:r>
          </a:p>
          <a:p>
            <a:pPr rtl="0"/>
            <a:r>
              <a:rPr lang="el-GR" sz="2800" dirty="0"/>
              <a:t>εκγύμνασης, πλύσης εγκεφάλου ή κατήχησης. Κανείς δε θέλει να περιορίσει τη  μόρφωση σε απλή πληροφόρηση, κι ακόμα περισσότερο σε παραμόρφωση</a:t>
            </a:r>
            <a:r>
              <a:rPr lang="el-GR" dirty="0"/>
              <a:t>.</a:t>
            </a:r>
          </a:p>
          <a:p>
            <a:pPr marL="0" indent="0" rtl="0">
              <a:buNone/>
            </a:pPr>
            <a:endParaRPr lang="el-GR"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7174543" y="2206363"/>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    Μέθοδος </a:t>
            </a:r>
            <a:r>
              <a:rPr lang="en-US" dirty="0"/>
              <a:t>a </a:t>
            </a:r>
            <a:r>
              <a:rPr lang="en-US" dirty="0" err="1"/>
              <a:t>contrario</a:t>
            </a:r>
            <a:endParaRPr lang="en-US" dirty="0"/>
          </a:p>
          <a:p>
            <a:endParaRPr lang="el-GR" dirty="0"/>
          </a:p>
        </p:txBody>
      </p:sp>
    </p:spTree>
    <p:extLst>
      <p:ext uri="{BB962C8B-B14F-4D97-AF65-F5344CB8AC3E}">
        <p14:creationId xmlns:p14="http://schemas.microsoft.com/office/powerpoint/2010/main" val="2672817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19" y="201227"/>
            <a:ext cx="9613863" cy="1080937"/>
          </a:xfrm>
        </p:spPr>
        <p:txBody>
          <a:bodyPr rtlCol="0">
            <a:normAutofit fontScale="90000"/>
          </a:bodyPr>
          <a:lstStyle/>
          <a:p>
            <a:pPr rtl="0"/>
            <a:r>
              <a:rPr lang="el-GR" dirty="0"/>
              <a:t>Καταλληλότερες μέθοδοι κατά το </a:t>
            </a:r>
            <a:r>
              <a:rPr lang="el-GR" dirty="0" err="1"/>
              <a:t>Reboul</a:t>
            </a:r>
            <a:r>
              <a:rPr lang="el-GR" dirty="0"/>
              <a:t> </a:t>
            </a:r>
            <a:br>
              <a:rPr lang="el-GR" dirty="0"/>
            </a:br>
            <a:r>
              <a:rPr lang="el-GR" dirty="0"/>
              <a:t>(2002, 55-61) είναι:</a:t>
            </a:r>
            <a:br>
              <a:rPr lang="el-GR" dirty="0"/>
            </a:br>
            <a:endParaRPr lang="el-GR" dirty="0"/>
          </a:p>
        </p:txBody>
      </p:sp>
      <p:sp>
        <p:nvSpPr>
          <p:cNvPr id="4" name="Θέση περιεχομένου 3"/>
          <p:cNvSpPr>
            <a:spLocks noGrp="1"/>
          </p:cNvSpPr>
          <p:nvPr>
            <p:ph sz="half" idx="2"/>
          </p:nvPr>
        </p:nvSpPr>
        <p:spPr>
          <a:xfrm>
            <a:off x="528638" y="1282164"/>
            <a:ext cx="11258550" cy="5247224"/>
          </a:xfrm>
        </p:spPr>
        <p:txBody>
          <a:bodyPr rtlCol="0">
            <a:normAutofit fontScale="25000" lnSpcReduction="20000"/>
          </a:bodyPr>
          <a:lstStyle/>
          <a:p>
            <a:pPr rtl="0"/>
            <a:endParaRPr lang="en-US" dirty="0"/>
          </a:p>
          <a:p>
            <a:pPr marL="0" indent="0" rtl="0">
              <a:buNone/>
            </a:pPr>
            <a:r>
              <a:rPr lang="en-US" sz="9600" b="1" dirty="0"/>
              <a:t>H </a:t>
            </a:r>
            <a:r>
              <a:rPr lang="el-GR" sz="9600" b="1" dirty="0"/>
              <a:t>Διαλεκτική μέθοδος</a:t>
            </a:r>
            <a:endParaRPr lang="en-US" sz="9600" b="1" dirty="0"/>
          </a:p>
          <a:p>
            <a:pPr rtl="0"/>
            <a:endParaRPr lang="en-US" dirty="0"/>
          </a:p>
          <a:p>
            <a:pPr marL="0" indent="0" rtl="0">
              <a:buNone/>
            </a:pPr>
            <a:r>
              <a:rPr lang="el-GR" sz="9600" dirty="0"/>
              <a:t>[…] Ας θυμηθούμε ότι αυτή η μέθοδος ξεκινά από </a:t>
            </a:r>
            <a:r>
              <a:rPr lang="el-GR" sz="9600" b="1" dirty="0"/>
              <a:t>τις αντιθέσεις μεταξύ ιδεών  </a:t>
            </a:r>
            <a:r>
              <a:rPr lang="el-GR" sz="9600" dirty="0"/>
              <a:t>και </a:t>
            </a:r>
            <a:r>
              <a:rPr lang="el-GR" sz="9600" b="1" dirty="0"/>
              <a:t>θεωριών </a:t>
            </a:r>
            <a:r>
              <a:rPr lang="el-GR" sz="9600" dirty="0"/>
              <a:t>και δείχνει ότι κάθε έννοια, λόγω ακριβώς των ανεπαρκειών της, μας  παραπέμπει στην αντίθετή της και ότι οι αντιθέσεις αυτές δεν μπορούν να ξεπεραστούν παρά μόνο από μια ποιοτικά διαφορετική σύνθεση που  ενσωματώνει ό,τι πραγματικά θετικό διαθέτει η κάθε θέση</a:t>
            </a:r>
          </a:p>
          <a:p>
            <a:pPr marL="0" indent="0" rtl="0">
              <a:buNone/>
            </a:pPr>
            <a:endParaRPr lang="el-GR" sz="9600" dirty="0"/>
          </a:p>
          <a:p>
            <a:pPr marL="0" indent="0" rtl="0">
              <a:buNone/>
            </a:pPr>
            <a:r>
              <a:rPr lang="el-GR" sz="9600" dirty="0"/>
              <a:t>Οι κλάδοι και οι επιστήμες με τις οποίες συνδέεται στενότερα είναι:</a:t>
            </a:r>
          </a:p>
          <a:p>
            <a:pPr marL="0" indent="0" rtl="0">
              <a:buNone/>
            </a:pPr>
            <a:endParaRPr lang="el-GR" sz="9600" dirty="0"/>
          </a:p>
          <a:p>
            <a:pPr marL="0" indent="0" rtl="0">
              <a:buNone/>
            </a:pPr>
            <a:r>
              <a:rPr lang="el-GR" sz="9600" dirty="0"/>
              <a:t>Πολιτική Φιλοσοφία και Εκπαιδευτική Πολιτική, Κοινωνιολογία της  Εκπαίδευσης, Παιδαγωγική Ψυχολογία και Σχολική Πρακτική</a:t>
            </a:r>
          </a:p>
          <a:p>
            <a:pPr marL="0" indent="0" rtl="0">
              <a:buNone/>
            </a:pPr>
            <a:endParaRPr lang="el-GR" sz="9600" dirty="0"/>
          </a:p>
          <a:p>
            <a:pPr marL="0" indent="0" rtl="0">
              <a:buNone/>
            </a:pPr>
            <a:r>
              <a:rPr lang="el-GR" sz="9600" dirty="0"/>
              <a:t>Αναγκαιότητα της φιλοσοφικής εκπαίδευσης - σχέση με τις άλλες  επιστήμες της Αγωγής και φιλοσοφικό</a:t>
            </a:r>
          </a:p>
          <a:p>
            <a:pPr marL="0" indent="0" rtl="0">
              <a:buNone/>
            </a:pPr>
            <a:r>
              <a:rPr lang="el-GR" sz="9600" dirty="0"/>
              <a:t>υπόβαθρο της διδασκαλίας</a:t>
            </a:r>
          </a:p>
          <a:p>
            <a:pPr rtl="0"/>
            <a:endParaRPr lang="el-GR"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5757477" y="2228212"/>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    </a:t>
            </a:r>
          </a:p>
        </p:txBody>
      </p:sp>
    </p:spTree>
    <p:extLst>
      <p:ext uri="{BB962C8B-B14F-4D97-AF65-F5344CB8AC3E}">
        <p14:creationId xmlns:p14="http://schemas.microsoft.com/office/powerpoint/2010/main" val="195515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7117" y="1036057"/>
            <a:ext cx="9597065" cy="928545"/>
          </a:xfrm>
        </p:spPr>
        <p:txBody>
          <a:bodyPr rtlCol="0">
            <a:normAutofit fontScale="90000"/>
          </a:bodyPr>
          <a:lstStyle/>
          <a:p>
            <a:pPr rtl="0"/>
            <a:r>
              <a:rPr lang="el-GR" sz="2200" b="1" dirty="0"/>
              <a:t>Αναγκαιότητα της φιλοσοφικής εκπαίδευσης - σχέση με τις άλλες  επιστήμες της Αγωγής και φιλοσοφικό υπόβαθρο της διδασκαλίας</a:t>
            </a:r>
            <a:br>
              <a:rPr lang="el-GR" b="1" dirty="0"/>
            </a:br>
            <a:br>
              <a:rPr lang="el-GR" dirty="0"/>
            </a:br>
            <a:endParaRPr lang="el-GR" dirty="0"/>
          </a:p>
        </p:txBody>
      </p:sp>
      <p:sp>
        <p:nvSpPr>
          <p:cNvPr id="4" name="Θέση περιεχομένου 3"/>
          <p:cNvSpPr>
            <a:spLocks noGrp="1"/>
          </p:cNvSpPr>
          <p:nvPr>
            <p:ph sz="half" idx="2"/>
          </p:nvPr>
        </p:nvSpPr>
        <p:spPr>
          <a:xfrm>
            <a:off x="615636" y="2571184"/>
            <a:ext cx="11380206" cy="3365003"/>
          </a:xfrm>
        </p:spPr>
        <p:txBody>
          <a:bodyPr rtlCol="0">
            <a:normAutofit/>
          </a:bodyPr>
          <a:lstStyle/>
          <a:p>
            <a:pPr marL="0" indent="0" rtl="0">
              <a:buNone/>
            </a:pPr>
            <a:r>
              <a:rPr lang="el-GR" dirty="0">
                <a:solidFill>
                  <a:schemeClr val="bg1"/>
                </a:solidFill>
              </a:rPr>
              <a:t>Η </a:t>
            </a:r>
            <a:r>
              <a:rPr lang="el-GR" dirty="0"/>
              <a:t>αναγκαιότητα της φιλοσοφικής εκπαίδευσης προκύπτει από το ότι η  Φιλοσοφία νοείται ως βασική επιστήμη που </a:t>
            </a:r>
            <a:r>
              <a:rPr lang="el-GR" b="1" dirty="0"/>
              <a:t>ενώ δεν έχει συγκεκριμένο</a:t>
            </a:r>
          </a:p>
          <a:p>
            <a:pPr marL="0" indent="0" rtl="0">
              <a:buNone/>
            </a:pPr>
            <a:r>
              <a:rPr lang="el-GR" b="1" dirty="0"/>
              <a:t>αντικείμενο σχετίζεται με τον στοχασμό της ανθρώπινης σκέψης καθώς επίσης  και των επιστημολογικών τοποθετήσεων.</a:t>
            </a:r>
          </a:p>
          <a:p>
            <a:pPr marL="0" indent="0" rtl="0">
              <a:buNone/>
            </a:pPr>
            <a:endParaRPr lang="el-GR" dirty="0"/>
          </a:p>
          <a:p>
            <a:pPr marL="0" indent="0" rtl="0">
              <a:buNone/>
            </a:pPr>
            <a:r>
              <a:rPr lang="el-GR" b="1" dirty="0"/>
              <a:t>Θέτει ερωτήματα </a:t>
            </a:r>
            <a:r>
              <a:rPr lang="el-GR" dirty="0"/>
              <a:t>που δεν μπορούν να απαντηθούν άμεσα από τις ειδικές  επιστήμες, αλλά δίνουν σε αυτές νέους προσανατολισμούς.</a:t>
            </a:r>
          </a:p>
          <a:p>
            <a:pPr rtl="0"/>
            <a:endParaRPr lang="el-GR"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5757477" y="2228212"/>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    </a:t>
            </a:r>
          </a:p>
        </p:txBody>
      </p:sp>
      <p:pic>
        <p:nvPicPr>
          <p:cNvPr id="3" name="Εικόνα 2">
            <a:extLst>
              <a:ext uri="{FF2B5EF4-FFF2-40B4-BE49-F238E27FC236}">
                <a16:creationId xmlns:a16="http://schemas.microsoft.com/office/drawing/2014/main" id="{A42C9057-00D2-A2ED-E2F9-D86100075118}"/>
              </a:ext>
            </a:extLst>
          </p:cNvPr>
          <p:cNvPicPr>
            <a:picLocks noChangeAspect="1"/>
          </p:cNvPicPr>
          <p:nvPr/>
        </p:nvPicPr>
        <p:blipFill>
          <a:blip r:embed="rId3"/>
          <a:stretch>
            <a:fillRect/>
          </a:stretch>
        </p:blipFill>
        <p:spPr>
          <a:xfrm flipH="1">
            <a:off x="8446211" y="1974978"/>
            <a:ext cx="3404775" cy="2908044"/>
          </a:xfrm>
          <a:prstGeom prst="rect">
            <a:avLst/>
          </a:prstGeom>
        </p:spPr>
      </p:pic>
    </p:spTree>
    <p:extLst>
      <p:ext uri="{BB962C8B-B14F-4D97-AF65-F5344CB8AC3E}">
        <p14:creationId xmlns:p14="http://schemas.microsoft.com/office/powerpoint/2010/main" val="2436252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7117" y="1036057"/>
            <a:ext cx="9597065" cy="928545"/>
          </a:xfrm>
        </p:spPr>
        <p:txBody>
          <a:bodyPr rtlCol="0">
            <a:normAutofit fontScale="90000"/>
          </a:bodyPr>
          <a:lstStyle/>
          <a:p>
            <a:pPr rtl="0"/>
            <a:r>
              <a:rPr lang="el-GR" sz="2200" b="1" dirty="0"/>
              <a:t>Αναγκαιότητα της φιλοσοφικής εκπαίδευσης - σχέση με τις άλλες  επιστήμες της Αγωγής και φιλοσοφικό υπόβαθρο της διδασκαλίας</a:t>
            </a:r>
            <a:br>
              <a:rPr lang="el-GR" b="1" dirty="0"/>
            </a:br>
            <a:br>
              <a:rPr lang="el-GR" b="1" dirty="0"/>
            </a:br>
            <a:endParaRPr lang="el-GR" b="1" dirty="0"/>
          </a:p>
        </p:txBody>
      </p:sp>
      <p:sp>
        <p:nvSpPr>
          <p:cNvPr id="4" name="Θέση περιεχομένου 3"/>
          <p:cNvSpPr>
            <a:spLocks noGrp="1"/>
          </p:cNvSpPr>
          <p:nvPr>
            <p:ph sz="half" idx="2"/>
          </p:nvPr>
        </p:nvSpPr>
        <p:spPr>
          <a:xfrm>
            <a:off x="488887" y="2692484"/>
            <a:ext cx="11380206" cy="3365003"/>
          </a:xfrm>
        </p:spPr>
        <p:txBody>
          <a:bodyPr rtlCol="0">
            <a:normAutofit fontScale="92500"/>
          </a:bodyPr>
          <a:lstStyle/>
          <a:p>
            <a:pPr rtl="0"/>
            <a:r>
              <a:rPr lang="el-GR" dirty="0">
                <a:solidFill>
                  <a:schemeClr val="bg1"/>
                </a:solidFill>
              </a:rPr>
              <a:t>Το </a:t>
            </a:r>
            <a:r>
              <a:rPr lang="el-GR" b="1" dirty="0"/>
              <a:t>να κάνεις </a:t>
            </a:r>
            <a:r>
              <a:rPr lang="el-GR" b="1" dirty="0" err="1"/>
              <a:t>ΦτΠ</a:t>
            </a:r>
            <a:r>
              <a:rPr lang="el-GR" b="1" dirty="0"/>
              <a:t> σημαίνει να λαμβάνεις την παιδεία ως αντικείμενο στοχασμού</a:t>
            </a:r>
            <a:r>
              <a:rPr lang="el-GR" dirty="0"/>
              <a:t>,  με τον ίδιο τρόπο με τον οποίο άλλοι κλάδοι της φιλοσοφίας ενδιαφέρονται για</a:t>
            </a:r>
          </a:p>
          <a:p>
            <a:pPr rtl="0"/>
            <a:r>
              <a:rPr lang="el-GR" dirty="0"/>
              <a:t>τις επιστήμες, την τέχνη, την ηθική...</a:t>
            </a:r>
          </a:p>
          <a:p>
            <a:pPr rtl="0"/>
            <a:r>
              <a:rPr lang="el-GR" dirty="0"/>
              <a:t>Η </a:t>
            </a:r>
            <a:r>
              <a:rPr lang="el-GR" dirty="0" err="1"/>
              <a:t>ΦτΠ</a:t>
            </a:r>
            <a:r>
              <a:rPr lang="el-GR" dirty="0"/>
              <a:t> εργάζεται επί των εννοιών, φέρνει στο φως ομοιότητες σκέψεων ή</a:t>
            </a:r>
          </a:p>
          <a:p>
            <a:pPr rtl="0"/>
            <a:r>
              <a:rPr lang="el-GR" dirty="0"/>
              <a:t>αντιθέσεις όχι πολύ φανερές, δεν θεωρεί τίποτα αυτονόητο, είναι προσεκτική ως  προς τους νόμους της λογικής και ξετρυπώνει τις αντιφάσεις, ανέρχεται, για να  κατανοήσει μια ιδέα, στις προϋποθέσεις της, αναλύει το νόημά της</a:t>
            </a:r>
          </a:p>
          <a:p>
            <a:pPr rtl="0"/>
            <a:endParaRPr lang="el-GR"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5757477" y="2228212"/>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    </a:t>
            </a:r>
          </a:p>
        </p:txBody>
      </p:sp>
    </p:spTree>
    <p:extLst>
      <p:ext uri="{BB962C8B-B14F-4D97-AF65-F5344CB8AC3E}">
        <p14:creationId xmlns:p14="http://schemas.microsoft.com/office/powerpoint/2010/main" val="1431339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7117" y="1036057"/>
            <a:ext cx="9597065" cy="928545"/>
          </a:xfrm>
        </p:spPr>
        <p:txBody>
          <a:bodyPr rtlCol="0">
            <a:normAutofit fontScale="90000"/>
          </a:bodyPr>
          <a:lstStyle/>
          <a:p>
            <a:pPr rtl="0"/>
            <a:r>
              <a:rPr lang="el-GR" sz="2200" b="1" dirty="0"/>
              <a:t>Αναγκαιότητα της φιλοσοφικής εκπαίδευσης - σχέση με τις άλλες  επιστήμες της Αγωγής και φιλοσοφικό υπόβαθρο της διδασκαλίας</a:t>
            </a:r>
            <a:br>
              <a:rPr lang="el-GR" b="1" dirty="0"/>
            </a:br>
            <a:br>
              <a:rPr lang="el-GR" b="1" dirty="0"/>
            </a:br>
            <a:endParaRPr lang="el-GR" b="1" dirty="0"/>
          </a:p>
        </p:txBody>
      </p:sp>
      <p:sp>
        <p:nvSpPr>
          <p:cNvPr id="4" name="Θέση περιεχομένου 3"/>
          <p:cNvSpPr>
            <a:spLocks noGrp="1"/>
          </p:cNvSpPr>
          <p:nvPr>
            <p:ph sz="half" idx="2"/>
          </p:nvPr>
        </p:nvSpPr>
        <p:spPr>
          <a:xfrm>
            <a:off x="560324" y="2228212"/>
            <a:ext cx="11414355" cy="4285832"/>
          </a:xfrm>
        </p:spPr>
        <p:txBody>
          <a:bodyPr rtlCol="0">
            <a:normAutofit fontScale="92500" lnSpcReduction="10000"/>
          </a:bodyPr>
          <a:lstStyle/>
          <a:p>
            <a:pPr marL="0" indent="0" rtl="0">
              <a:buNone/>
            </a:pPr>
            <a:r>
              <a:rPr lang="el-GR" dirty="0"/>
              <a:t>	Ο στόχος της δεν είναι τόσο να οικοδομήσει νέες γνώσεις σχετικά με την  εκπαίδευση, αλλά να προσφέρει ένα </a:t>
            </a:r>
            <a:r>
              <a:rPr lang="el-GR" b="1" dirty="0"/>
              <a:t>νέο βλέμμα </a:t>
            </a:r>
            <a:r>
              <a:rPr lang="el-GR" dirty="0"/>
              <a:t>και νέα </a:t>
            </a:r>
          </a:p>
          <a:p>
            <a:pPr marL="0" indent="0" rtl="0">
              <a:buNone/>
            </a:pPr>
            <a:r>
              <a:rPr lang="el-GR" dirty="0"/>
              <a:t>ή </a:t>
            </a:r>
            <a:r>
              <a:rPr lang="el-GR" b="1" dirty="0"/>
              <a:t>ανανεωμένα ερωτήματα </a:t>
            </a:r>
            <a:r>
              <a:rPr lang="el-GR" dirty="0"/>
              <a:t>σχετικά με αυτές τις γνώσεις</a:t>
            </a:r>
          </a:p>
          <a:p>
            <a:pPr marL="0" indent="0" rtl="0">
              <a:buNone/>
            </a:pPr>
            <a:r>
              <a:rPr lang="el-GR" dirty="0"/>
              <a:t>Η Φιλοσοφία της Παιδείας ανήκει ταυτόχρονα και στον χώρο της Φιλοσοφίας και  στο χώρο της παιδείας. Ωστόσο είναι αυθύπαρκτη και την έχουν ανάγκη όλες οι  επιστήμες της εκπαίδευσης</a:t>
            </a:r>
          </a:p>
          <a:p>
            <a:pPr marL="0" indent="0" rtl="0">
              <a:buNone/>
            </a:pPr>
            <a:endParaRPr lang="el-GR" dirty="0"/>
          </a:p>
          <a:p>
            <a:pPr marL="0" indent="0" rtl="0">
              <a:buNone/>
            </a:pPr>
            <a:r>
              <a:rPr lang="el-GR" b="1" dirty="0"/>
              <a:t>Είναι η Επιστήμη των Επιστημών της Αγωγής</a:t>
            </a:r>
            <a:r>
              <a:rPr lang="el-GR" dirty="0"/>
              <a:t>, που ασκεί χρέη επιστημολογίας</a:t>
            </a:r>
          </a:p>
          <a:p>
            <a:pPr marL="0" indent="0" rtl="0">
              <a:buNone/>
            </a:pPr>
            <a:r>
              <a:rPr lang="el-GR" dirty="0"/>
              <a:t>για καθεμιά από αυτές. Έτσι η </a:t>
            </a:r>
            <a:r>
              <a:rPr lang="el-GR" dirty="0" err="1"/>
              <a:t>ΦτΠ</a:t>
            </a:r>
            <a:r>
              <a:rPr lang="el-GR" dirty="0"/>
              <a:t> είναι η παιδεία κοιταγμένη από τη σκοπιά της  Φιλοσοφίας</a:t>
            </a:r>
          </a:p>
          <a:p>
            <a:pPr rtl="0"/>
            <a:endParaRPr lang="el-GR"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5757477" y="2228212"/>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    </a:t>
            </a:r>
          </a:p>
        </p:txBody>
      </p:sp>
    </p:spTree>
    <p:extLst>
      <p:ext uri="{BB962C8B-B14F-4D97-AF65-F5344CB8AC3E}">
        <p14:creationId xmlns:p14="http://schemas.microsoft.com/office/powerpoint/2010/main" val="682637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dirty="0"/>
              <a:t>Εισαγωγή  στη Φιλοσοφία της Παιδείας</a:t>
            </a:r>
          </a:p>
        </p:txBody>
      </p:sp>
      <p:sp>
        <p:nvSpPr>
          <p:cNvPr id="8" name="Θέση κειμένου 7"/>
          <p:cNvSpPr>
            <a:spLocks noGrp="1"/>
          </p:cNvSpPr>
          <p:nvPr>
            <p:ph type="body" idx="1"/>
          </p:nvPr>
        </p:nvSpPr>
        <p:spPr>
          <a:xfrm>
            <a:off x="680319" y="2317687"/>
            <a:ext cx="11062026" cy="3618500"/>
          </a:xfrm>
        </p:spPr>
        <p:txBody>
          <a:bodyPr rtlCol="0">
            <a:normAutofit/>
          </a:bodyPr>
          <a:lstStyle/>
          <a:p>
            <a:pPr rtl="0"/>
            <a:r>
              <a:rPr lang="el-GR" dirty="0">
                <a:solidFill>
                  <a:schemeClr val="bg1"/>
                </a:solidFill>
              </a:rPr>
              <a:t>Επιστήμη</a:t>
            </a:r>
          </a:p>
          <a:p>
            <a:pPr rtl="0"/>
            <a:r>
              <a:rPr lang="el-GR" b="0" dirty="0">
                <a:solidFill>
                  <a:schemeClr val="bg1"/>
                </a:solidFill>
              </a:rPr>
              <a:t>Επιστήμη είναι μια δυναμική διαδικασία, </a:t>
            </a:r>
            <a:r>
              <a:rPr lang="el-GR" dirty="0">
                <a:solidFill>
                  <a:schemeClr val="bg1"/>
                </a:solidFill>
              </a:rPr>
              <a:t>γνώσης &amp; πραγματικότητας </a:t>
            </a:r>
            <a:r>
              <a:rPr lang="el-GR" b="0" dirty="0">
                <a:solidFill>
                  <a:schemeClr val="bg1"/>
                </a:solidFill>
              </a:rPr>
              <a:t>και ταυτόχρονα  το ίδιο το γνωστικό σώμα που συγκροτείται κάθε φορά ως αποτέλεσμα της προσπάθειας  αυτής.</a:t>
            </a:r>
          </a:p>
          <a:p>
            <a:pPr rtl="0"/>
            <a:endParaRPr lang="el-GR" b="0" dirty="0">
              <a:solidFill>
                <a:schemeClr val="bg1"/>
              </a:solidFill>
            </a:endParaRPr>
          </a:p>
          <a:p>
            <a:pPr rtl="0"/>
            <a:r>
              <a:rPr lang="el-GR" dirty="0">
                <a:solidFill>
                  <a:schemeClr val="bg1"/>
                </a:solidFill>
              </a:rPr>
              <a:t>Φιλοσοφία</a:t>
            </a:r>
          </a:p>
          <a:p>
            <a:pPr rtl="0"/>
            <a:r>
              <a:rPr lang="el-GR" b="0" dirty="0">
                <a:solidFill>
                  <a:schemeClr val="bg1"/>
                </a:solidFill>
              </a:rPr>
              <a:t>Φιλοσοφία μπορεί να είναι η γενική γνώση που προκύπτει από τη διασύνδεση των αιτιών  με τα αποτελέσματα και των αποτελεσμάτων με τα αίτια.</a:t>
            </a:r>
          </a:p>
          <a:p>
            <a:pPr rtl="0"/>
            <a:endParaRPr lang="el-GR" dirty="0"/>
          </a:p>
        </p:txBody>
      </p:sp>
    </p:spTree>
    <p:extLst>
      <p:ext uri="{BB962C8B-B14F-4D97-AF65-F5344CB8AC3E}">
        <p14:creationId xmlns:p14="http://schemas.microsoft.com/office/powerpoint/2010/main" val="3369225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58944" y="664583"/>
            <a:ext cx="9597065" cy="928545"/>
          </a:xfrm>
        </p:spPr>
        <p:txBody>
          <a:bodyPr rtlCol="0">
            <a:normAutofit fontScale="90000"/>
          </a:bodyPr>
          <a:lstStyle/>
          <a:p>
            <a:pPr rtl="0"/>
            <a:r>
              <a:rPr lang="el-GR" dirty="0"/>
              <a:t>Σχέση με την Παιδαγωγική:</a:t>
            </a:r>
            <a:br>
              <a:rPr lang="el-GR" dirty="0"/>
            </a:br>
            <a:br>
              <a:rPr lang="el-GR" dirty="0"/>
            </a:br>
            <a:br>
              <a:rPr lang="el-GR" dirty="0"/>
            </a:br>
            <a:endParaRPr lang="el-GR" dirty="0"/>
          </a:p>
        </p:txBody>
      </p:sp>
      <p:sp>
        <p:nvSpPr>
          <p:cNvPr id="4" name="Θέση περιεχομένου 3"/>
          <p:cNvSpPr>
            <a:spLocks noGrp="1"/>
          </p:cNvSpPr>
          <p:nvPr>
            <p:ph sz="half" idx="2"/>
          </p:nvPr>
        </p:nvSpPr>
        <p:spPr>
          <a:xfrm>
            <a:off x="401054" y="2228212"/>
            <a:ext cx="11534272" cy="4629788"/>
          </a:xfrm>
        </p:spPr>
        <p:txBody>
          <a:bodyPr rtlCol="0">
            <a:normAutofit fontScale="92500" lnSpcReduction="20000"/>
          </a:bodyPr>
          <a:lstStyle/>
          <a:p>
            <a:pPr rtl="0">
              <a:buFont typeface="Wingdings" panose="05000000000000000000" pitchFamily="2" charset="2"/>
              <a:buChar char="ü"/>
            </a:pPr>
            <a:r>
              <a:rPr lang="el-GR" sz="2800" dirty="0"/>
              <a:t>Φιλοσοφία και Παιδαγωγική διεκδικούν τα πρώτα κείμενα που γράφτηκαν για  την παιδεία βάζοντας περίπου στο </a:t>
            </a:r>
            <a:r>
              <a:rPr lang="el-GR" sz="2800" b="1" dirty="0"/>
              <a:t>17ο αιώνα </a:t>
            </a:r>
            <a:r>
              <a:rPr lang="el-GR" sz="2800" dirty="0"/>
              <a:t>τις απαρχές τους</a:t>
            </a:r>
          </a:p>
          <a:p>
            <a:pPr rtl="0">
              <a:buFont typeface="Wingdings" panose="05000000000000000000" pitchFamily="2" charset="2"/>
              <a:buChar char="ü"/>
            </a:pPr>
            <a:endParaRPr lang="el-GR" sz="2800" dirty="0"/>
          </a:p>
          <a:p>
            <a:pPr marL="0" indent="0" rtl="0">
              <a:buNone/>
            </a:pPr>
            <a:r>
              <a:rPr lang="el-GR" sz="2800" b="1" dirty="0"/>
              <a:t>Ο </a:t>
            </a:r>
            <a:r>
              <a:rPr lang="el-GR" sz="2800" b="1" dirty="0" err="1"/>
              <a:t>Έρβαρτος</a:t>
            </a:r>
            <a:r>
              <a:rPr lang="el-GR" sz="2800" b="1" dirty="0"/>
              <a:t> </a:t>
            </a:r>
            <a:r>
              <a:rPr lang="el-GR" sz="2800" dirty="0"/>
              <a:t>(</a:t>
            </a:r>
            <a:r>
              <a:rPr lang="el-GR" sz="2800" dirty="0" err="1"/>
              <a:t>Johann</a:t>
            </a:r>
            <a:r>
              <a:rPr lang="el-GR" sz="2800" dirty="0"/>
              <a:t> </a:t>
            </a:r>
            <a:r>
              <a:rPr lang="el-GR" sz="2800" dirty="0" err="1"/>
              <a:t>Friedrich</a:t>
            </a:r>
            <a:r>
              <a:rPr lang="el-GR" sz="2800" dirty="0"/>
              <a:t> </a:t>
            </a:r>
            <a:r>
              <a:rPr lang="el-GR" sz="2800" dirty="0" err="1"/>
              <a:t>Herbart</a:t>
            </a:r>
            <a:r>
              <a:rPr lang="el-GR" sz="2800" dirty="0"/>
              <a:t>) 1776-1841 εμφανίζει πρώτος μέσα από  τα συγγράμματά του τη Γενική Παιδαγωγική (1806) και ύστερα την</a:t>
            </a:r>
          </a:p>
          <a:p>
            <a:pPr marL="0" indent="0" rtl="0">
              <a:buNone/>
            </a:pPr>
            <a:endParaRPr lang="el-GR" sz="2800" dirty="0"/>
          </a:p>
          <a:p>
            <a:pPr rtl="0">
              <a:buFont typeface="Wingdings" panose="05000000000000000000" pitchFamily="2" charset="2"/>
              <a:buChar char="ü"/>
            </a:pPr>
            <a:r>
              <a:rPr lang="el-GR" sz="2800" dirty="0"/>
              <a:t> Ψυχολογία</a:t>
            </a:r>
          </a:p>
          <a:p>
            <a:pPr marL="0" indent="0" rtl="0">
              <a:buNone/>
            </a:pPr>
            <a:r>
              <a:rPr lang="el-GR" sz="2800" dirty="0"/>
              <a:t>(1824-1825). Πρωτοπόρος στα δύο αυτά γνωστικά αντικείμενα και ορόσημο στην  αυτονόμηση και εξέλιξη των Επιστημών της Εκπαίδευσης</a:t>
            </a:r>
          </a:p>
          <a:p>
            <a:pPr marL="0" indent="0" rtl="0">
              <a:buNone/>
            </a:pPr>
            <a:r>
              <a:rPr lang="el-GR" sz="2800" dirty="0"/>
              <a:t>Η Ψυχολογία αυτονομείται και εξελίσσεται στο τέλος του 19ου αιώνα ενώ η  Παιδαγωγική δεν έχει αποδεσμευτεί ούτε στα μέσα του 20ου αιώνα.</a:t>
            </a:r>
          </a:p>
          <a:p>
            <a:pPr marL="0" indent="0" rtl="0">
              <a:buNone/>
            </a:pPr>
            <a:r>
              <a:rPr lang="el-GR" sz="2800" dirty="0"/>
              <a:t>Συγκλονίζεται από μια κρίση ταυτότητας, αφού επαναπροσδιορίζονται όλες οι</a:t>
            </a:r>
          </a:p>
          <a:p>
            <a:pPr marL="0" indent="0" rtl="0">
              <a:buNone/>
            </a:pPr>
            <a:endParaRPr lang="el-GR"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5757477" y="2228212"/>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    </a:t>
            </a:r>
          </a:p>
        </p:txBody>
      </p:sp>
    </p:spTree>
    <p:extLst>
      <p:ext uri="{BB962C8B-B14F-4D97-AF65-F5344CB8AC3E}">
        <p14:creationId xmlns:p14="http://schemas.microsoft.com/office/powerpoint/2010/main" val="685441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7117" y="1036057"/>
            <a:ext cx="9597065" cy="928545"/>
          </a:xfrm>
        </p:spPr>
        <p:txBody>
          <a:bodyPr rtlCol="0">
            <a:normAutofit fontScale="90000"/>
          </a:bodyPr>
          <a:lstStyle/>
          <a:p>
            <a:pPr rtl="0"/>
            <a:r>
              <a:rPr lang="el-GR" dirty="0"/>
              <a:t>Η </a:t>
            </a:r>
            <a:r>
              <a:rPr lang="el-GR" dirty="0" err="1"/>
              <a:t>ΦτΠ</a:t>
            </a:r>
            <a:r>
              <a:rPr lang="el-GR" dirty="0"/>
              <a:t> και η σχέση της με την Εκπαιδευτική Πολιτική :</a:t>
            </a:r>
            <a:br>
              <a:rPr lang="el-GR" dirty="0"/>
            </a:br>
            <a:br>
              <a:rPr lang="el-GR" dirty="0"/>
            </a:br>
            <a:br>
              <a:rPr lang="el-GR" dirty="0"/>
            </a:br>
            <a:endParaRPr lang="el-GR" dirty="0"/>
          </a:p>
        </p:txBody>
      </p:sp>
      <p:sp>
        <p:nvSpPr>
          <p:cNvPr id="4" name="Θέση περιεχομένου 3"/>
          <p:cNvSpPr>
            <a:spLocks noGrp="1"/>
          </p:cNvSpPr>
          <p:nvPr>
            <p:ph sz="half" idx="2"/>
          </p:nvPr>
        </p:nvSpPr>
        <p:spPr>
          <a:xfrm>
            <a:off x="257706" y="1964602"/>
            <a:ext cx="11676588" cy="4739488"/>
          </a:xfrm>
        </p:spPr>
        <p:txBody>
          <a:bodyPr rtlCol="0">
            <a:normAutofit/>
          </a:bodyPr>
          <a:lstStyle/>
          <a:p>
            <a:pPr marL="0" indent="0" rtl="0">
              <a:buNone/>
            </a:pPr>
            <a:r>
              <a:rPr lang="el-GR" sz="2900" dirty="0">
                <a:solidFill>
                  <a:schemeClr val="bg1"/>
                </a:solidFill>
              </a:rPr>
              <a:t>Η Πολιτεία είναι εκείνη που καθορίζει τις </a:t>
            </a:r>
            <a:r>
              <a:rPr lang="el-GR" sz="2900" dirty="0" err="1">
                <a:solidFill>
                  <a:schemeClr val="bg1"/>
                </a:solidFill>
              </a:rPr>
              <a:t>αξιακές</a:t>
            </a:r>
            <a:r>
              <a:rPr lang="el-GR" sz="2900" dirty="0">
                <a:solidFill>
                  <a:schemeClr val="bg1"/>
                </a:solidFill>
              </a:rPr>
              <a:t> κατευθύνσεις, το </a:t>
            </a:r>
            <a:r>
              <a:rPr lang="el-GR" sz="2900" dirty="0"/>
              <a:t>μορφωτικό  περιεχόμενο και τις επαγγελματικές ειδικεύσεις της παρεχόμενης εκπαίδευσης</a:t>
            </a:r>
          </a:p>
          <a:p>
            <a:pPr marL="0" indent="0" rtl="0">
              <a:buNone/>
            </a:pPr>
            <a:r>
              <a:rPr lang="el-GR" sz="2900" dirty="0"/>
              <a:t>Αναφορά: ο </a:t>
            </a:r>
            <a:r>
              <a:rPr lang="el-GR" sz="2900" b="1" dirty="0"/>
              <a:t>Πλάτων στην ιδανική “Πολιτεία</a:t>
            </a:r>
            <a:r>
              <a:rPr lang="el-GR" sz="2900" dirty="0"/>
              <a:t>” και </a:t>
            </a:r>
          </a:p>
          <a:p>
            <a:pPr marL="0" indent="0" rtl="0">
              <a:buNone/>
            </a:pPr>
            <a:r>
              <a:rPr lang="el-GR" sz="2900" dirty="0"/>
              <a:t>ο </a:t>
            </a:r>
            <a:r>
              <a:rPr lang="el-GR" sz="2900" b="1" dirty="0" err="1"/>
              <a:t>Ρουσό</a:t>
            </a:r>
            <a:r>
              <a:rPr lang="el-GR" sz="2900" dirty="0"/>
              <a:t> στο ιδανικό  </a:t>
            </a:r>
            <a:r>
              <a:rPr lang="el-GR" sz="2900" b="1" dirty="0"/>
              <a:t>“Κοινωνικό Συμβόλαιο”</a:t>
            </a:r>
            <a:endParaRPr lang="en-US" sz="2900" b="1" dirty="0"/>
          </a:p>
          <a:p>
            <a:pPr marL="0" indent="0" rtl="0">
              <a:buNone/>
            </a:pPr>
            <a:endParaRPr lang="el-GR" sz="2900" dirty="0"/>
          </a:p>
          <a:p>
            <a:pPr marL="0" indent="0" rtl="0">
              <a:buNone/>
            </a:pPr>
            <a:r>
              <a:rPr lang="el-GR" sz="2900" b="1" dirty="0"/>
              <a:t>Αριστοτέλης: Α</a:t>
            </a:r>
            <a:r>
              <a:rPr lang="el-GR" sz="2900" dirty="0"/>
              <a:t>ναφέρει ότι αυτή (υπόθεση) πρέπει να είναι κοινή, και επομένως  υπόθεση της πολιτείας, αλλά, σα γνήσιος φιλόσοφος, προβληματίζεται μπροστά</a:t>
            </a:r>
            <a:r>
              <a:rPr lang="en-US" sz="2900" dirty="0"/>
              <a:t> </a:t>
            </a:r>
            <a:r>
              <a:rPr lang="el-GR" sz="2900" dirty="0"/>
              <a:t>σε μια κατάσταση αντιγνωμιών</a:t>
            </a:r>
          </a:p>
          <a:p>
            <a:pPr marL="0" indent="0" rtl="0">
              <a:buNone/>
            </a:pPr>
            <a:endParaRPr lang="el-GR" sz="2900" dirty="0"/>
          </a:p>
          <a:p>
            <a:pPr marL="0" indent="0" rtl="0">
              <a:buNone/>
            </a:pPr>
            <a:endParaRPr lang="el-GR"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5757477" y="2228212"/>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    </a:t>
            </a:r>
          </a:p>
        </p:txBody>
      </p:sp>
    </p:spTree>
    <p:extLst>
      <p:ext uri="{BB962C8B-B14F-4D97-AF65-F5344CB8AC3E}">
        <p14:creationId xmlns:p14="http://schemas.microsoft.com/office/powerpoint/2010/main" val="1108354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7117" y="1036057"/>
            <a:ext cx="9597065" cy="928545"/>
          </a:xfrm>
        </p:spPr>
        <p:txBody>
          <a:bodyPr rtlCol="0">
            <a:normAutofit fontScale="90000"/>
          </a:bodyPr>
          <a:lstStyle/>
          <a:p>
            <a:pPr rtl="0"/>
            <a:r>
              <a:rPr lang="el-GR" dirty="0"/>
              <a:t>Η </a:t>
            </a:r>
            <a:r>
              <a:rPr lang="el-GR" dirty="0" err="1"/>
              <a:t>ΦτΠ</a:t>
            </a:r>
            <a:r>
              <a:rPr lang="el-GR" dirty="0"/>
              <a:t> και η σχέση της με την Εκπαιδευτική Πολιτική :</a:t>
            </a:r>
            <a:br>
              <a:rPr lang="el-GR" dirty="0"/>
            </a:br>
            <a:br>
              <a:rPr lang="el-GR" dirty="0"/>
            </a:br>
            <a:br>
              <a:rPr lang="el-GR" dirty="0"/>
            </a:br>
            <a:endParaRPr lang="el-GR" dirty="0"/>
          </a:p>
        </p:txBody>
      </p:sp>
      <p:sp>
        <p:nvSpPr>
          <p:cNvPr id="4" name="Θέση περιεχομένου 3"/>
          <p:cNvSpPr>
            <a:spLocks noGrp="1"/>
          </p:cNvSpPr>
          <p:nvPr>
            <p:ph sz="half" idx="2"/>
          </p:nvPr>
        </p:nvSpPr>
        <p:spPr>
          <a:xfrm>
            <a:off x="257706" y="1632737"/>
            <a:ext cx="11676588" cy="4739488"/>
          </a:xfrm>
        </p:spPr>
        <p:txBody>
          <a:bodyPr rtlCol="0">
            <a:normAutofit fontScale="92500" lnSpcReduction="20000"/>
          </a:bodyPr>
          <a:lstStyle/>
          <a:p>
            <a:pPr marL="0" indent="0" rtl="0">
              <a:buNone/>
            </a:pPr>
            <a:endParaRPr lang="el-GR" sz="2900" dirty="0"/>
          </a:p>
          <a:p>
            <a:pPr marL="0" indent="0" rtl="0">
              <a:buNone/>
            </a:pPr>
            <a:r>
              <a:rPr lang="el-GR" sz="2900" dirty="0"/>
              <a:t>Αυτονόητη η σχέση της </a:t>
            </a:r>
            <a:r>
              <a:rPr lang="el-GR" sz="2900" b="1" dirty="0" err="1"/>
              <a:t>ΦτΠ</a:t>
            </a:r>
            <a:r>
              <a:rPr lang="el-GR" sz="2900" b="1" dirty="0"/>
              <a:t> με την Κοινωνιολογία της Εκπαίδευσης</a:t>
            </a:r>
            <a:r>
              <a:rPr lang="el-GR" sz="2900" dirty="0"/>
              <a:t>, αφού  η παιδεία είναι ένα κοινωνικό φαινόμενο ή κοινωνική λειτουργία.</a:t>
            </a:r>
          </a:p>
          <a:p>
            <a:pPr marL="0" indent="0" rtl="0">
              <a:buNone/>
            </a:pPr>
            <a:r>
              <a:rPr lang="el-GR" sz="2900" dirty="0"/>
              <a:t>Η παιδεία είναι βασικά κοινωνική λειτουργία. Κατά συνέπεια η φιλοσοφία της παιδείας δεν είναι δυνατό να εξετάζει το παιδευτικό φαινόμενο ‘αφηρημένο’,  δηλαδή ξεκομμένο από τις κοινωνικές συνθήκες παρουσίας και λειτουργίας του.  (Μπαλάσκας, 1984, 19)</a:t>
            </a:r>
          </a:p>
          <a:p>
            <a:pPr marL="0" indent="0" rtl="0">
              <a:buNone/>
            </a:pPr>
            <a:endParaRPr lang="el-GR" sz="2900" dirty="0"/>
          </a:p>
          <a:p>
            <a:pPr marL="0" indent="0" rtl="0">
              <a:buNone/>
            </a:pPr>
            <a:r>
              <a:rPr lang="el-GR" sz="2900" dirty="0"/>
              <a:t>Η κοινωνία είναι ένα οργανικό σύνολο από άτομα· τα άτομα πάλι είναι τα όργανα  της κοινωνίας· δεν έχουν ξεχωριστή ύπαρξη έξω από την κοινωνία. Το άτομο ζει  μέσα στην κοινωνία, για την κοινωνία και με την κοινωνία. Μα από το άλλο μέρος</a:t>
            </a:r>
          </a:p>
          <a:p>
            <a:pPr marL="0" indent="0" rtl="0">
              <a:buNone/>
            </a:pPr>
            <a:r>
              <a:rPr lang="el-GR" sz="2900" dirty="0"/>
              <a:t>και η κοινωνία υπάρχει μόνο ανάμεσα και με τα άτομα που την αποτελούν (</a:t>
            </a:r>
            <a:r>
              <a:rPr lang="el-GR" sz="2900" dirty="0" err="1"/>
              <a:t>Dewey</a:t>
            </a:r>
            <a:r>
              <a:rPr lang="el-GR" sz="2900" dirty="0"/>
              <a:t>,  1972,86-87).</a:t>
            </a:r>
          </a:p>
          <a:p>
            <a:pPr marL="0" indent="0" rtl="0">
              <a:buNone/>
            </a:pPr>
            <a:endParaRPr lang="el-GR"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5757477" y="2228212"/>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    </a:t>
            </a:r>
          </a:p>
        </p:txBody>
      </p:sp>
    </p:spTree>
    <p:extLst>
      <p:ext uri="{BB962C8B-B14F-4D97-AF65-F5344CB8AC3E}">
        <p14:creationId xmlns:p14="http://schemas.microsoft.com/office/powerpoint/2010/main" val="2901653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3" y="1189967"/>
            <a:ext cx="9597065" cy="928545"/>
          </a:xfrm>
        </p:spPr>
        <p:txBody>
          <a:bodyPr rtlCol="0">
            <a:normAutofit fontScale="90000"/>
          </a:bodyPr>
          <a:lstStyle/>
          <a:p>
            <a:pPr rtl="0"/>
            <a:r>
              <a:rPr lang="el-GR" sz="3100" dirty="0"/>
              <a:t>H σχέση της </a:t>
            </a:r>
            <a:r>
              <a:rPr lang="el-GR" sz="3100" dirty="0" err="1"/>
              <a:t>ΦτΠ</a:t>
            </a:r>
            <a:r>
              <a:rPr lang="el-GR" sz="3100" dirty="0"/>
              <a:t> με την Παιδαγωγική Ψυχολογία και τη Σχολική Πρακτική</a:t>
            </a:r>
            <a:br>
              <a:rPr lang="el-GR" sz="3100" dirty="0"/>
            </a:br>
            <a:br>
              <a:rPr lang="el-GR" dirty="0"/>
            </a:br>
            <a:br>
              <a:rPr lang="el-GR" dirty="0"/>
            </a:br>
            <a:endParaRPr lang="el-GR" dirty="0"/>
          </a:p>
        </p:txBody>
      </p:sp>
      <p:sp>
        <p:nvSpPr>
          <p:cNvPr id="4" name="Θέση περιεχομένου 3"/>
          <p:cNvSpPr>
            <a:spLocks noGrp="1"/>
          </p:cNvSpPr>
          <p:nvPr>
            <p:ph sz="half" idx="2"/>
          </p:nvPr>
        </p:nvSpPr>
        <p:spPr>
          <a:xfrm>
            <a:off x="333469" y="1653601"/>
            <a:ext cx="11525061" cy="4739488"/>
          </a:xfrm>
        </p:spPr>
        <p:txBody>
          <a:bodyPr rtlCol="0">
            <a:noAutofit/>
          </a:bodyPr>
          <a:lstStyle/>
          <a:p>
            <a:pPr marL="0" indent="0" rtl="0">
              <a:buNone/>
            </a:pPr>
            <a:r>
              <a:rPr lang="el-GR" sz="2000" dirty="0">
                <a:solidFill>
                  <a:schemeClr val="bg1"/>
                </a:solidFill>
              </a:rPr>
              <a:t>Η </a:t>
            </a:r>
            <a:r>
              <a:rPr lang="el-GR" sz="2000" dirty="0" err="1">
                <a:solidFill>
                  <a:schemeClr val="bg1"/>
                </a:solidFill>
              </a:rPr>
              <a:t>ΦτΠ</a:t>
            </a:r>
            <a:r>
              <a:rPr lang="el-GR" sz="2000" dirty="0">
                <a:solidFill>
                  <a:schemeClr val="bg1"/>
                </a:solidFill>
              </a:rPr>
              <a:t> </a:t>
            </a:r>
            <a:r>
              <a:rPr lang="el-GR" sz="2000" dirty="0"/>
              <a:t>δεν ιδιοποιείται δικές τους αρμοδιότητες, αλλά επισημαίνει:</a:t>
            </a:r>
          </a:p>
          <a:p>
            <a:pPr marL="0" indent="0" rtl="0">
              <a:buNone/>
            </a:pPr>
            <a:r>
              <a:rPr lang="el-GR" sz="2000" dirty="0"/>
              <a:t>Την προσοχή στο κατά πόσον η θεωρητική τους θεμελίωση έχει </a:t>
            </a:r>
            <a:r>
              <a:rPr lang="el-GR" sz="2000" u="sng" dirty="0"/>
              <a:t>τα εχέγγυα της  </a:t>
            </a:r>
            <a:r>
              <a:rPr lang="el-GR" sz="2000" u="sng" dirty="0" err="1"/>
              <a:t>επιστημονικότητας</a:t>
            </a:r>
            <a:r>
              <a:rPr lang="el-GR" sz="2000" u="sng" dirty="0"/>
              <a:t>, </a:t>
            </a:r>
            <a:r>
              <a:rPr lang="el-GR" sz="2000" dirty="0"/>
              <a:t>και επομένως εάν οι προτάσεις τους για αξιοποίηση στην  πράξη έχουν την απαραίτητη εγκυρότητα και αξιοπιστία·</a:t>
            </a:r>
          </a:p>
          <a:p>
            <a:pPr marL="0" indent="0" rtl="0">
              <a:buNone/>
            </a:pPr>
            <a:r>
              <a:rPr lang="el-GR" sz="2000" dirty="0"/>
              <a:t>Συμβάλει στο ξεκαθάρισμα ανάμεσα στο περιεχόμενο μάθησης και στον τρόπο  πρόσκτησής του, πιο </a:t>
            </a:r>
            <a:r>
              <a:rPr lang="el-GR" sz="2000" u="sng" dirty="0"/>
              <a:t>συγκεκριμένα ανάμεσα στο τι θα διδαχτεί και στο πώς θα  διδαχτεί, </a:t>
            </a:r>
            <a:r>
              <a:rPr lang="el-GR" sz="2000" dirty="0"/>
              <a:t>και εν συνεχεία στο διαφορετικό τρόπο ελέγχου και αποτίμησης του</a:t>
            </a:r>
          </a:p>
          <a:p>
            <a:pPr marL="0" indent="0" rtl="0">
              <a:buNone/>
            </a:pPr>
            <a:r>
              <a:rPr lang="el-GR" sz="2000" dirty="0"/>
              <a:t>ενός και του άλλου συστατικού στοιχείου</a:t>
            </a:r>
          </a:p>
          <a:p>
            <a:pPr marL="0" indent="0" rtl="0">
              <a:buNone/>
            </a:pPr>
            <a:endParaRPr lang="el-GR" sz="2000" dirty="0"/>
          </a:p>
          <a:p>
            <a:pPr marL="0" indent="0" rtl="0">
              <a:buNone/>
            </a:pPr>
            <a:r>
              <a:rPr lang="el-GR" dirty="0"/>
              <a:t>Πρέπει να πειστούμε μαζί με </a:t>
            </a:r>
            <a:r>
              <a:rPr lang="el-GR" b="1" dirty="0"/>
              <a:t>τον </a:t>
            </a:r>
            <a:r>
              <a:rPr lang="el-GR" b="1" dirty="0" err="1"/>
              <a:t>Rousseau</a:t>
            </a:r>
            <a:r>
              <a:rPr lang="el-GR" b="1" dirty="0"/>
              <a:t>, </a:t>
            </a:r>
            <a:r>
              <a:rPr lang="el-GR" dirty="0"/>
              <a:t>ότι ο άνθρωπος δεν είναι παρά ένας</a:t>
            </a:r>
          </a:p>
          <a:p>
            <a:pPr marL="0" indent="0" rtl="0">
              <a:buNone/>
            </a:pPr>
            <a:r>
              <a:rPr lang="el-GR" dirty="0"/>
              <a:t>από τους τρεις αφέντες που έχει το παιδί (</a:t>
            </a:r>
            <a:r>
              <a:rPr lang="el-GR" b="1" dirty="0"/>
              <a:t>πλάι στη φύση και στα πράγματα</a:t>
            </a:r>
            <a:r>
              <a:rPr lang="el-GR" dirty="0"/>
              <a:t>) και  να παραδεχτούμε μαζί με τον </a:t>
            </a:r>
            <a:r>
              <a:rPr lang="el-GR" dirty="0" err="1"/>
              <a:t>Kant</a:t>
            </a:r>
            <a:r>
              <a:rPr lang="el-GR" dirty="0"/>
              <a:t> ότι καμιά ανθρώπινη γενιά δεν είναι ικανή να  παρουσιάσει ένα ολοκληρωμένο σχέδιο εκπαίδευσης.</a:t>
            </a:r>
          </a:p>
          <a:p>
            <a:pPr marL="0" indent="0" rtl="0">
              <a:buNone/>
            </a:pPr>
            <a:endParaRPr lang="el-GR" sz="1800"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5757477" y="2228212"/>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    </a:t>
            </a:r>
          </a:p>
        </p:txBody>
      </p:sp>
    </p:spTree>
    <p:extLst>
      <p:ext uri="{BB962C8B-B14F-4D97-AF65-F5344CB8AC3E}">
        <p14:creationId xmlns:p14="http://schemas.microsoft.com/office/powerpoint/2010/main" val="1567059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1973" y="1189967"/>
            <a:ext cx="9597065" cy="928545"/>
          </a:xfrm>
        </p:spPr>
        <p:txBody>
          <a:bodyPr rtlCol="0">
            <a:normAutofit fontScale="90000"/>
          </a:bodyPr>
          <a:lstStyle/>
          <a:p>
            <a:pPr rtl="0"/>
            <a:r>
              <a:rPr lang="el-GR" sz="3100" dirty="0"/>
              <a:t>H σχέση της </a:t>
            </a:r>
            <a:r>
              <a:rPr lang="el-GR" sz="3100" dirty="0" err="1"/>
              <a:t>ΦτΠ</a:t>
            </a:r>
            <a:r>
              <a:rPr lang="el-GR" sz="3100" dirty="0"/>
              <a:t> με την Παιδαγωγική Ψυχολογία και τη Σχολική Πρακτική</a:t>
            </a:r>
            <a:br>
              <a:rPr lang="el-GR" sz="3100" dirty="0"/>
            </a:br>
            <a:br>
              <a:rPr lang="el-GR" dirty="0"/>
            </a:br>
            <a:br>
              <a:rPr lang="el-GR" dirty="0"/>
            </a:br>
            <a:endParaRPr lang="el-GR" dirty="0"/>
          </a:p>
        </p:txBody>
      </p:sp>
      <p:sp>
        <p:nvSpPr>
          <p:cNvPr id="4" name="Θέση περιεχομένου 3"/>
          <p:cNvSpPr>
            <a:spLocks noGrp="1"/>
          </p:cNvSpPr>
          <p:nvPr>
            <p:ph sz="half" idx="2"/>
          </p:nvPr>
        </p:nvSpPr>
        <p:spPr>
          <a:xfrm>
            <a:off x="344032" y="2118512"/>
            <a:ext cx="11525061" cy="4739488"/>
          </a:xfrm>
        </p:spPr>
        <p:txBody>
          <a:bodyPr rtlCol="0">
            <a:noAutofit/>
          </a:bodyPr>
          <a:lstStyle/>
          <a:p>
            <a:pPr marL="0" indent="0" rtl="0">
              <a:buNone/>
            </a:pPr>
            <a:r>
              <a:rPr lang="el-GR" sz="2000" b="1" dirty="0">
                <a:solidFill>
                  <a:schemeClr val="bg1"/>
                </a:solidFill>
              </a:rPr>
              <a:t>Η εκπαίδευση πρέπει να γίνεται συνέχεια αντικείμενο στοχασμού.</a:t>
            </a:r>
            <a:r>
              <a:rPr lang="el-GR" sz="2000" dirty="0">
                <a:solidFill>
                  <a:schemeClr val="bg1"/>
                </a:solidFill>
              </a:rPr>
              <a:t> Η φιλοσοφία  δεν είναι μια ανώφελη πολυτέλεια, αλλά ένα </a:t>
            </a:r>
            <a:r>
              <a:rPr lang="el-GR" sz="2000" u="sng" dirty="0">
                <a:solidFill>
                  <a:schemeClr val="bg1"/>
                </a:solidFill>
              </a:rPr>
              <a:t>διανοητικό εργαλείο </a:t>
            </a:r>
            <a:r>
              <a:rPr lang="el-GR" sz="2000" dirty="0">
                <a:solidFill>
                  <a:schemeClr val="bg1"/>
                </a:solidFill>
              </a:rPr>
              <a:t>αναγκαίο για  την </a:t>
            </a:r>
            <a:r>
              <a:rPr lang="el-GR" sz="2000" dirty="0" err="1">
                <a:solidFill>
                  <a:schemeClr val="bg1"/>
                </a:solidFill>
              </a:rPr>
              <a:t>επανερμηνεία</a:t>
            </a:r>
            <a:r>
              <a:rPr lang="el-GR" sz="2000" dirty="0">
                <a:solidFill>
                  <a:schemeClr val="bg1"/>
                </a:solidFill>
              </a:rPr>
              <a:t> της πραγματικότητας: είναι</a:t>
            </a:r>
            <a:endParaRPr lang="el-GR" sz="2000" dirty="0"/>
          </a:p>
          <a:p>
            <a:pPr marL="0" indent="0" rtl="0">
              <a:buNone/>
            </a:pPr>
            <a:r>
              <a:rPr lang="el-GR" sz="2400" dirty="0"/>
              <a:t>Πρέπει να πειστούμε μαζί με </a:t>
            </a:r>
            <a:r>
              <a:rPr lang="el-GR" sz="2400" b="1" dirty="0"/>
              <a:t>τον </a:t>
            </a:r>
            <a:r>
              <a:rPr lang="el-GR" sz="2400" b="1" dirty="0" err="1"/>
              <a:t>Rousseau</a:t>
            </a:r>
            <a:r>
              <a:rPr lang="el-GR" sz="2400" b="1" dirty="0"/>
              <a:t>, ότι ο άνθρωπος δεν είναι παρά ένας</a:t>
            </a:r>
          </a:p>
          <a:p>
            <a:pPr marL="0" indent="0" rtl="0">
              <a:buNone/>
            </a:pPr>
            <a:r>
              <a:rPr lang="el-GR" sz="2400" b="1" dirty="0"/>
              <a:t>από τους τρεις αφέντες που έχει το παιδί (πλάι στη φύση και στα πράγματα) </a:t>
            </a:r>
          </a:p>
          <a:p>
            <a:pPr marL="0" indent="0" rtl="0">
              <a:buNone/>
            </a:pPr>
            <a:r>
              <a:rPr lang="el-GR" sz="2400" b="1" dirty="0"/>
              <a:t>και  να παραδεχτούμε μαζί με τον </a:t>
            </a:r>
            <a:r>
              <a:rPr lang="el-GR" sz="2400" b="1" dirty="0" err="1"/>
              <a:t>Kant</a:t>
            </a:r>
            <a:r>
              <a:rPr lang="el-GR" sz="2400" b="1" dirty="0"/>
              <a:t> ότι καμιά ανθρώπινη γενιά δεν είναι ικανή να  παρουσιάσει ένα ολοκληρωμένο σχέδιο εκπαίδευσης.</a:t>
            </a:r>
          </a:p>
          <a:p>
            <a:pPr marL="0" indent="0" rtl="0">
              <a:buNone/>
            </a:pPr>
            <a:endParaRPr lang="el-GR" sz="1800" dirty="0"/>
          </a:p>
        </p:txBody>
      </p:sp>
      <p:sp>
        <p:nvSpPr>
          <p:cNvPr id="11" name="Θέση κειμένου 9">
            <a:extLst>
              <a:ext uri="{FF2B5EF4-FFF2-40B4-BE49-F238E27FC236}">
                <a16:creationId xmlns:a16="http://schemas.microsoft.com/office/drawing/2014/main" id="{9EC64CA8-1252-7585-A29C-3E76C88699AF}"/>
              </a:ext>
            </a:extLst>
          </p:cNvPr>
          <p:cNvSpPr txBox="1">
            <a:spLocks/>
          </p:cNvSpPr>
          <p:nvPr/>
        </p:nvSpPr>
        <p:spPr>
          <a:xfrm>
            <a:off x="5757477" y="2228212"/>
            <a:ext cx="4536705" cy="928545"/>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l-GR" dirty="0"/>
              <a:t>    </a:t>
            </a:r>
          </a:p>
        </p:txBody>
      </p:sp>
    </p:spTree>
    <p:extLst>
      <p:ext uri="{BB962C8B-B14F-4D97-AF65-F5344CB8AC3E}">
        <p14:creationId xmlns:p14="http://schemas.microsoft.com/office/powerpoint/2010/main" val="2378653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BEE90C-F877-20FA-AC4A-A4C9D688FF31}"/>
              </a:ext>
            </a:extLst>
          </p:cNvPr>
          <p:cNvSpPr>
            <a:spLocks noGrp="1"/>
          </p:cNvSpPr>
          <p:nvPr>
            <p:ph type="title"/>
          </p:nvPr>
        </p:nvSpPr>
        <p:spPr/>
        <p:txBody>
          <a:bodyPr/>
          <a:lstStyle/>
          <a:p>
            <a:r>
              <a:rPr lang="el-GR" b="1" dirty="0"/>
              <a:t>Οι διάλογοι</a:t>
            </a:r>
          </a:p>
        </p:txBody>
      </p:sp>
      <p:sp>
        <p:nvSpPr>
          <p:cNvPr id="3" name="Θέση περιεχομένου 2">
            <a:extLst>
              <a:ext uri="{FF2B5EF4-FFF2-40B4-BE49-F238E27FC236}">
                <a16:creationId xmlns:a16="http://schemas.microsoft.com/office/drawing/2014/main" id="{88DEF3A3-61AC-31D4-7C1E-85639ECC321A}"/>
              </a:ext>
            </a:extLst>
          </p:cNvPr>
          <p:cNvSpPr>
            <a:spLocks noGrp="1"/>
          </p:cNvSpPr>
          <p:nvPr>
            <p:ph idx="1"/>
          </p:nvPr>
        </p:nvSpPr>
        <p:spPr>
          <a:xfrm>
            <a:off x="680321" y="2336873"/>
            <a:ext cx="10725616" cy="3599316"/>
          </a:xfrm>
        </p:spPr>
        <p:txBody>
          <a:bodyPr>
            <a:normAutofit fontScale="92500" lnSpcReduction="20000"/>
          </a:bodyPr>
          <a:lstStyle/>
          <a:p>
            <a:r>
              <a:rPr lang="el-GR" dirty="0"/>
              <a:t> </a:t>
            </a:r>
            <a:r>
              <a:rPr lang="el-GR" b="1" dirty="0">
                <a:solidFill>
                  <a:schemeClr val="bg1"/>
                </a:solidFill>
              </a:rPr>
              <a:t>"</a:t>
            </a:r>
            <a:r>
              <a:rPr lang="el-GR" b="1" dirty="0"/>
              <a:t>Τίμαιος", "Γοργίας", "Πρωταγόρας" </a:t>
            </a:r>
          </a:p>
          <a:p>
            <a:endParaRPr lang="el-GR" b="1" dirty="0"/>
          </a:p>
          <a:p>
            <a:r>
              <a:rPr lang="el-GR" b="1" dirty="0"/>
              <a:t>Τρεις μόνο διάλογοι, το "Συμπόσιο",  "Πολιτεία" και οι "Νόμοι" τιτλοφορούνται από  το περιεχόμενό τους.</a:t>
            </a:r>
          </a:p>
          <a:p>
            <a:endParaRPr lang="el-GR" b="1" dirty="0"/>
          </a:p>
          <a:p>
            <a:r>
              <a:rPr lang="el-GR" b="1" dirty="0"/>
              <a:t>Σ' όλους  τους διάλογους τη συζήτηση διευθύνει ο Σωκράτης. Στους παλαιότερους</a:t>
            </a:r>
          </a:p>
          <a:p>
            <a:r>
              <a:rPr lang="el-GR" b="1" dirty="0"/>
              <a:t>διάλογους διατηρεί την εικόνα του πραγματικού Σωκράτη, ενώ στους νεότερους κάτω  από το πρόσωπο του δάσκαλου κρύβεται ο ίδιος ο </a:t>
            </a:r>
            <a:r>
              <a:rPr lang="el-GR" b="1" dirty="0">
                <a:solidFill>
                  <a:schemeClr val="bg1"/>
                </a:solidFill>
              </a:rPr>
              <a:t>μαθητής</a:t>
            </a:r>
          </a:p>
          <a:p>
            <a:endParaRPr lang="el-GR" dirty="0"/>
          </a:p>
        </p:txBody>
      </p:sp>
    </p:spTree>
    <p:extLst>
      <p:ext uri="{BB962C8B-B14F-4D97-AF65-F5344CB8AC3E}">
        <p14:creationId xmlns:p14="http://schemas.microsoft.com/office/powerpoint/2010/main" val="3929113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F4764F-CC51-778C-4CA9-34D64BFD56E1}"/>
              </a:ext>
            </a:extLst>
          </p:cNvPr>
          <p:cNvSpPr>
            <a:spLocks noGrp="1"/>
          </p:cNvSpPr>
          <p:nvPr>
            <p:ph type="title"/>
          </p:nvPr>
        </p:nvSpPr>
        <p:spPr/>
        <p:txBody>
          <a:bodyPr/>
          <a:lstStyle/>
          <a:p>
            <a:r>
              <a:rPr lang="el-GR" dirty="0"/>
              <a:t>Παιδεία και Πλάτωνας</a:t>
            </a:r>
            <a:br>
              <a:rPr lang="el-GR" dirty="0"/>
            </a:br>
            <a:endParaRPr lang="el-GR" dirty="0"/>
          </a:p>
        </p:txBody>
      </p:sp>
      <p:sp>
        <p:nvSpPr>
          <p:cNvPr id="3" name="Θέση περιεχομένου 2">
            <a:extLst>
              <a:ext uri="{FF2B5EF4-FFF2-40B4-BE49-F238E27FC236}">
                <a16:creationId xmlns:a16="http://schemas.microsoft.com/office/drawing/2014/main" id="{0F2653CE-4DA5-771C-9CAF-19BB53E8866E}"/>
              </a:ext>
            </a:extLst>
          </p:cNvPr>
          <p:cNvSpPr>
            <a:spLocks noGrp="1"/>
          </p:cNvSpPr>
          <p:nvPr>
            <p:ph idx="1"/>
          </p:nvPr>
        </p:nvSpPr>
        <p:spPr>
          <a:xfrm>
            <a:off x="680321" y="2336873"/>
            <a:ext cx="10757700" cy="3599316"/>
          </a:xfrm>
        </p:spPr>
        <p:txBody>
          <a:bodyPr/>
          <a:lstStyle/>
          <a:p>
            <a:pPr marL="0" indent="0">
              <a:buNone/>
            </a:pPr>
            <a:r>
              <a:rPr lang="el-GR" dirty="0"/>
              <a:t>Για τον Πλάτωνα η υπόθεση της </a:t>
            </a:r>
            <a:r>
              <a:rPr lang="el-GR" b="1" dirty="0"/>
              <a:t>Παιδείας </a:t>
            </a:r>
            <a:r>
              <a:rPr lang="el-GR" dirty="0"/>
              <a:t>έγινε εξ' ίσου σημαντική όσο και </a:t>
            </a:r>
            <a:r>
              <a:rPr lang="el-GR" b="1" dirty="0"/>
              <a:t>η  επιστημονική έρευνα</a:t>
            </a:r>
            <a:r>
              <a:rPr lang="el-GR" dirty="0"/>
              <a:t>. Για τον Αθηναίο σοφό και τα δύο αυτά συνθετικά αποτελούν  μέρος του ίδιου προβλήματος. Για να εντοπίσουμε την αλήθεια </a:t>
            </a:r>
            <a:r>
              <a:rPr lang="el-GR" i="1" dirty="0"/>
              <a:t>χρειαζόμαστε διανοητική  παίδευση</a:t>
            </a:r>
            <a:r>
              <a:rPr lang="el-GR" dirty="0"/>
              <a:t>. </a:t>
            </a:r>
          </a:p>
          <a:p>
            <a:pPr marL="0" indent="0">
              <a:buNone/>
            </a:pPr>
            <a:r>
              <a:rPr lang="el-GR" dirty="0"/>
              <a:t>Ο μόνος τρόπος να δούμε την αλήθεια, λέει ο Πλάτωνας, είναι </a:t>
            </a:r>
          </a:p>
          <a:p>
            <a:pPr marL="0" indent="0">
              <a:buNone/>
            </a:pPr>
            <a:r>
              <a:rPr lang="el-GR" b="1" dirty="0"/>
              <a:t>μέσα από τα  μάτια της ψυχής</a:t>
            </a:r>
            <a:r>
              <a:rPr lang="el-GR" dirty="0"/>
              <a:t>. Και μόνο μια ενάρετη ψυχή μπορεί να δει την αλήθεια.</a:t>
            </a:r>
          </a:p>
        </p:txBody>
      </p:sp>
    </p:spTree>
    <p:extLst>
      <p:ext uri="{BB962C8B-B14F-4D97-AF65-F5344CB8AC3E}">
        <p14:creationId xmlns:p14="http://schemas.microsoft.com/office/powerpoint/2010/main" val="1831073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F4764F-CC51-778C-4CA9-34D64BFD56E1}"/>
              </a:ext>
            </a:extLst>
          </p:cNvPr>
          <p:cNvSpPr>
            <a:spLocks noGrp="1"/>
          </p:cNvSpPr>
          <p:nvPr>
            <p:ph type="title"/>
          </p:nvPr>
        </p:nvSpPr>
        <p:spPr/>
        <p:txBody>
          <a:bodyPr/>
          <a:lstStyle/>
          <a:p>
            <a:r>
              <a:rPr lang="el-GR" dirty="0"/>
              <a:t>Παιδεία και Πλάτωνας</a:t>
            </a:r>
            <a:br>
              <a:rPr lang="el-GR" dirty="0"/>
            </a:br>
            <a:endParaRPr lang="el-GR" dirty="0"/>
          </a:p>
        </p:txBody>
      </p:sp>
      <p:sp>
        <p:nvSpPr>
          <p:cNvPr id="3" name="Θέση περιεχομένου 2">
            <a:extLst>
              <a:ext uri="{FF2B5EF4-FFF2-40B4-BE49-F238E27FC236}">
                <a16:creationId xmlns:a16="http://schemas.microsoft.com/office/drawing/2014/main" id="{0F2653CE-4DA5-771C-9CAF-19BB53E8866E}"/>
              </a:ext>
            </a:extLst>
          </p:cNvPr>
          <p:cNvSpPr>
            <a:spLocks noGrp="1"/>
          </p:cNvSpPr>
          <p:nvPr>
            <p:ph idx="1"/>
          </p:nvPr>
        </p:nvSpPr>
        <p:spPr>
          <a:xfrm>
            <a:off x="788679" y="2320095"/>
            <a:ext cx="10757700" cy="3599316"/>
          </a:xfrm>
        </p:spPr>
        <p:txBody>
          <a:bodyPr/>
          <a:lstStyle/>
          <a:p>
            <a:pPr marL="0" indent="0">
              <a:buNone/>
            </a:pPr>
            <a:r>
              <a:rPr lang="el-GR" dirty="0">
                <a:solidFill>
                  <a:schemeClr val="bg1"/>
                </a:solidFill>
              </a:rPr>
              <a:t>Ως </a:t>
            </a:r>
            <a:r>
              <a:rPr lang="el-GR" dirty="0"/>
              <a:t>εκ τούτου -για να χρησιμοποιήσουμε την πλατωνική αλληγορία τού </a:t>
            </a:r>
            <a:r>
              <a:rPr lang="el-GR" b="1" dirty="0"/>
              <a:t>σπηλαίου</a:t>
            </a:r>
            <a:r>
              <a:rPr lang="el-GR" dirty="0"/>
              <a:t>- η  ψυχή πρέπει να είναι καλά παιδευμένη και ώριμη για να εγκαταλείψει το σπήλαιο των  φαινομένων και να δει τις </a:t>
            </a:r>
            <a:r>
              <a:rPr lang="el-GR" b="1" dirty="0"/>
              <a:t>ιδέες</a:t>
            </a:r>
            <a:r>
              <a:rPr lang="el-GR" dirty="0"/>
              <a:t> που σχηματίζουν τα πάντα γύρω της. </a:t>
            </a:r>
          </a:p>
          <a:p>
            <a:pPr marL="0" indent="0">
              <a:buNone/>
            </a:pPr>
            <a:r>
              <a:rPr lang="el-GR" dirty="0"/>
              <a:t>Η </a:t>
            </a:r>
            <a:r>
              <a:rPr lang="el-GR" b="1" dirty="0"/>
              <a:t>παιδεία</a:t>
            </a:r>
            <a:r>
              <a:rPr lang="el-GR" dirty="0"/>
              <a:t> είναι  απαραίτητη για την αποκάλυψη της αλήθειας, και η </a:t>
            </a:r>
            <a:r>
              <a:rPr lang="el-GR" b="1" dirty="0"/>
              <a:t>αλήθεια</a:t>
            </a:r>
            <a:r>
              <a:rPr lang="el-GR" dirty="0"/>
              <a:t> δεν είναι μόνο χρήσιμη για  την ίδια την παιδεία, σαν αυτοσκοπός, αλλά αποτελεί και στόχο απελευθέρωσης του  ατόμου από την κατάσταση της δουλείας που το υποτάσσει η έλλειψή της.</a:t>
            </a:r>
          </a:p>
          <a:p>
            <a:pPr marL="0" indent="0">
              <a:buNone/>
            </a:pPr>
            <a:endParaRPr lang="el-GR" dirty="0"/>
          </a:p>
          <a:p>
            <a:pPr marL="0" indent="0">
              <a:buNone/>
            </a:pPr>
            <a:endParaRPr lang="el-GR" dirty="0">
              <a:solidFill>
                <a:schemeClr val="bg1"/>
              </a:solidFill>
            </a:endParaRPr>
          </a:p>
        </p:txBody>
      </p:sp>
    </p:spTree>
    <p:extLst>
      <p:ext uri="{BB962C8B-B14F-4D97-AF65-F5344CB8AC3E}">
        <p14:creationId xmlns:p14="http://schemas.microsoft.com/office/powerpoint/2010/main" val="965043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F4764F-CC51-778C-4CA9-34D64BFD56E1}"/>
              </a:ext>
            </a:extLst>
          </p:cNvPr>
          <p:cNvSpPr>
            <a:spLocks noGrp="1"/>
          </p:cNvSpPr>
          <p:nvPr>
            <p:ph type="title"/>
          </p:nvPr>
        </p:nvSpPr>
        <p:spPr/>
        <p:txBody>
          <a:bodyPr/>
          <a:lstStyle/>
          <a:p>
            <a:r>
              <a:rPr lang="el-GR" b="1" dirty="0"/>
              <a:t>Παιδεία και Πλάτωνας</a:t>
            </a:r>
            <a:br>
              <a:rPr lang="el-GR" dirty="0"/>
            </a:br>
            <a:endParaRPr lang="el-GR" dirty="0"/>
          </a:p>
        </p:txBody>
      </p:sp>
      <p:sp>
        <p:nvSpPr>
          <p:cNvPr id="3" name="Θέση περιεχομένου 2">
            <a:extLst>
              <a:ext uri="{FF2B5EF4-FFF2-40B4-BE49-F238E27FC236}">
                <a16:creationId xmlns:a16="http://schemas.microsoft.com/office/drawing/2014/main" id="{0F2653CE-4DA5-771C-9CAF-19BB53E8866E}"/>
              </a:ext>
            </a:extLst>
          </p:cNvPr>
          <p:cNvSpPr>
            <a:spLocks noGrp="1"/>
          </p:cNvSpPr>
          <p:nvPr>
            <p:ph idx="1"/>
          </p:nvPr>
        </p:nvSpPr>
        <p:spPr>
          <a:xfrm>
            <a:off x="680321" y="2336873"/>
            <a:ext cx="10757700" cy="3599316"/>
          </a:xfrm>
        </p:spPr>
        <p:txBody>
          <a:bodyPr>
            <a:normAutofit/>
          </a:bodyPr>
          <a:lstStyle/>
          <a:p>
            <a:pPr marL="0" indent="0">
              <a:buNone/>
            </a:pPr>
            <a:r>
              <a:rPr lang="el-GR" sz="2800" dirty="0"/>
              <a:t>Η πλατωνική φιλοσοφία είναι </a:t>
            </a:r>
            <a:r>
              <a:rPr lang="el-GR" sz="2800" b="1" dirty="0"/>
              <a:t>ιδεοκρατική</a:t>
            </a:r>
            <a:r>
              <a:rPr lang="el-GR" sz="2800" dirty="0"/>
              <a:t>. </a:t>
            </a:r>
          </a:p>
          <a:p>
            <a:pPr marL="0" indent="0">
              <a:buNone/>
            </a:pPr>
            <a:r>
              <a:rPr lang="el-GR" sz="2800" dirty="0"/>
              <a:t>Εισάγει δηλ. τη </a:t>
            </a:r>
            <a:r>
              <a:rPr lang="el-GR" sz="2800" b="1" dirty="0"/>
              <a:t>θεωρία των ιδεών</a:t>
            </a:r>
            <a:r>
              <a:rPr lang="el-GR" sz="2800" dirty="0"/>
              <a:t>, οι  οποίες κατά τον Πλάτωνα είναι οι γενικοί και αιώνιοι τύποι των πραγμάτων,</a:t>
            </a:r>
          </a:p>
          <a:p>
            <a:pPr marL="0" indent="0">
              <a:buNone/>
            </a:pPr>
            <a:r>
              <a:rPr lang="el-GR" sz="2800" dirty="0"/>
              <a:t> οι  ουσίες  γίνονται αντιληπτές μόνο με </a:t>
            </a:r>
            <a:r>
              <a:rPr lang="el-GR" sz="2800" b="1" dirty="0"/>
              <a:t>το λογικό </a:t>
            </a:r>
            <a:r>
              <a:rPr lang="el-GR" sz="2800" dirty="0"/>
              <a:t>και όχι με την αίσθηση.</a:t>
            </a:r>
          </a:p>
          <a:p>
            <a:pPr marL="0" indent="0">
              <a:buNone/>
            </a:pPr>
            <a:r>
              <a:rPr lang="el-GR" sz="2800" dirty="0"/>
              <a:t> </a:t>
            </a:r>
            <a:r>
              <a:rPr lang="el-GR" sz="2800" b="1" i="1" dirty="0"/>
              <a:t>Τα  αισθητά τα θεωρεί είδωλα των ιδεών</a:t>
            </a:r>
          </a:p>
        </p:txBody>
      </p:sp>
    </p:spTree>
    <p:extLst>
      <p:ext uri="{BB962C8B-B14F-4D97-AF65-F5344CB8AC3E}">
        <p14:creationId xmlns:p14="http://schemas.microsoft.com/office/powerpoint/2010/main" val="227285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F4764F-CC51-778C-4CA9-34D64BFD56E1}"/>
              </a:ext>
            </a:extLst>
          </p:cNvPr>
          <p:cNvSpPr>
            <a:spLocks noGrp="1"/>
          </p:cNvSpPr>
          <p:nvPr>
            <p:ph type="title"/>
          </p:nvPr>
        </p:nvSpPr>
        <p:spPr/>
        <p:txBody>
          <a:bodyPr/>
          <a:lstStyle/>
          <a:p>
            <a:r>
              <a:rPr lang="el-GR" dirty="0"/>
              <a:t>Παιδεία και Πλάτωνας</a:t>
            </a:r>
            <a:br>
              <a:rPr lang="el-GR" dirty="0"/>
            </a:br>
            <a:endParaRPr lang="el-GR" dirty="0"/>
          </a:p>
        </p:txBody>
      </p:sp>
      <p:sp>
        <p:nvSpPr>
          <p:cNvPr id="3" name="Θέση περιεχομένου 2">
            <a:extLst>
              <a:ext uri="{FF2B5EF4-FFF2-40B4-BE49-F238E27FC236}">
                <a16:creationId xmlns:a16="http://schemas.microsoft.com/office/drawing/2014/main" id="{0F2653CE-4DA5-771C-9CAF-19BB53E8866E}"/>
              </a:ext>
            </a:extLst>
          </p:cNvPr>
          <p:cNvSpPr>
            <a:spLocks noGrp="1"/>
          </p:cNvSpPr>
          <p:nvPr>
            <p:ph idx="1"/>
          </p:nvPr>
        </p:nvSpPr>
        <p:spPr>
          <a:xfrm>
            <a:off x="680321" y="2336873"/>
            <a:ext cx="10757700" cy="3599316"/>
          </a:xfrm>
        </p:spPr>
        <p:txBody>
          <a:bodyPr>
            <a:normAutofit/>
          </a:bodyPr>
          <a:lstStyle/>
          <a:p>
            <a:pPr marL="0" indent="0">
              <a:buNone/>
            </a:pPr>
            <a:r>
              <a:rPr lang="el-GR" sz="2800" dirty="0"/>
              <a:t>Έτσι αναγνωρίζει δύο κόσμους, </a:t>
            </a:r>
          </a:p>
          <a:p>
            <a:pPr marL="0" indent="0">
              <a:buNone/>
            </a:pPr>
            <a:r>
              <a:rPr lang="el-GR" sz="2800" b="1" dirty="0"/>
              <a:t>τον αισθητό</a:t>
            </a:r>
            <a:r>
              <a:rPr lang="el-GR" sz="2800" dirty="0"/>
              <a:t>, ο οποίος διαρκώς μεταβάλλεται και  βρίσκεται σε ασταμάτητη ροή, κατά τον Ηράκλειτο, και </a:t>
            </a:r>
          </a:p>
          <a:p>
            <a:pPr marL="0" indent="0">
              <a:buNone/>
            </a:pPr>
            <a:endParaRPr lang="el-GR" sz="2800" dirty="0"/>
          </a:p>
          <a:p>
            <a:pPr marL="0" indent="0">
              <a:buNone/>
            </a:pPr>
            <a:r>
              <a:rPr lang="el-GR" sz="2800" b="1" dirty="0"/>
              <a:t>τον νοητό κόσμο</a:t>
            </a:r>
            <a:r>
              <a:rPr lang="el-GR" sz="2800" dirty="0"/>
              <a:t>, τον  αναλλοίωτο, δηλ. τις ιδέες, οι οποίες υπάρχουν σε τόπο επουράνιο. Αυτές είναι τα  αρχέτυπα αυτού του ορατού κόσμου, τα αιώνια πρότυπα και παραδείγματα Παιδεία και Πλάτωνας</a:t>
            </a:r>
            <a:br>
              <a:rPr lang="el-GR" sz="2800" dirty="0"/>
            </a:br>
            <a:endParaRPr lang="el-GR" sz="2800" dirty="0"/>
          </a:p>
        </p:txBody>
      </p:sp>
    </p:spTree>
    <p:extLst>
      <p:ext uri="{BB962C8B-B14F-4D97-AF65-F5344CB8AC3E}">
        <p14:creationId xmlns:p14="http://schemas.microsoft.com/office/powerpoint/2010/main" val="953293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dirty="0"/>
              <a:t>Εισαγωγή  στη Φιλοσοφία της Παιδείας</a:t>
            </a:r>
          </a:p>
        </p:txBody>
      </p:sp>
      <p:sp>
        <p:nvSpPr>
          <p:cNvPr id="3" name="Θέση περιεχομένου 2"/>
          <p:cNvSpPr>
            <a:spLocks noGrp="1"/>
          </p:cNvSpPr>
          <p:nvPr>
            <p:ph idx="1"/>
          </p:nvPr>
        </p:nvSpPr>
        <p:spPr/>
        <p:txBody>
          <a:bodyPr rtlCol="0">
            <a:normAutofit fontScale="92500" lnSpcReduction="20000"/>
          </a:bodyPr>
          <a:lstStyle/>
          <a:p>
            <a:pPr marL="0" indent="0" rtl="0">
              <a:buNone/>
            </a:pPr>
            <a:r>
              <a:rPr lang="el-GR" dirty="0">
                <a:solidFill>
                  <a:schemeClr val="bg1"/>
                </a:solidFill>
              </a:rPr>
              <a:t>Οι ιδέες, «οι εγκατεστημένες», στο μυαλό μας, είτε είναι εγγενείς, είτε</a:t>
            </a:r>
          </a:p>
          <a:p>
            <a:pPr marL="0" indent="0" rtl="0">
              <a:buNone/>
            </a:pPr>
            <a:r>
              <a:rPr lang="el-GR" dirty="0">
                <a:solidFill>
                  <a:schemeClr val="bg1"/>
                </a:solidFill>
              </a:rPr>
              <a:t>αναπτύχθηκαν ως αντιλήψεις των αισθήσεων είτε, τέλος, με τη διαδικασία της  σκέψης και του διαλογισμού προήλθαν ως νέες από τις πρωταρχικές ιδέες. Με  βάση την τελευταία λοιπόν έννοια η φιλοσοφία μπορεί να είναι</a:t>
            </a:r>
          </a:p>
          <a:p>
            <a:pPr marL="0" indent="0" rtl="0">
              <a:buNone/>
            </a:pPr>
            <a:endParaRPr lang="el-GR" dirty="0">
              <a:solidFill>
                <a:schemeClr val="bg1"/>
              </a:solidFill>
            </a:endParaRPr>
          </a:p>
          <a:p>
            <a:pPr marL="0" indent="0" rtl="0">
              <a:buNone/>
            </a:pPr>
            <a:r>
              <a:rPr lang="el-GR" dirty="0">
                <a:solidFill>
                  <a:schemeClr val="bg1"/>
                </a:solidFill>
              </a:rPr>
              <a:t> </a:t>
            </a:r>
            <a:r>
              <a:rPr lang="el-GR" b="1" dirty="0">
                <a:solidFill>
                  <a:schemeClr val="bg1"/>
                </a:solidFill>
              </a:rPr>
              <a:t>μια έρευνα των  πραγμάτων δια της σκέψεως και του διαλογισμού</a:t>
            </a:r>
          </a:p>
          <a:p>
            <a:pPr marL="0" indent="0" rtl="0">
              <a:buNone/>
            </a:pPr>
            <a:endParaRPr lang="el-GR" dirty="0">
              <a:solidFill>
                <a:schemeClr val="bg1"/>
              </a:solidFill>
            </a:endParaRPr>
          </a:p>
          <a:p>
            <a:pPr marL="0" indent="0" rtl="0">
              <a:buNone/>
            </a:pPr>
            <a:r>
              <a:rPr lang="el-GR" dirty="0">
                <a:solidFill>
                  <a:schemeClr val="bg1"/>
                </a:solidFill>
              </a:rPr>
              <a:t>«Η φιλοσοφία είναι η μόνη μορφή της ανθρώπινης σκέψης που ο προσδιορισμός  της φύσης της αποτελεί πρόβλημά της. Αυτό δημιουργεί τουλάχιστον ένα φαινομενικό παράδοξο, αφού, για να βρούμε τι είναι φιλοσοφία, πρέπει να φιλοσοφήσουμε» Τ. </a:t>
            </a:r>
            <a:r>
              <a:rPr lang="el-GR" dirty="0" err="1">
                <a:solidFill>
                  <a:schemeClr val="bg1"/>
                </a:solidFill>
              </a:rPr>
              <a:t>Καζεπίδης</a:t>
            </a:r>
            <a:endParaRPr lang="el-GR" dirty="0">
              <a:solidFill>
                <a:schemeClr val="bg1"/>
              </a:solidFill>
            </a:endParaRPr>
          </a:p>
          <a:p>
            <a:pPr rtl="0"/>
            <a:endParaRPr lang="el-GR" dirty="0"/>
          </a:p>
        </p:txBody>
      </p:sp>
    </p:spTree>
    <p:extLst>
      <p:ext uri="{BB962C8B-B14F-4D97-AF65-F5344CB8AC3E}">
        <p14:creationId xmlns:p14="http://schemas.microsoft.com/office/powerpoint/2010/main" val="1575721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a:extLst>
              <a:ext uri="{FF2B5EF4-FFF2-40B4-BE49-F238E27FC236}">
                <a16:creationId xmlns:a16="http://schemas.microsoft.com/office/drawing/2014/main" id="{F9FEA20D-097C-686E-B394-41EC06EB77E1}"/>
              </a:ext>
            </a:extLst>
          </p:cNvPr>
          <p:cNvGraphicFramePr>
            <a:graphicFrameLocks noGrp="1"/>
          </p:cNvGraphicFramePr>
          <p:nvPr>
            <p:ph idx="1"/>
            <p:extLst>
              <p:ext uri="{D42A27DB-BD31-4B8C-83A1-F6EECF244321}">
                <p14:modId xmlns:p14="http://schemas.microsoft.com/office/powerpoint/2010/main" val="1354706009"/>
              </p:ext>
            </p:extLst>
          </p:nvPr>
        </p:nvGraphicFramePr>
        <p:xfrm>
          <a:off x="1171073" y="320842"/>
          <a:ext cx="8791073" cy="63687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Εικόνα 4">
            <a:extLst>
              <a:ext uri="{FF2B5EF4-FFF2-40B4-BE49-F238E27FC236}">
                <a16:creationId xmlns:a16="http://schemas.microsoft.com/office/drawing/2014/main" id="{02160468-3450-E3D3-F1B5-24A6268E6E6F}"/>
              </a:ext>
            </a:extLst>
          </p:cNvPr>
          <p:cNvPicPr>
            <a:picLocks noChangeAspect="1"/>
          </p:cNvPicPr>
          <p:nvPr/>
        </p:nvPicPr>
        <p:blipFill>
          <a:blip r:embed="rId7"/>
          <a:stretch>
            <a:fillRect/>
          </a:stretch>
        </p:blipFill>
        <p:spPr>
          <a:xfrm>
            <a:off x="4380836" y="3412999"/>
            <a:ext cx="2371550" cy="713294"/>
          </a:xfrm>
          <a:prstGeom prst="rect">
            <a:avLst/>
          </a:prstGeom>
        </p:spPr>
      </p:pic>
    </p:spTree>
    <p:extLst>
      <p:ext uri="{BB962C8B-B14F-4D97-AF65-F5344CB8AC3E}">
        <p14:creationId xmlns:p14="http://schemas.microsoft.com/office/powerpoint/2010/main" val="2849349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0D123F-F7C1-C2AB-F4B7-5795A94C1E33}"/>
              </a:ext>
            </a:extLst>
          </p:cNvPr>
          <p:cNvSpPr>
            <a:spLocks noGrp="1"/>
          </p:cNvSpPr>
          <p:nvPr>
            <p:ph type="title"/>
          </p:nvPr>
        </p:nvSpPr>
        <p:spPr/>
        <p:txBody>
          <a:bodyPr/>
          <a:lstStyle/>
          <a:p>
            <a:r>
              <a:rPr lang="el-GR" dirty="0"/>
              <a:t>Παιδεία και Πλάτωνας</a:t>
            </a:r>
          </a:p>
        </p:txBody>
      </p:sp>
      <p:sp>
        <p:nvSpPr>
          <p:cNvPr id="3" name="Θέση περιεχομένου 2">
            <a:extLst>
              <a:ext uri="{FF2B5EF4-FFF2-40B4-BE49-F238E27FC236}">
                <a16:creationId xmlns:a16="http://schemas.microsoft.com/office/drawing/2014/main" id="{1DF8E3A9-3280-7969-A942-664086EA0E9B}"/>
              </a:ext>
            </a:extLst>
          </p:cNvPr>
          <p:cNvSpPr>
            <a:spLocks noGrp="1"/>
          </p:cNvSpPr>
          <p:nvPr>
            <p:ph idx="1"/>
          </p:nvPr>
        </p:nvSpPr>
        <p:spPr/>
        <p:txBody>
          <a:bodyPr>
            <a:normAutofit fontScale="92500"/>
          </a:bodyPr>
          <a:lstStyle/>
          <a:p>
            <a:pPr marL="0" indent="0">
              <a:buNone/>
            </a:pPr>
            <a:r>
              <a:rPr lang="el-GR" dirty="0"/>
              <a:t>Για τον Πλάτωνα η ψυχή είναι άυλη οντότητα. Η ιστορία και η προοπτική της  είναι εντελώς διαφορετική από αυτήν της υλικής υπόστασης του σώματος. Για  τον Πλάτωνα </a:t>
            </a:r>
            <a:r>
              <a:rPr lang="el-GR" b="1" dirty="0"/>
              <a:t>η ψυχή </a:t>
            </a:r>
            <a:r>
              <a:rPr lang="el-GR" dirty="0"/>
              <a:t>του κάθε ανθρώπου προϋπάρχει της γέννησής του. Και  μετά τον θάνατο του σώματος συνεχίζει μόνη της να λειτουργεί. Στην ψυχή  διακρίνει τρία μέρη,</a:t>
            </a:r>
          </a:p>
          <a:p>
            <a:pPr marL="0" indent="0">
              <a:buNone/>
            </a:pPr>
            <a:r>
              <a:rPr lang="el-GR" b="1" dirty="0"/>
              <a:t>το λογιστικό, το θυμοειδές και το επιθυμητικό</a:t>
            </a:r>
            <a:r>
              <a:rPr lang="el-GR" dirty="0"/>
              <a:t>. </a:t>
            </a:r>
          </a:p>
          <a:p>
            <a:pPr marL="0" indent="0">
              <a:buNone/>
            </a:pPr>
            <a:r>
              <a:rPr lang="el-GR" dirty="0"/>
              <a:t>Γι' αυτό και  αναγνωρίζει τρεις αρετές,</a:t>
            </a:r>
          </a:p>
          <a:p>
            <a:pPr marL="0" indent="0">
              <a:buNone/>
            </a:pPr>
            <a:r>
              <a:rPr lang="el-GR" dirty="0"/>
              <a:t> </a:t>
            </a:r>
            <a:r>
              <a:rPr lang="el-GR" b="1" dirty="0"/>
              <a:t>τη σοφία, την ανδρεία και τη σωφροσύνη</a:t>
            </a:r>
            <a:r>
              <a:rPr lang="el-GR" dirty="0"/>
              <a:t>, </a:t>
            </a:r>
          </a:p>
          <a:p>
            <a:pPr marL="0" indent="0">
              <a:buNone/>
            </a:pPr>
            <a:r>
              <a:rPr lang="el-GR" dirty="0"/>
              <a:t>η καθεμία  από τις οποίες αντιστοιχεί και σε ένα από τα τρία μέρη της ψυχής.</a:t>
            </a:r>
          </a:p>
          <a:p>
            <a:endParaRPr lang="el-GR" dirty="0"/>
          </a:p>
        </p:txBody>
      </p:sp>
    </p:spTree>
    <p:extLst>
      <p:ext uri="{BB962C8B-B14F-4D97-AF65-F5344CB8AC3E}">
        <p14:creationId xmlns:p14="http://schemas.microsoft.com/office/powerpoint/2010/main" val="3379855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0D123F-F7C1-C2AB-F4B7-5795A94C1E33}"/>
              </a:ext>
            </a:extLst>
          </p:cNvPr>
          <p:cNvSpPr>
            <a:spLocks noGrp="1"/>
          </p:cNvSpPr>
          <p:nvPr>
            <p:ph type="title"/>
          </p:nvPr>
        </p:nvSpPr>
        <p:spPr/>
        <p:txBody>
          <a:bodyPr/>
          <a:lstStyle/>
          <a:p>
            <a:r>
              <a:rPr lang="el-GR" dirty="0"/>
              <a:t>Παιδεία και Πλάτωνας</a:t>
            </a:r>
          </a:p>
        </p:txBody>
      </p:sp>
      <p:sp>
        <p:nvSpPr>
          <p:cNvPr id="3" name="Θέση περιεχομένου 2">
            <a:extLst>
              <a:ext uri="{FF2B5EF4-FFF2-40B4-BE49-F238E27FC236}">
                <a16:creationId xmlns:a16="http://schemas.microsoft.com/office/drawing/2014/main" id="{1DF8E3A9-3280-7969-A942-664086EA0E9B}"/>
              </a:ext>
            </a:extLst>
          </p:cNvPr>
          <p:cNvSpPr>
            <a:spLocks noGrp="1"/>
          </p:cNvSpPr>
          <p:nvPr>
            <p:ph idx="1"/>
          </p:nvPr>
        </p:nvSpPr>
        <p:spPr/>
        <p:txBody>
          <a:bodyPr>
            <a:normAutofit fontScale="92500" lnSpcReduction="10000"/>
          </a:bodyPr>
          <a:lstStyle/>
          <a:p>
            <a:r>
              <a:rPr lang="el-GR" dirty="0"/>
              <a:t>Τις τρεις αυτές αρετές της ψυχής τις παραλληλίζει με τις τρεις χορδές της λύρας</a:t>
            </a:r>
            <a:r>
              <a:rPr lang="el-GR" b="1" dirty="0"/>
              <a:t>,  την </a:t>
            </a:r>
            <a:r>
              <a:rPr lang="el-GR" b="1" dirty="0" err="1"/>
              <a:t>υπάτη</a:t>
            </a:r>
            <a:r>
              <a:rPr lang="el-GR" b="1" dirty="0"/>
              <a:t>, τη μέση και τη </a:t>
            </a:r>
            <a:r>
              <a:rPr lang="el-GR" b="1" dirty="0" err="1"/>
              <a:t>νήτη</a:t>
            </a:r>
            <a:r>
              <a:rPr lang="el-GR" dirty="0"/>
              <a:t>. </a:t>
            </a:r>
          </a:p>
          <a:p>
            <a:endParaRPr lang="el-GR" dirty="0"/>
          </a:p>
          <a:p>
            <a:r>
              <a:rPr lang="el-GR" dirty="0"/>
              <a:t>Αλλά οι τρεις αυτές αρετές πρέπει να  αναπτύσσονται αρμονικά, ώστε το </a:t>
            </a:r>
            <a:r>
              <a:rPr lang="el-GR" b="1" dirty="0"/>
              <a:t>λογιστικό ως θείο να κυβερνά</a:t>
            </a:r>
            <a:r>
              <a:rPr lang="el-GR" dirty="0"/>
              <a:t>,</a:t>
            </a:r>
          </a:p>
          <a:p>
            <a:r>
              <a:rPr lang="el-GR" dirty="0"/>
              <a:t> </a:t>
            </a:r>
            <a:r>
              <a:rPr lang="el-GR" b="1" dirty="0"/>
              <a:t>το θυμοειδές να  υπακούει </a:t>
            </a:r>
            <a:r>
              <a:rPr lang="el-GR" dirty="0"/>
              <a:t>σ’ αυτό ως βοηθός, και τα δύο μαζί να διευθύνουν </a:t>
            </a:r>
          </a:p>
          <a:p>
            <a:r>
              <a:rPr lang="el-GR" b="1" dirty="0"/>
              <a:t>το επιθυμητικό, για  να μην </a:t>
            </a:r>
            <a:r>
              <a:rPr lang="el-GR" dirty="0"/>
              <a:t>επιχειρεί, να άρχει αυτό, αφού είναι το πιο άπληστο και το κατώτερο  μέρος της ψυχής. </a:t>
            </a:r>
          </a:p>
          <a:p>
            <a:r>
              <a:rPr lang="el-GR" dirty="0"/>
              <a:t>Από την αρμονική ανάπτυξη των τριών αρετών αποτελείται η  </a:t>
            </a:r>
            <a:r>
              <a:rPr lang="el-GR" b="1" dirty="0"/>
              <a:t>δικαιοσύνη</a:t>
            </a:r>
            <a:r>
              <a:rPr lang="el-GR" dirty="0"/>
              <a:t>, η οποία είναι αρμονία των τριών άλλων αρετών.</a:t>
            </a:r>
          </a:p>
          <a:p>
            <a:endParaRPr lang="el-GR" dirty="0"/>
          </a:p>
        </p:txBody>
      </p:sp>
    </p:spTree>
    <p:extLst>
      <p:ext uri="{BB962C8B-B14F-4D97-AF65-F5344CB8AC3E}">
        <p14:creationId xmlns:p14="http://schemas.microsoft.com/office/powerpoint/2010/main" val="3498200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0D123F-F7C1-C2AB-F4B7-5795A94C1E33}"/>
              </a:ext>
            </a:extLst>
          </p:cNvPr>
          <p:cNvSpPr>
            <a:spLocks noGrp="1"/>
          </p:cNvSpPr>
          <p:nvPr>
            <p:ph type="title"/>
          </p:nvPr>
        </p:nvSpPr>
        <p:spPr/>
        <p:txBody>
          <a:bodyPr/>
          <a:lstStyle/>
          <a:p>
            <a:r>
              <a:rPr lang="el-GR" dirty="0"/>
              <a:t>Παιδεία και Πλάτωνας</a:t>
            </a:r>
          </a:p>
        </p:txBody>
      </p:sp>
      <p:sp>
        <p:nvSpPr>
          <p:cNvPr id="3" name="Θέση περιεχομένου 2">
            <a:extLst>
              <a:ext uri="{FF2B5EF4-FFF2-40B4-BE49-F238E27FC236}">
                <a16:creationId xmlns:a16="http://schemas.microsoft.com/office/drawing/2014/main" id="{1DF8E3A9-3280-7969-A942-664086EA0E9B}"/>
              </a:ext>
            </a:extLst>
          </p:cNvPr>
          <p:cNvSpPr>
            <a:spLocks noGrp="1"/>
          </p:cNvSpPr>
          <p:nvPr>
            <p:ph idx="1"/>
          </p:nvPr>
        </p:nvSpPr>
        <p:spPr>
          <a:xfrm>
            <a:off x="680321" y="2336873"/>
            <a:ext cx="10757700" cy="3599316"/>
          </a:xfrm>
        </p:spPr>
        <p:txBody>
          <a:bodyPr>
            <a:normAutofit fontScale="85000" lnSpcReduction="10000"/>
          </a:bodyPr>
          <a:lstStyle/>
          <a:p>
            <a:r>
              <a:rPr lang="el-GR" b="1" dirty="0"/>
              <a:t>Θάνατος και Πλάτωνας</a:t>
            </a:r>
          </a:p>
          <a:p>
            <a:endParaRPr lang="el-GR" b="1" dirty="0"/>
          </a:p>
          <a:p>
            <a:r>
              <a:rPr lang="el-GR" b="1" dirty="0"/>
              <a:t>Κατά τον Πλάτωνα και πολλών γνωστών φιλοσόφων, η φιλοσοφία αναδεικνύεται  σε μελέτη θανάτου. Όλοι οι φιλόσοφοι μιλούν για την προετοιμασία που θα  πρέπει να έχει ο άνθρωπος να υποδεχθεί τον θάνατο με ανακούφιση, όποτε και αν  έλθει αυτός. </a:t>
            </a:r>
          </a:p>
          <a:p>
            <a:r>
              <a:rPr lang="el-GR" dirty="0"/>
              <a:t>Σύμφωνα με τον Πλάτωνα </a:t>
            </a:r>
            <a:r>
              <a:rPr lang="el-GR" b="1" dirty="0"/>
              <a:t>η αναζήτηση της αλήθειας εμποδίζεται  από το σώμα, τον αισθητό κόσμο.</a:t>
            </a:r>
            <a:r>
              <a:rPr lang="el-GR" dirty="0"/>
              <a:t> </a:t>
            </a:r>
          </a:p>
          <a:p>
            <a:r>
              <a:rPr lang="el-GR" b="1" dirty="0"/>
              <a:t>Οι αισθήσεις μας παραπλανούν και μας  παρασύρουν σε παραισθήσεις και ψευδαισθήσεις</a:t>
            </a:r>
            <a:r>
              <a:rPr lang="el-GR" dirty="0"/>
              <a:t>, έτσι μας αποκλείουν από την  αλήθεια και τη γνώση της αρετής.</a:t>
            </a:r>
          </a:p>
          <a:p>
            <a:endParaRPr lang="el-GR" b="1" dirty="0">
              <a:solidFill>
                <a:schemeClr val="bg1"/>
              </a:solidFill>
            </a:endParaRPr>
          </a:p>
          <a:p>
            <a:endParaRPr lang="el-GR" dirty="0"/>
          </a:p>
        </p:txBody>
      </p:sp>
    </p:spTree>
    <p:extLst>
      <p:ext uri="{BB962C8B-B14F-4D97-AF65-F5344CB8AC3E}">
        <p14:creationId xmlns:p14="http://schemas.microsoft.com/office/powerpoint/2010/main" val="1697019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0D123F-F7C1-C2AB-F4B7-5795A94C1E33}"/>
              </a:ext>
            </a:extLst>
          </p:cNvPr>
          <p:cNvSpPr>
            <a:spLocks noGrp="1"/>
          </p:cNvSpPr>
          <p:nvPr>
            <p:ph type="title"/>
          </p:nvPr>
        </p:nvSpPr>
        <p:spPr/>
        <p:txBody>
          <a:bodyPr/>
          <a:lstStyle/>
          <a:p>
            <a:r>
              <a:rPr lang="el-GR" dirty="0"/>
              <a:t>Παιδεία και Πλάτωνας</a:t>
            </a:r>
          </a:p>
        </p:txBody>
      </p:sp>
      <p:sp>
        <p:nvSpPr>
          <p:cNvPr id="3" name="Θέση περιεχομένου 2">
            <a:extLst>
              <a:ext uri="{FF2B5EF4-FFF2-40B4-BE49-F238E27FC236}">
                <a16:creationId xmlns:a16="http://schemas.microsoft.com/office/drawing/2014/main" id="{1DF8E3A9-3280-7969-A942-664086EA0E9B}"/>
              </a:ext>
            </a:extLst>
          </p:cNvPr>
          <p:cNvSpPr>
            <a:spLocks noGrp="1"/>
          </p:cNvSpPr>
          <p:nvPr>
            <p:ph idx="1"/>
          </p:nvPr>
        </p:nvSpPr>
        <p:spPr>
          <a:xfrm>
            <a:off x="680321" y="2336873"/>
            <a:ext cx="10757700" cy="3599316"/>
          </a:xfrm>
        </p:spPr>
        <p:txBody>
          <a:bodyPr>
            <a:normAutofit fontScale="92500" lnSpcReduction="10000"/>
          </a:bodyPr>
          <a:lstStyle/>
          <a:p>
            <a:r>
              <a:rPr lang="el-GR" b="1" dirty="0">
                <a:latin typeface="Calibri" panose="020F0502020204030204" pitchFamily="34" charset="0"/>
                <a:cs typeface="Calibri" panose="020F0502020204030204" pitchFamily="34" charset="0"/>
              </a:rPr>
              <a:t>Ο μόνος τρόπος για να ανακαλύψεις την αλήθεια και τη γνώση της αρετής, </a:t>
            </a:r>
            <a:r>
              <a:rPr lang="el-GR" b="1" dirty="0" err="1">
                <a:latin typeface="Calibri" panose="020F0502020204030204" pitchFamily="34" charset="0"/>
                <a:cs typeface="Calibri" panose="020F0502020204030204" pitchFamily="34" charset="0"/>
              </a:rPr>
              <a:t>πετυχαίνεται</a:t>
            </a:r>
            <a:r>
              <a:rPr lang="el-GR" b="1" dirty="0">
                <a:latin typeface="Calibri" panose="020F0502020204030204" pitchFamily="34" charset="0"/>
                <a:cs typeface="Calibri" panose="020F0502020204030204" pitchFamily="34" charset="0"/>
              </a:rPr>
              <a:t> με τον </a:t>
            </a:r>
            <a:r>
              <a:rPr lang="el-GR" sz="3200" b="1" dirty="0">
                <a:latin typeface="Calibri" panose="020F0502020204030204" pitchFamily="34" charset="0"/>
                <a:cs typeface="Calibri" panose="020F0502020204030204" pitchFamily="34" charset="0"/>
              </a:rPr>
              <a:t>φυσικό θάνατο</a:t>
            </a:r>
            <a:r>
              <a:rPr lang="el-GR" b="1" dirty="0">
                <a:latin typeface="Calibri" panose="020F0502020204030204" pitchFamily="34" charset="0"/>
                <a:cs typeface="Calibri" panose="020F0502020204030204" pitchFamily="34" charset="0"/>
              </a:rPr>
              <a:t>.</a:t>
            </a:r>
          </a:p>
          <a:p>
            <a:endParaRPr lang="el-GR" b="1" dirty="0">
              <a:latin typeface="Calibri" panose="020F0502020204030204" pitchFamily="34" charset="0"/>
              <a:cs typeface="Calibri" panose="020F0502020204030204" pitchFamily="34" charset="0"/>
            </a:endParaRPr>
          </a:p>
          <a:p>
            <a:r>
              <a:rPr lang="el-GR" b="1" dirty="0">
                <a:latin typeface="Calibri" panose="020F0502020204030204" pitchFamily="34" charset="0"/>
                <a:cs typeface="Calibri" panose="020F0502020204030204" pitchFamily="34" charset="0"/>
              </a:rPr>
              <a:t> </a:t>
            </a:r>
            <a:r>
              <a:rPr lang="el-GR" dirty="0">
                <a:latin typeface="Calibri" panose="020F0502020204030204" pitchFamily="34" charset="0"/>
                <a:cs typeface="Calibri" panose="020F0502020204030204" pitchFamily="34" charset="0"/>
              </a:rPr>
              <a:t>Έτσι αποδεσμεύεται η ψυχή από το σώμα και  την επιρροή των αισθήσεων. Οι φιλόσοφοι το γνώριζαν αυτό και  προετοιμάζονταν για τον θάνατο τους και δεν έπαυαν ούτε στιγμή να μην το  φέρνουν στο μυαλό τους. Η πλειοψηφία του κόσμου αντιμετωπίζει τον θάνατο ως  συμφορά. Αυτό δεν σήμαινε φυσικά ότι θα πρέπει να επιδιώξουμε να  αυτοκτονήσουμε όπως εισηγήθηκαν κάποιοι οπαδοί της στωικής φιλοσοφίας.</a:t>
            </a:r>
          </a:p>
          <a:p>
            <a:endParaRPr lang="el-GR" b="1" dirty="0">
              <a:solidFill>
                <a:schemeClr val="bg1"/>
              </a:solidFill>
              <a:latin typeface="Calibri" panose="020F0502020204030204" pitchFamily="34" charset="0"/>
              <a:cs typeface="Calibri" panose="020F0502020204030204" pitchFamily="34" charset="0"/>
            </a:endParaRPr>
          </a:p>
          <a:p>
            <a:endParaRPr lang="el-GR" dirty="0"/>
          </a:p>
        </p:txBody>
      </p:sp>
    </p:spTree>
    <p:extLst>
      <p:ext uri="{BB962C8B-B14F-4D97-AF65-F5344CB8AC3E}">
        <p14:creationId xmlns:p14="http://schemas.microsoft.com/office/powerpoint/2010/main" val="72721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0D123F-F7C1-C2AB-F4B7-5795A94C1E33}"/>
              </a:ext>
            </a:extLst>
          </p:cNvPr>
          <p:cNvSpPr>
            <a:spLocks noGrp="1"/>
          </p:cNvSpPr>
          <p:nvPr>
            <p:ph type="title"/>
          </p:nvPr>
        </p:nvSpPr>
        <p:spPr/>
        <p:txBody>
          <a:bodyPr/>
          <a:lstStyle/>
          <a:p>
            <a:r>
              <a:rPr lang="el-GR" dirty="0"/>
              <a:t>Παιδεία και Πλάτωνας</a:t>
            </a:r>
          </a:p>
        </p:txBody>
      </p:sp>
      <p:sp>
        <p:nvSpPr>
          <p:cNvPr id="3" name="Θέση περιεχομένου 2">
            <a:extLst>
              <a:ext uri="{FF2B5EF4-FFF2-40B4-BE49-F238E27FC236}">
                <a16:creationId xmlns:a16="http://schemas.microsoft.com/office/drawing/2014/main" id="{1DF8E3A9-3280-7969-A942-664086EA0E9B}"/>
              </a:ext>
            </a:extLst>
          </p:cNvPr>
          <p:cNvSpPr>
            <a:spLocks noGrp="1"/>
          </p:cNvSpPr>
          <p:nvPr>
            <p:ph idx="1"/>
          </p:nvPr>
        </p:nvSpPr>
        <p:spPr>
          <a:xfrm>
            <a:off x="680321" y="2336873"/>
            <a:ext cx="10757700" cy="3599316"/>
          </a:xfrm>
        </p:spPr>
        <p:txBody>
          <a:bodyPr>
            <a:normAutofit/>
          </a:bodyPr>
          <a:lstStyle/>
          <a:p>
            <a:endParaRPr lang="el-GR" dirty="0"/>
          </a:p>
        </p:txBody>
      </p:sp>
      <p:pic>
        <p:nvPicPr>
          <p:cNvPr id="4" name="Εικόνα 3">
            <a:extLst>
              <a:ext uri="{FF2B5EF4-FFF2-40B4-BE49-F238E27FC236}">
                <a16:creationId xmlns:a16="http://schemas.microsoft.com/office/drawing/2014/main" id="{17CE5DF4-AC43-60A2-1199-0206DD957B18}"/>
              </a:ext>
            </a:extLst>
          </p:cNvPr>
          <p:cNvPicPr>
            <a:picLocks noChangeAspect="1"/>
          </p:cNvPicPr>
          <p:nvPr/>
        </p:nvPicPr>
        <p:blipFill>
          <a:blip r:embed="rId2"/>
          <a:stretch>
            <a:fillRect/>
          </a:stretch>
        </p:blipFill>
        <p:spPr>
          <a:xfrm>
            <a:off x="1" y="-523586"/>
            <a:ext cx="12192000" cy="7381586"/>
          </a:xfrm>
          <a:prstGeom prst="rect">
            <a:avLst/>
          </a:prstGeom>
          <a:solidFill>
            <a:schemeClr val="tx1"/>
          </a:solidFill>
        </p:spPr>
      </p:pic>
      <p:sp>
        <p:nvSpPr>
          <p:cNvPr id="5" name="TextBox 4">
            <a:extLst>
              <a:ext uri="{FF2B5EF4-FFF2-40B4-BE49-F238E27FC236}">
                <a16:creationId xmlns:a16="http://schemas.microsoft.com/office/drawing/2014/main" id="{47F555A7-1369-4ED5-53C4-9569D84EAA3A}"/>
              </a:ext>
            </a:extLst>
          </p:cNvPr>
          <p:cNvSpPr txBox="1"/>
          <p:nvPr/>
        </p:nvSpPr>
        <p:spPr>
          <a:xfrm>
            <a:off x="1780675" y="2835442"/>
            <a:ext cx="9176084" cy="1187116"/>
          </a:xfrm>
          <a:prstGeom prst="rect">
            <a:avLst/>
          </a:prstGeom>
          <a:solidFill>
            <a:schemeClr val="bg1">
              <a:lumMod val="95000"/>
              <a:lumOff val="5000"/>
            </a:schemeClr>
          </a:solidFill>
        </p:spPr>
        <p:txBody>
          <a:bodyPr wrap="square" rtlCol="0">
            <a:spAutoFit/>
          </a:bodyPr>
          <a:lstStyle/>
          <a:p>
            <a:endParaRPr lang="el-GR" dirty="0"/>
          </a:p>
        </p:txBody>
      </p:sp>
      <p:sp>
        <p:nvSpPr>
          <p:cNvPr id="6" name="TextBox 5">
            <a:extLst>
              <a:ext uri="{FF2B5EF4-FFF2-40B4-BE49-F238E27FC236}">
                <a16:creationId xmlns:a16="http://schemas.microsoft.com/office/drawing/2014/main" id="{3EB8C749-36E3-FFB1-6270-77FF6B7F0FE3}"/>
              </a:ext>
            </a:extLst>
          </p:cNvPr>
          <p:cNvSpPr txBox="1"/>
          <p:nvPr/>
        </p:nvSpPr>
        <p:spPr>
          <a:xfrm>
            <a:off x="1931678" y="2951946"/>
            <a:ext cx="9176083" cy="1169551"/>
          </a:xfrm>
          <a:prstGeom prst="rect">
            <a:avLst/>
          </a:prstGeom>
          <a:noFill/>
        </p:spPr>
        <p:txBody>
          <a:bodyPr wrap="square" rtlCol="0">
            <a:spAutoFit/>
          </a:bodyPr>
          <a:lstStyle/>
          <a:p>
            <a:r>
              <a:rPr lang="el-GR" sz="1400" dirty="0"/>
              <a:t>Επειδή και η πόλη αποτελεί μία μεγέθυνση του ανθρώπου, διακρίνει και σ' αυτήν  τρία γένη: </a:t>
            </a:r>
          </a:p>
          <a:p>
            <a:r>
              <a:rPr lang="el-GR" sz="1400" b="1" dirty="0"/>
              <a:t>το βουλευτικό, το πολεμικό και το χρηματικό,</a:t>
            </a:r>
            <a:r>
              <a:rPr lang="el-GR" sz="1400" dirty="0"/>
              <a:t> </a:t>
            </a:r>
          </a:p>
          <a:p>
            <a:r>
              <a:rPr lang="el-GR" sz="1400" dirty="0"/>
              <a:t>τα οποία αντιστοιχούν προς τα  τρία μέρη της ψυχής. </a:t>
            </a:r>
          </a:p>
          <a:p>
            <a:r>
              <a:rPr lang="el-GR" sz="1400" dirty="0"/>
              <a:t>Όπως στον άνθρωπο έτσι και στην πόλη πρέπει να υπάρχει η  δικαιοσύνη, δηλ. η αρμονία, που </a:t>
            </a:r>
            <a:r>
              <a:rPr lang="el-GR" sz="1400" dirty="0" err="1"/>
              <a:t>πετυχαίνεται</a:t>
            </a:r>
            <a:r>
              <a:rPr lang="el-GR" sz="1400" dirty="0"/>
              <a:t>, όταν και στην πόλη το καθένα από τα  γένη εκτελεί το δικό του έργο και δεν επιδιώκει τα ξένα</a:t>
            </a:r>
          </a:p>
        </p:txBody>
      </p:sp>
    </p:spTree>
    <p:extLst>
      <p:ext uri="{BB962C8B-B14F-4D97-AF65-F5344CB8AC3E}">
        <p14:creationId xmlns:p14="http://schemas.microsoft.com/office/powerpoint/2010/main" val="3603553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4A6B3-987B-35D5-4306-F8B983FE9F86}"/>
              </a:ext>
            </a:extLst>
          </p:cNvPr>
          <p:cNvSpPr>
            <a:spLocks noGrp="1"/>
          </p:cNvSpPr>
          <p:nvPr>
            <p:ph type="title"/>
          </p:nvPr>
        </p:nvSpPr>
        <p:spPr/>
        <p:txBody>
          <a:bodyPr/>
          <a:lstStyle/>
          <a:p>
            <a:r>
              <a:rPr lang="el-GR" dirty="0"/>
              <a:t>Η ΦΙΛΟΣΟΦΙΑ ΤΟΥ ΠΛΑΤΩΝΑ</a:t>
            </a:r>
          </a:p>
        </p:txBody>
      </p:sp>
      <p:sp>
        <p:nvSpPr>
          <p:cNvPr id="3" name="Θέση περιεχομένου 2">
            <a:extLst>
              <a:ext uri="{FF2B5EF4-FFF2-40B4-BE49-F238E27FC236}">
                <a16:creationId xmlns:a16="http://schemas.microsoft.com/office/drawing/2014/main" id="{C762E87B-5888-A0C3-7BFA-5B242CA07E00}"/>
              </a:ext>
            </a:extLst>
          </p:cNvPr>
          <p:cNvSpPr>
            <a:spLocks noGrp="1"/>
          </p:cNvSpPr>
          <p:nvPr>
            <p:ph idx="1"/>
          </p:nvPr>
        </p:nvSpPr>
        <p:spPr/>
        <p:txBody>
          <a:bodyPr>
            <a:normAutofit fontScale="92500" lnSpcReduction="20000"/>
          </a:bodyPr>
          <a:lstStyle/>
          <a:p>
            <a:r>
              <a:rPr lang="el-GR" sz="2600" b="1" dirty="0"/>
              <a:t>η θεώρηση της γνώσης ως  ανάμνησης</a:t>
            </a:r>
            <a:r>
              <a:rPr lang="el-GR" dirty="0"/>
              <a:t>. </a:t>
            </a:r>
          </a:p>
          <a:p>
            <a:r>
              <a:rPr lang="el-GR" dirty="0"/>
              <a:t>Σύμφωνα με τον Πλάτωνα, η ανθρώπινη ψυχή πριν πέσει στον κόσμο των  πραγμάτων έζησε σε έναν ιδανικό κόσμο, τον κόσμο των ιδεών. Εκεί ήταν που γνώρισε  την πραγματική ουσία των πραγμάτων. </a:t>
            </a:r>
          </a:p>
          <a:p>
            <a:r>
              <a:rPr lang="el-GR" dirty="0"/>
              <a:t>Τα πράγματα που γίνονται αισθητά στον  άνθρωπο στη διάσταση του υλικού κόσμου, </a:t>
            </a:r>
          </a:p>
          <a:p>
            <a:r>
              <a:rPr lang="el-GR" dirty="0"/>
              <a:t>δεν αποτελούν παρά </a:t>
            </a:r>
            <a:r>
              <a:rPr lang="el-GR" b="1" dirty="0"/>
              <a:t>απομιμήσεις, «σκιές»,  είδωλα </a:t>
            </a:r>
            <a:r>
              <a:rPr lang="el-GR" dirty="0"/>
              <a:t>του αληθινού κόσμου των ιδεών. Επομένως ο άνθρωπος δεν ανακαλύπτει, </a:t>
            </a:r>
            <a:r>
              <a:rPr lang="el-GR" b="1" dirty="0"/>
              <a:t>αλλά  θυμάται αλήθειες </a:t>
            </a:r>
            <a:r>
              <a:rPr lang="el-GR" dirty="0"/>
              <a:t>που κάποτε γνώρισε στον κόσμο των ιδεών. Όλοι έχουν μέσα τους τη  γνώση και την αλήθεια και αυτό που πρέπει να γίνει είναι να την ανακαλέσουν </a:t>
            </a:r>
            <a:r>
              <a:rPr lang="el-GR" b="1" dirty="0"/>
              <a:t>στη  μνήμη τους</a:t>
            </a:r>
            <a:r>
              <a:rPr lang="el-GR" dirty="0"/>
              <a:t>. </a:t>
            </a:r>
          </a:p>
          <a:p>
            <a:pPr>
              <a:buFont typeface="Wingdings" panose="05000000000000000000" pitchFamily="2" charset="2"/>
              <a:buChar char="ü"/>
            </a:pPr>
            <a:r>
              <a:rPr lang="el-GR" dirty="0"/>
              <a:t>Εξάλλου η ετυμολογία της αλήθειας σημαίνει την </a:t>
            </a:r>
            <a:r>
              <a:rPr lang="el-GR" b="1" dirty="0"/>
              <a:t>άρση της λήθης.</a:t>
            </a:r>
          </a:p>
          <a:p>
            <a:endParaRPr lang="el-GR" dirty="0"/>
          </a:p>
        </p:txBody>
      </p:sp>
    </p:spTree>
    <p:extLst>
      <p:ext uri="{BB962C8B-B14F-4D97-AF65-F5344CB8AC3E}">
        <p14:creationId xmlns:p14="http://schemas.microsoft.com/office/powerpoint/2010/main" val="683459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4A6B3-987B-35D5-4306-F8B983FE9F86}"/>
              </a:ext>
            </a:extLst>
          </p:cNvPr>
          <p:cNvSpPr>
            <a:spLocks noGrp="1"/>
          </p:cNvSpPr>
          <p:nvPr>
            <p:ph type="title"/>
          </p:nvPr>
        </p:nvSpPr>
        <p:spPr/>
        <p:txBody>
          <a:bodyPr/>
          <a:lstStyle/>
          <a:p>
            <a:r>
              <a:rPr lang="el-GR" dirty="0"/>
              <a:t>Η ΦΙΛΟΣΟΦΙΑ ΤΟΥ ΠΛΑΤΩΝΑ</a:t>
            </a:r>
          </a:p>
        </p:txBody>
      </p:sp>
      <p:sp>
        <p:nvSpPr>
          <p:cNvPr id="3" name="Θέση περιεχομένου 2">
            <a:extLst>
              <a:ext uri="{FF2B5EF4-FFF2-40B4-BE49-F238E27FC236}">
                <a16:creationId xmlns:a16="http://schemas.microsoft.com/office/drawing/2014/main" id="{C762E87B-5888-A0C3-7BFA-5B242CA07E00}"/>
              </a:ext>
            </a:extLst>
          </p:cNvPr>
          <p:cNvSpPr>
            <a:spLocks noGrp="1"/>
          </p:cNvSpPr>
          <p:nvPr>
            <p:ph idx="1"/>
          </p:nvPr>
        </p:nvSpPr>
        <p:spPr/>
        <p:txBody>
          <a:bodyPr>
            <a:normAutofit fontScale="92500" lnSpcReduction="20000"/>
          </a:bodyPr>
          <a:lstStyle/>
          <a:p>
            <a:r>
              <a:rPr lang="el-GR" dirty="0"/>
              <a:t>Ο Πλάτων ασχολείται εκτενώς με την </a:t>
            </a:r>
            <a:r>
              <a:rPr lang="el-GR" b="1" dirty="0"/>
              <a:t>Πολιτική Φιλοσοφία</a:t>
            </a:r>
            <a:r>
              <a:rPr lang="el-GR" dirty="0"/>
              <a:t>, καθορίζοντας και  αναλύοντας μια συγκεκριμένη δομή πολιτικής διάρθρωσης ενός κράτους. Η </a:t>
            </a:r>
            <a:r>
              <a:rPr lang="el-GR" b="1" dirty="0"/>
              <a:t>Πολιτεία του  Πλάτωνος </a:t>
            </a:r>
            <a:r>
              <a:rPr lang="el-GR" dirty="0"/>
              <a:t>χωρίζεται σε τάξεις βάσει ικανοτήτων και καταγωγής (</a:t>
            </a:r>
            <a:r>
              <a:rPr lang="el-GR" dirty="0" err="1"/>
              <a:t>πρβλ</a:t>
            </a:r>
            <a:r>
              <a:rPr lang="el-GR" dirty="0"/>
              <a:t> αριστοκρατία)  και σε έναν υπέρτερο ηγεμόνα, ο </a:t>
            </a:r>
            <a:r>
              <a:rPr lang="el-GR" dirty="0" err="1"/>
              <a:t>oπoίος</a:t>
            </a:r>
            <a:r>
              <a:rPr lang="el-GR" dirty="0"/>
              <a:t> πρέπει αποκλειστικά να είναι Φιλόσοφος.</a:t>
            </a:r>
          </a:p>
          <a:p>
            <a:endParaRPr lang="el-GR" dirty="0"/>
          </a:p>
          <a:p>
            <a:r>
              <a:rPr lang="el-GR" dirty="0"/>
              <a:t>Ο Πλάτων αφιερώνει μεγάλο μέρος των συγγραμμάτων του στο φιλοσοφικό  ζήτημα του </a:t>
            </a:r>
            <a:r>
              <a:rPr lang="el-GR" sz="2800" b="1" dirty="0"/>
              <a:t>Έρωτα με τη διττή του σημασία</a:t>
            </a:r>
            <a:r>
              <a:rPr lang="el-GR" sz="2800" dirty="0"/>
              <a:t>: αφενός την έλξη μεταξύ δασκάλου και  μαθητή (εραστή και ερωμένου), αφετέρου την τάση του ανθρώπου για ανάμνηση, για  συνάντηση με τον κόσμο των ιδεών. Επιπρόσθετα, με αφορμή το ζήτημα του έρωτα,  πραγματοποιεί ενδελεχή ψυχολογική ανάλυση της ανθρώπινης προσωπικότητας σε μέρη,  θεωρίες τις οποίες αναδιατυπώνουν με άλλο τρόπο οι ψυχολόγοι (</a:t>
            </a:r>
            <a:r>
              <a:rPr lang="el-GR" sz="2800" dirty="0" err="1"/>
              <a:t>Freud</a:t>
            </a:r>
            <a:r>
              <a:rPr lang="el-GR" sz="2800" dirty="0"/>
              <a:t>) του 20ουαιώνα  μΧ.</a:t>
            </a:r>
          </a:p>
          <a:p>
            <a:endParaRPr lang="el-GR" dirty="0"/>
          </a:p>
        </p:txBody>
      </p:sp>
    </p:spTree>
    <p:extLst>
      <p:ext uri="{BB962C8B-B14F-4D97-AF65-F5344CB8AC3E}">
        <p14:creationId xmlns:p14="http://schemas.microsoft.com/office/powerpoint/2010/main" val="3664667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999906-A549-4028-9F9F-4E2C6E6833C9}"/>
              </a:ext>
            </a:extLst>
          </p:cNvPr>
          <p:cNvSpPr>
            <a:spLocks noGrp="1"/>
          </p:cNvSpPr>
          <p:nvPr>
            <p:ph type="title"/>
          </p:nvPr>
        </p:nvSpPr>
        <p:spPr/>
        <p:txBody>
          <a:bodyPr/>
          <a:lstStyle/>
          <a:p>
            <a:r>
              <a:rPr lang="el-GR" dirty="0"/>
              <a:t>Πολιτεία</a:t>
            </a:r>
          </a:p>
        </p:txBody>
      </p:sp>
      <p:sp>
        <p:nvSpPr>
          <p:cNvPr id="3" name="Θέση περιεχομένου 2">
            <a:extLst>
              <a:ext uri="{FF2B5EF4-FFF2-40B4-BE49-F238E27FC236}">
                <a16:creationId xmlns:a16="http://schemas.microsoft.com/office/drawing/2014/main" id="{78BA8368-3A0F-41A9-A3B5-F4E8A3075316}"/>
              </a:ext>
            </a:extLst>
          </p:cNvPr>
          <p:cNvSpPr>
            <a:spLocks noGrp="1"/>
          </p:cNvSpPr>
          <p:nvPr>
            <p:ph idx="1"/>
          </p:nvPr>
        </p:nvSpPr>
        <p:spPr/>
        <p:txBody>
          <a:bodyPr>
            <a:normAutofit fontScale="55000" lnSpcReduction="20000"/>
          </a:bodyPr>
          <a:lstStyle/>
          <a:p>
            <a:r>
              <a:rPr lang="el-GR" dirty="0"/>
              <a:t>Η Πολιτεία που αρχίζει να αναπτύσσεται μέσα από τα λόγια του Σωκράτη κατακρίνεται από τον Αδείμαντο και τον </a:t>
            </a:r>
            <a:r>
              <a:rPr lang="el-GR" dirty="0" err="1"/>
              <a:t>Γλαύκωνα</a:t>
            </a:r>
            <a:r>
              <a:rPr lang="el-GR" dirty="0"/>
              <a:t>, καθώς ο πρώτος δε βρίσκει σε αυτήν ευτυχία και ο δεύτερος τιμή και δόξα. Έτσι, ο Σωκράτης δημιουργεί </a:t>
            </a:r>
            <a:r>
              <a:rPr lang="el-GR" b="1" dirty="0"/>
              <a:t>μια πόλη όπου δεν υπάρχει ιδιοκτησία, προσωπική ζωή και οικογένεια, ενώ η φιλοσοφία δεν είναι </a:t>
            </a:r>
            <a:r>
              <a:rPr lang="el-GR" b="1" dirty="0" err="1"/>
              <a:t>προσβάσιμη</a:t>
            </a:r>
            <a:r>
              <a:rPr lang="el-GR" b="1" dirty="0"/>
              <a:t> από τις κατώτερες τάξεις. </a:t>
            </a:r>
            <a:r>
              <a:rPr lang="el-GR" dirty="0"/>
              <a:t>Όλα θυσιάζονται για το κοινό καλό και ο καθένας περιορίζεται στις δραστηριότητες εκείνες που ταιριάζουν στη φύση του.</a:t>
            </a:r>
          </a:p>
          <a:p>
            <a:endParaRPr lang="el-GR" dirty="0"/>
          </a:p>
          <a:p>
            <a:r>
              <a:rPr lang="el-GR" dirty="0"/>
              <a:t>Εφόσον υπάρχει κοινοκτημοσύνη, </a:t>
            </a:r>
            <a:r>
              <a:rPr lang="el-GR" b="1" dirty="0"/>
              <a:t>δεν υπάρχει διαχωρισμός ανάμεσα σε πλούσιους ή φτωχούς</a:t>
            </a:r>
            <a:r>
              <a:rPr lang="el-GR" dirty="0"/>
              <a:t>. </a:t>
            </a:r>
          </a:p>
          <a:p>
            <a:r>
              <a:rPr lang="el-GR" b="1" dirty="0"/>
              <a:t>Δεν υπάρχουν δούλοι, όπως και κανένας διαχωρισμός μεταξύ ανδρών και γυναικών</a:t>
            </a:r>
            <a:r>
              <a:rPr lang="el-GR" dirty="0"/>
              <a:t>. </a:t>
            </a:r>
          </a:p>
          <a:p>
            <a:r>
              <a:rPr lang="el-GR" b="1" dirty="0"/>
              <a:t>Υπάρχει ενιαίο εκπαιδευτικό σύστημα για άνδρες και γυναίκες</a:t>
            </a:r>
            <a:r>
              <a:rPr lang="el-GR" dirty="0"/>
              <a:t>, ενώ </a:t>
            </a:r>
          </a:p>
          <a:p>
            <a:r>
              <a:rPr lang="el-GR" b="1" dirty="0"/>
              <a:t>από την ιδεώδη Πολιτεία αποκλείεται εκείνο το κομμάτι των τεχνών της ποίησης, της μουσικής και του θεάτρου (τραγωδίας και κωμωδίας), που δε στοχεύει στη λογική, αλλά στα πάθη. </a:t>
            </a:r>
            <a:r>
              <a:rPr lang="el-GR" dirty="0"/>
              <a:t>Απορρίπτονται επομένως τα έργα εκείνα που απευθύνονται στο κατώτερο μέρος της ψυχής, που ανατρέπει την αρμονία αν κυριαρχήσει των άλλων δυο, και που παράλληλα αποτελούν απλά μίμηση της παρούσας ζωής, η οποία με τη σειρά της είναι μόνο μια μίμηση των "αιώνιων Ιδεών". Η απαγόρευση αυτή είναι πιο αυστηρή στους φύλακες-επίκουρους και άρχοντες, καθώς πρέπει να αποφεύγουν κάθε είδους διαφθορά.</a:t>
            </a:r>
          </a:p>
          <a:p>
            <a:endParaRPr lang="el-GR" dirty="0"/>
          </a:p>
          <a:p>
            <a:r>
              <a:rPr lang="el-GR" dirty="0"/>
              <a:t>Η κατάργηση του πλούτου οδηγεί στην παρακμή της παραδοσιακής οικογένειας: κανένα παιδί δε θα πρέπει να γνωρίζει τους γονείς του και το αντίστροφο, προκειμένου να αποφευχθεί η </a:t>
            </a:r>
            <a:r>
              <a:rPr lang="el-GR" dirty="0" err="1"/>
              <a:t>κληροδότηση</a:t>
            </a:r>
            <a:r>
              <a:rPr lang="el-GR" dirty="0"/>
              <a:t>, η προσωπική περιουσία και ο νεποτισμός στα δημόσια αξιώματα. Οι άρχοντες σχηματίζουν ζεύγη για αναπαραγωγή, φροντίζοντας όμως να μην υπάρχει ερωτική ασυδοσία. Έτσι, παράγεται σταθερός πληθυσμός </a:t>
            </a:r>
            <a:r>
              <a:rPr lang="el-GR" b="1" dirty="0"/>
              <a:t>μέσω της ευγονικής</a:t>
            </a:r>
            <a:r>
              <a:rPr lang="el-GR" dirty="0"/>
              <a:t>, ενώ παράλληλα η κοινωνική συνοχή αυξάνεται, καθώς οι οικογενειακοί δεσμοί εκφράζονται προς όλα τα μέλη της Πολιτείας.</a:t>
            </a:r>
          </a:p>
        </p:txBody>
      </p:sp>
    </p:spTree>
    <p:extLst>
      <p:ext uri="{BB962C8B-B14F-4D97-AF65-F5344CB8AC3E}">
        <p14:creationId xmlns:p14="http://schemas.microsoft.com/office/powerpoint/2010/main" val="1590904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999906-A549-4028-9F9F-4E2C6E6833C9}"/>
              </a:ext>
            </a:extLst>
          </p:cNvPr>
          <p:cNvSpPr>
            <a:spLocks noGrp="1"/>
          </p:cNvSpPr>
          <p:nvPr>
            <p:ph type="title"/>
          </p:nvPr>
        </p:nvSpPr>
        <p:spPr/>
        <p:txBody>
          <a:bodyPr/>
          <a:lstStyle/>
          <a:p>
            <a:r>
              <a:rPr lang="el-GR" dirty="0"/>
              <a:t>Πολιτεία</a:t>
            </a:r>
          </a:p>
        </p:txBody>
      </p:sp>
      <p:sp>
        <p:nvSpPr>
          <p:cNvPr id="3" name="Θέση περιεχομένου 2">
            <a:extLst>
              <a:ext uri="{FF2B5EF4-FFF2-40B4-BE49-F238E27FC236}">
                <a16:creationId xmlns:a16="http://schemas.microsoft.com/office/drawing/2014/main" id="{78BA8368-3A0F-41A9-A3B5-F4E8A3075316}"/>
              </a:ext>
            </a:extLst>
          </p:cNvPr>
          <p:cNvSpPr>
            <a:spLocks noGrp="1"/>
          </p:cNvSpPr>
          <p:nvPr>
            <p:ph idx="1"/>
          </p:nvPr>
        </p:nvSpPr>
        <p:spPr/>
        <p:txBody>
          <a:bodyPr>
            <a:normAutofit/>
          </a:bodyPr>
          <a:lstStyle/>
          <a:p>
            <a:endParaRPr lang="el-GR" dirty="0"/>
          </a:p>
          <a:p>
            <a:endParaRPr lang="el-GR" dirty="0"/>
          </a:p>
          <a:p>
            <a:pPr marL="0" indent="0">
              <a:buNone/>
            </a:pPr>
            <a:r>
              <a:rPr lang="el-GR" b="1" dirty="0"/>
              <a:t>"όταν οι φιλόσοφοι βασιλέψουν και οι βασιλιάδες φιλοσοφήσουν, μόνο τότε θα ευτυχήσουν οι λαοί".</a:t>
            </a:r>
          </a:p>
          <a:p>
            <a:pPr marL="0" indent="0">
              <a:buNone/>
            </a:pPr>
            <a:endParaRPr lang="el-GR" dirty="0"/>
          </a:p>
          <a:p>
            <a:pPr marL="0" indent="0">
              <a:buNone/>
            </a:pPr>
            <a:r>
              <a:rPr lang="el-GR" dirty="0"/>
              <a:t>μόνο αυτοί είναι κατάλληλοι για τη διακυβέρνηση της Πολιτείας, </a:t>
            </a:r>
            <a:r>
              <a:rPr lang="el-GR" b="1" dirty="0"/>
              <a:t>εφόσον έχουν γνωρίσει τον αληθινό κόσμο των Ιδεών, που φωτίζεται από το "Αγαθό".</a:t>
            </a:r>
          </a:p>
        </p:txBody>
      </p:sp>
    </p:spTree>
    <p:extLst>
      <p:ext uri="{BB962C8B-B14F-4D97-AF65-F5344CB8AC3E}">
        <p14:creationId xmlns:p14="http://schemas.microsoft.com/office/powerpoint/2010/main" val="26903176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dirty="0"/>
              <a:t>ΠΑΙΔΕΙΑ</a:t>
            </a:r>
            <a:br>
              <a:rPr lang="el-GR" dirty="0"/>
            </a:br>
            <a:r>
              <a:rPr lang="el-GR" dirty="0"/>
              <a:t>Αγωγή; Εκπαίδευση; ή Παιδεία</a:t>
            </a:r>
          </a:p>
        </p:txBody>
      </p:sp>
      <p:sp>
        <p:nvSpPr>
          <p:cNvPr id="3" name="Θέση περιεχομένου 2"/>
          <p:cNvSpPr>
            <a:spLocks noGrp="1"/>
          </p:cNvSpPr>
          <p:nvPr>
            <p:ph idx="1"/>
          </p:nvPr>
        </p:nvSpPr>
        <p:spPr>
          <a:xfrm>
            <a:off x="680321" y="2263366"/>
            <a:ext cx="10392067" cy="4594633"/>
          </a:xfrm>
        </p:spPr>
        <p:txBody>
          <a:bodyPr rtlCol="0">
            <a:normAutofit fontScale="92500" lnSpcReduction="10000"/>
          </a:bodyPr>
          <a:lstStyle/>
          <a:p>
            <a:pPr rtl="0"/>
            <a:endParaRPr lang="el-GR" dirty="0"/>
          </a:p>
          <a:p>
            <a:pPr marL="0" indent="0" rtl="0">
              <a:buNone/>
            </a:pPr>
            <a:r>
              <a:rPr lang="el-GR" dirty="0">
                <a:solidFill>
                  <a:schemeClr val="bg1"/>
                </a:solidFill>
                <a:latin typeface="Calibri" panose="020F0502020204030204" pitchFamily="34" charset="0"/>
                <a:cs typeface="Calibri" panose="020F0502020204030204" pitchFamily="34" charset="0"/>
              </a:rPr>
              <a:t>Αγγλικά: </a:t>
            </a:r>
            <a:r>
              <a:rPr lang="el-GR" dirty="0" err="1">
                <a:solidFill>
                  <a:schemeClr val="bg1"/>
                </a:solidFill>
                <a:latin typeface="Calibri" panose="020F0502020204030204" pitchFamily="34" charset="0"/>
                <a:cs typeface="Calibri" panose="020F0502020204030204" pitchFamily="34" charset="0"/>
              </a:rPr>
              <a:t>education</a:t>
            </a:r>
            <a:r>
              <a:rPr lang="el-GR" dirty="0">
                <a:solidFill>
                  <a:schemeClr val="bg1"/>
                </a:solidFill>
                <a:latin typeface="Calibri" panose="020F0502020204030204" pitchFamily="34" charset="0"/>
                <a:cs typeface="Calibri" panose="020F0502020204030204" pitchFamily="34" charset="0"/>
              </a:rPr>
              <a:t> για βασικές χρήσεις, τίτλους βιβλίων και ευρύτερο εκπαιδευτικό  χώρο. Μόνο για τη λέξη παιδεία με την έννοια της καλλιέργειας χρησιμοποιείται η λέξη  </a:t>
            </a:r>
            <a:r>
              <a:rPr lang="el-GR" dirty="0" err="1">
                <a:solidFill>
                  <a:schemeClr val="bg1"/>
                </a:solidFill>
                <a:latin typeface="Calibri" panose="020F0502020204030204" pitchFamily="34" charset="0"/>
                <a:cs typeface="Calibri" panose="020F0502020204030204" pitchFamily="34" charset="0"/>
              </a:rPr>
              <a:t>culture</a:t>
            </a:r>
            <a:r>
              <a:rPr lang="el-GR" dirty="0">
                <a:solidFill>
                  <a:schemeClr val="bg1"/>
                </a:solidFill>
                <a:latin typeface="Calibri" panose="020F0502020204030204" pitchFamily="34" charset="0"/>
                <a:cs typeface="Calibri" panose="020F0502020204030204" pitchFamily="34" charset="0"/>
              </a:rPr>
              <a:t>, συνώνυμη κατά μια άποψη με τον πολιτισμό (Α. Κοραής)</a:t>
            </a:r>
          </a:p>
          <a:p>
            <a:pPr marL="0" indent="0" rtl="0">
              <a:buNone/>
            </a:pPr>
            <a:r>
              <a:rPr lang="el-GR" b="1" dirty="0">
                <a:solidFill>
                  <a:schemeClr val="bg1"/>
                </a:solidFill>
                <a:latin typeface="Calibri" panose="020F0502020204030204" pitchFamily="34" charset="0"/>
                <a:cs typeface="Calibri" panose="020F0502020204030204" pitchFamily="34" charset="0"/>
              </a:rPr>
              <a:t>Εννοιολογικοί ορισμοί</a:t>
            </a:r>
            <a:r>
              <a:rPr lang="el-GR" dirty="0">
                <a:solidFill>
                  <a:schemeClr val="bg1"/>
                </a:solidFill>
                <a:latin typeface="Calibri" panose="020F0502020204030204" pitchFamily="34" charset="0"/>
                <a:cs typeface="Calibri" panose="020F0502020204030204" pitchFamily="34" charset="0"/>
              </a:rPr>
              <a:t>:</a:t>
            </a:r>
          </a:p>
          <a:p>
            <a:pPr marL="0" indent="0" rtl="0">
              <a:buNone/>
            </a:pPr>
            <a:r>
              <a:rPr lang="el-GR" b="1" dirty="0">
                <a:solidFill>
                  <a:schemeClr val="bg1"/>
                </a:solidFill>
                <a:latin typeface="Calibri" panose="020F0502020204030204" pitchFamily="34" charset="0"/>
                <a:cs typeface="Calibri" panose="020F0502020204030204" pitchFamily="34" charset="0"/>
              </a:rPr>
              <a:t>Αγωγή</a:t>
            </a:r>
            <a:r>
              <a:rPr lang="el-GR" dirty="0">
                <a:solidFill>
                  <a:schemeClr val="bg1"/>
                </a:solidFill>
                <a:latin typeface="Calibri" panose="020F0502020204030204" pitchFamily="34" charset="0"/>
                <a:cs typeface="Calibri" panose="020F0502020204030204" pitchFamily="34" charset="0"/>
              </a:rPr>
              <a:t>: Η διαδικασία καθοδήγησης, συνειδητής ή μη, και το σύνολο των  διαπλαστικών επιδράσεων, κυρίως ψυχοκοινωνικής κατεύθυνσης, που δέχεται το  αναπτυσσόμενο άτομο στη διαμορφωτική περίοδο της ζωής του</a:t>
            </a:r>
          </a:p>
          <a:p>
            <a:pPr marL="0" indent="0" rtl="0">
              <a:buNone/>
            </a:pPr>
            <a:r>
              <a:rPr lang="el-GR" b="1" dirty="0">
                <a:solidFill>
                  <a:schemeClr val="bg1"/>
                </a:solidFill>
                <a:latin typeface="Calibri" panose="020F0502020204030204" pitchFamily="34" charset="0"/>
                <a:cs typeface="Calibri" panose="020F0502020204030204" pitchFamily="34" charset="0"/>
              </a:rPr>
              <a:t>Εκπαίδευση</a:t>
            </a:r>
            <a:r>
              <a:rPr lang="el-GR" dirty="0">
                <a:solidFill>
                  <a:schemeClr val="bg1"/>
                </a:solidFill>
                <a:latin typeface="Calibri" panose="020F0502020204030204" pitchFamily="34" charset="0"/>
                <a:cs typeface="Calibri" panose="020F0502020204030204" pitchFamily="34" charset="0"/>
              </a:rPr>
              <a:t>: Η συστηματική μορφωτική διαδικασία, μεταξύ εκπαιδευτικού και  εκπαιδευομένου, παροχής και απόκτησης γνώσεων, δεξιοτήτων και παιδείας</a:t>
            </a:r>
          </a:p>
          <a:p>
            <a:pPr marL="0" indent="0" rtl="0">
              <a:buNone/>
            </a:pPr>
            <a:r>
              <a:rPr lang="el-GR" dirty="0">
                <a:solidFill>
                  <a:schemeClr val="bg1"/>
                </a:solidFill>
                <a:latin typeface="Calibri" panose="020F0502020204030204" pitchFamily="34" charset="0"/>
                <a:cs typeface="Calibri" panose="020F0502020204030204" pitchFamily="34" charset="0"/>
              </a:rPr>
              <a:t>μέσα κυρίως σε εκπαιδευτικά ιδρύματα</a:t>
            </a:r>
          </a:p>
          <a:p>
            <a:pPr marL="0" indent="0" rtl="0">
              <a:buNone/>
            </a:pPr>
            <a:r>
              <a:rPr lang="el-GR" b="1" dirty="0">
                <a:solidFill>
                  <a:schemeClr val="bg1"/>
                </a:solidFill>
                <a:latin typeface="Calibri" panose="020F0502020204030204" pitchFamily="34" charset="0"/>
                <a:cs typeface="Calibri" panose="020F0502020204030204" pitchFamily="34" charset="0"/>
              </a:rPr>
              <a:t>Παιδεία</a:t>
            </a:r>
            <a:r>
              <a:rPr lang="el-GR" dirty="0">
                <a:solidFill>
                  <a:schemeClr val="bg1"/>
                </a:solidFill>
                <a:latin typeface="Calibri" panose="020F0502020204030204" pitchFamily="34" charset="0"/>
                <a:cs typeface="Calibri" panose="020F0502020204030204" pitchFamily="34" charset="0"/>
              </a:rPr>
              <a:t>: Η παιδευτική διαδικασία και το συνολικό μορφωτικό αποτέλεσμα της  ανατροφής, της αγωγής και της εκπαίδευσης</a:t>
            </a:r>
          </a:p>
          <a:p>
            <a:pPr rtl="0"/>
            <a:endParaRPr lang="el-GR" dirty="0"/>
          </a:p>
        </p:txBody>
      </p:sp>
    </p:spTree>
    <p:extLst>
      <p:ext uri="{BB962C8B-B14F-4D97-AF65-F5344CB8AC3E}">
        <p14:creationId xmlns:p14="http://schemas.microsoft.com/office/powerpoint/2010/main" val="1003012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D047C88-8F58-41C8-A230-48364A4A7FE8}"/>
              </a:ext>
            </a:extLst>
          </p:cNvPr>
          <p:cNvSpPr>
            <a:spLocks noGrp="1"/>
          </p:cNvSpPr>
          <p:nvPr>
            <p:ph idx="1"/>
          </p:nvPr>
        </p:nvSpPr>
        <p:spPr>
          <a:xfrm>
            <a:off x="855676" y="864066"/>
            <a:ext cx="10498123" cy="5312897"/>
          </a:xfrm>
        </p:spPr>
        <p:txBody>
          <a:bodyPr>
            <a:normAutofit/>
          </a:bodyPr>
          <a:lstStyle/>
          <a:p>
            <a:r>
              <a:rPr lang="el-GR" sz="2400" dirty="0"/>
              <a:t>Κατά την εποχή του Διαφωτισμού, ο </a:t>
            </a:r>
            <a:r>
              <a:rPr lang="el-GR" sz="2400" dirty="0" err="1"/>
              <a:t>Βολταίρος</a:t>
            </a:r>
            <a:r>
              <a:rPr lang="el-GR" sz="2400" dirty="0"/>
              <a:t> ήταν αυτός που εισήγαγε τον όρο </a:t>
            </a:r>
            <a:r>
              <a:rPr lang="el-GR" sz="2400" b="1" dirty="0"/>
              <a:t>"Πεφωτισμένη δεσποτεία", </a:t>
            </a:r>
            <a:r>
              <a:rPr lang="el-GR" sz="2400" dirty="0"/>
              <a:t>προκειμένου να περιγράψει τη διακυβέρνηση ορισμένων Ευρωπαίων μοναρχών, οι οποίοι υιοθετούσαν τις ιδέες του Διαφωτισμού και κυρίως έδιναν έμφαση στη Λογική με την οποία προσπαθούσαν να διακυβερνήσουν την χώρα τους.</a:t>
            </a:r>
          </a:p>
          <a:p>
            <a:endParaRPr lang="el-GR" sz="2400" dirty="0"/>
          </a:p>
          <a:p>
            <a:r>
              <a:rPr lang="el-GR" sz="2400" dirty="0"/>
              <a:t> Από την άλλη πλευρά, ακριβώς αυτή η δομή του κοινωνικού βίου που περιγράφεται μέσω του Σωκράτη ώθησε φιλόσοφους και μελετητές του 20ού αιώνα στην κριτική εναντίον του Πλάτωνα: ο φιλόσοφος Καρλ </a:t>
            </a:r>
            <a:r>
              <a:rPr lang="el-GR" sz="2400" dirty="0" err="1"/>
              <a:t>Πόπερ</a:t>
            </a:r>
            <a:r>
              <a:rPr lang="el-GR" sz="2400" dirty="0"/>
              <a:t>, για παράδειγμα, εξέφραζε στο έργο του ότι η Πολιτεία του Πλάτωνα άσκησε μεγάλη επιρροή στα σύγχρονα ολοκληρωτικά καθεστώτα[8] (Στάλιν, Χίτλερ).</a:t>
            </a:r>
          </a:p>
        </p:txBody>
      </p:sp>
    </p:spTree>
    <p:extLst>
      <p:ext uri="{BB962C8B-B14F-4D97-AF65-F5344CB8AC3E}">
        <p14:creationId xmlns:p14="http://schemas.microsoft.com/office/powerpoint/2010/main" val="3645035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251E677-3CEA-470B-9A6A-650133F8B292}"/>
              </a:ext>
            </a:extLst>
          </p:cNvPr>
          <p:cNvSpPr>
            <a:spLocks noGrp="1"/>
          </p:cNvSpPr>
          <p:nvPr>
            <p:ph idx="1"/>
          </p:nvPr>
        </p:nvSpPr>
        <p:spPr>
          <a:xfrm>
            <a:off x="805343" y="805343"/>
            <a:ext cx="10548457" cy="5371620"/>
          </a:xfrm>
        </p:spPr>
        <p:txBody>
          <a:bodyPr>
            <a:normAutofit fontScale="62500" lnSpcReduction="20000"/>
          </a:bodyPr>
          <a:lstStyle/>
          <a:p>
            <a:r>
              <a:rPr lang="el-GR" dirty="0"/>
              <a:t>Η αλληγορία του σπηλαίου είναι μια προσπάθεια τεκμηρίωσης της θέσης του φιλόσοφου ως βασιλιά στην Ιδεώδη Πολιτεία. </a:t>
            </a:r>
            <a:r>
              <a:rPr lang="el-GR" b="1" dirty="0"/>
              <a:t>Μια ομάδα ανθρώπων ζουν σε ένα σπήλαιο όλη τους τη ζωή, αλυσοδεμένοι σε έναν τοίχο, χωρίς να μπορούν να δουν έξω από το σπήλαιο, ούτε να δουν πίσω τους, όπου βρίσκεται μια φλόγα που φωτίζει τα αντικείμενα που κινούνται και ρίχνει τις σκιές τους στα τοιχώματα του σπηλαίου</a:t>
            </a:r>
            <a:r>
              <a:rPr lang="el-GR" dirty="0"/>
              <a:t>. Οι φυλακισμένοι αρχίζουν να αποδίδουν αυτά τα σχήματα με όρους και έννοιες, ενώ πιστεύουν ότι οι σκιές αυτές είναι πραγματικές.</a:t>
            </a:r>
          </a:p>
          <a:p>
            <a:endParaRPr lang="el-GR" dirty="0"/>
          </a:p>
          <a:p>
            <a:r>
              <a:rPr lang="el-GR" dirty="0"/>
              <a:t>Το ότι οι φυλακισμένοι, ωστόσο, μπορούν να δουν μόνο τις σκιές αυτές, δε σημαίνει ότι ο υπαρκτός κόσμος περιορίζεται μόνο μέσα στο σπήλαιο</a:t>
            </a:r>
            <a:r>
              <a:rPr lang="el-GR" b="1" dirty="0"/>
              <a:t>. Αν κάποιοι καταφέρουν να λυθούν από τις αλυσίδες και βγουν από το σπήλαιο, θα τυφλωθούν από τη λάμψη του Ήλιου και θα επιστρέψουν πίσω. </a:t>
            </a:r>
          </a:p>
          <a:p>
            <a:r>
              <a:rPr lang="el-GR" b="1" dirty="0"/>
              <a:t>Αν, ωστόσο, συνηθίσουν το φως, θα δουν καθαρά τον Ήλιο, που συμβολίζει το Αγαθό</a:t>
            </a:r>
            <a:r>
              <a:rPr lang="el-GR" dirty="0"/>
              <a:t>, και θα καταλάβουν ότι όσα έβλεπαν μέσα στο σπήλαιο ήταν απλά προβολές, σκιές της αλήθειας. Ίσως σκεφτούν να επιστρέψουν πίσω, </a:t>
            </a:r>
            <a:r>
              <a:rPr lang="el-GR" dirty="0" err="1"/>
              <a:t>λυπούμενοι</a:t>
            </a:r>
            <a:r>
              <a:rPr lang="el-GR" dirty="0"/>
              <a:t> τους φυλακισμένους συντρόφους τους. Πίσω, όμως, στο σπήλαιο, δε θα μπορούν να συνηθίσουν στο σκοτάδι, και, προσπαθώντας να διδάξουν στους υπόλοιπους την αλήθεια, ίσως δεχτούν το μίσος και την αντίδρασή τους. </a:t>
            </a:r>
            <a:r>
              <a:rPr lang="el-GR" b="1" dirty="0"/>
              <a:t>Ωστόσο, όσοι ελευθερώθηκαν, οι φιλόσοφοι, έχουν χρέος να επιστρέψουν πίσω και να διδάξουν και τους υπόλοιπους.</a:t>
            </a:r>
          </a:p>
          <a:p>
            <a:endParaRPr lang="el-GR" dirty="0"/>
          </a:p>
          <a:p>
            <a:r>
              <a:rPr lang="el-GR" dirty="0"/>
              <a:t>Συχνά, ο Ήλιος, που συμβολίζει το Αγαθό, ωθεί στην ερμηνεία του Μύθου του Σπηλαίου από θρησκευτικής απόψεως: χωρίς Θεό, οι άνθρωποι ζουν μέσα το σκοτάδι. </a:t>
            </a:r>
            <a:r>
              <a:rPr lang="el-GR" b="1" dirty="0"/>
              <a:t>Ο κόσμος μέσα στο σπήλαιο εκφράζει την εμμονή στα "αισθητά πράγματα", </a:t>
            </a:r>
            <a:r>
              <a:rPr lang="el-GR" dirty="0"/>
              <a:t>όσων μπορούν οι άνθρωποι να αντιληφθούν με τις αισθήσεις τους, ενώ η άνοδος στον πραγματικό κόσμο και η όραση των αληθινών Ιδεών υπό το φως του Ήλιου οδηγούν στην </a:t>
            </a:r>
            <a:r>
              <a:rPr lang="el-GR" b="1" dirty="0"/>
              <a:t>εναρμόνιση των τριών τμημάτων της ψυχής και την ενδυνάμωση του λογιστικού</a:t>
            </a:r>
            <a:r>
              <a:rPr lang="el-GR" dirty="0"/>
              <a:t>.</a:t>
            </a:r>
          </a:p>
        </p:txBody>
      </p:sp>
    </p:spTree>
    <p:extLst>
      <p:ext uri="{BB962C8B-B14F-4D97-AF65-F5344CB8AC3E}">
        <p14:creationId xmlns:p14="http://schemas.microsoft.com/office/powerpoint/2010/main" val="2204105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4A6B3-987B-35D5-4306-F8B983FE9F86}"/>
              </a:ext>
            </a:extLst>
          </p:cNvPr>
          <p:cNvSpPr>
            <a:spLocks noGrp="1"/>
          </p:cNvSpPr>
          <p:nvPr>
            <p:ph type="title"/>
          </p:nvPr>
        </p:nvSpPr>
        <p:spPr/>
        <p:txBody>
          <a:bodyPr/>
          <a:lstStyle/>
          <a:p>
            <a:r>
              <a:rPr lang="el-GR" dirty="0"/>
              <a:t>ΠΛΑΤΩΝΙΚΟΣ ΕΡΩΤΑΣ</a:t>
            </a:r>
          </a:p>
        </p:txBody>
      </p:sp>
      <p:sp>
        <p:nvSpPr>
          <p:cNvPr id="3" name="Θέση περιεχομένου 2">
            <a:extLst>
              <a:ext uri="{FF2B5EF4-FFF2-40B4-BE49-F238E27FC236}">
                <a16:creationId xmlns:a16="http://schemas.microsoft.com/office/drawing/2014/main" id="{C762E87B-5888-A0C3-7BFA-5B242CA07E00}"/>
              </a:ext>
            </a:extLst>
          </p:cNvPr>
          <p:cNvSpPr>
            <a:spLocks noGrp="1"/>
          </p:cNvSpPr>
          <p:nvPr>
            <p:ph idx="1"/>
          </p:nvPr>
        </p:nvSpPr>
        <p:spPr/>
        <p:txBody>
          <a:bodyPr>
            <a:normAutofit lnSpcReduction="10000"/>
          </a:bodyPr>
          <a:lstStyle/>
          <a:p>
            <a:endParaRPr lang="el-GR" dirty="0"/>
          </a:p>
          <a:p>
            <a:r>
              <a:rPr lang="el-GR" dirty="0"/>
              <a:t>Ο Πλάτων αφιερώνει μεγάλο μέρος των συγγραμμάτων του στο φιλοσοφικό  ζήτημα του </a:t>
            </a:r>
            <a:r>
              <a:rPr lang="el-GR" sz="2800" b="1" dirty="0"/>
              <a:t>Έρωτα με τη διττή του σημασία</a:t>
            </a:r>
            <a:r>
              <a:rPr lang="el-GR" sz="2800" dirty="0"/>
              <a:t>: αφενός την έλξη μεταξύ δασκάλου και  μαθητή (εραστή και ερωμένου), αφετέρου την τάση του ανθρώπου για ανάμνηση, για  συνάντηση με τον κόσμο των ιδεών.</a:t>
            </a:r>
          </a:p>
          <a:p>
            <a:endParaRPr lang="el-GR" sz="2800" dirty="0"/>
          </a:p>
          <a:p>
            <a:r>
              <a:rPr lang="el-GR" sz="2800" dirty="0"/>
              <a:t> Επιπρόσθετα, με αφορμή το ζήτημα του έρωτα,  πραγματοποιεί ενδελεχή ψυχολογική ανάλυση της ανθρώπινης προσωπικότητας σε μέρη,  θεωρίες τις οποίες αναδιατυπώνουν με άλλο τρόπο οι ψυχολόγοι (</a:t>
            </a:r>
            <a:r>
              <a:rPr lang="el-GR" sz="2800" dirty="0" err="1"/>
              <a:t>Freud</a:t>
            </a:r>
            <a:r>
              <a:rPr lang="el-GR" sz="2800" dirty="0"/>
              <a:t>) του 20ουαιώνα  μΧ.</a:t>
            </a:r>
          </a:p>
          <a:p>
            <a:endParaRPr lang="el-GR" dirty="0"/>
          </a:p>
        </p:txBody>
      </p:sp>
    </p:spTree>
    <p:extLst>
      <p:ext uri="{BB962C8B-B14F-4D97-AF65-F5344CB8AC3E}">
        <p14:creationId xmlns:p14="http://schemas.microsoft.com/office/powerpoint/2010/main" val="2471012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4A6B3-987B-35D5-4306-F8B983FE9F86}"/>
              </a:ext>
            </a:extLst>
          </p:cNvPr>
          <p:cNvSpPr>
            <a:spLocks noGrp="1"/>
          </p:cNvSpPr>
          <p:nvPr>
            <p:ph type="title"/>
          </p:nvPr>
        </p:nvSpPr>
        <p:spPr/>
        <p:txBody>
          <a:bodyPr/>
          <a:lstStyle/>
          <a:p>
            <a:r>
              <a:rPr lang="el-GR" dirty="0"/>
              <a:t>ΠΛΑΤΩΝΙΚΗ ΦΙΛΟΣΟΦΙΑ</a:t>
            </a:r>
          </a:p>
        </p:txBody>
      </p:sp>
      <p:sp>
        <p:nvSpPr>
          <p:cNvPr id="3" name="Θέση περιεχομένου 2">
            <a:extLst>
              <a:ext uri="{FF2B5EF4-FFF2-40B4-BE49-F238E27FC236}">
                <a16:creationId xmlns:a16="http://schemas.microsoft.com/office/drawing/2014/main" id="{C762E87B-5888-A0C3-7BFA-5B242CA07E00}"/>
              </a:ext>
            </a:extLst>
          </p:cNvPr>
          <p:cNvSpPr>
            <a:spLocks noGrp="1"/>
          </p:cNvSpPr>
          <p:nvPr>
            <p:ph idx="1"/>
          </p:nvPr>
        </p:nvSpPr>
        <p:spPr/>
        <p:txBody>
          <a:bodyPr>
            <a:normAutofit fontScale="85000" lnSpcReduction="10000"/>
          </a:bodyPr>
          <a:lstStyle/>
          <a:p>
            <a:r>
              <a:rPr lang="el-GR" sz="2900" dirty="0"/>
              <a:t>Κατά τον Πλάτωνα, ο απελεύθερος δεσμώτης είναι ο </a:t>
            </a:r>
            <a:r>
              <a:rPr lang="el-GR" sz="3300" b="1" dirty="0"/>
              <a:t>φιλόσοφος</a:t>
            </a:r>
            <a:r>
              <a:rPr lang="el-GR" sz="3300" dirty="0"/>
              <a:t>,</a:t>
            </a:r>
          </a:p>
          <a:p>
            <a:endParaRPr lang="el-GR" sz="2900" dirty="0"/>
          </a:p>
          <a:p>
            <a:r>
              <a:rPr lang="el-GR" sz="2900" dirty="0"/>
              <a:t> ο οποίος βλέπει  τα ίδια τα όντα, τις ιδέες, και όχι τα είδωλά τους. Οι αλυσοδεμένοι σύντροφοι του είναι  οι </a:t>
            </a:r>
            <a:r>
              <a:rPr lang="el-GR" sz="2900" dirty="0" err="1"/>
              <a:t>κοιvoί</a:t>
            </a:r>
            <a:r>
              <a:rPr lang="el-GR" sz="2900" dirty="0"/>
              <a:t> άνθρωποι που, έχοντας εθισθεί στις απατηλές παραστάσεις των αισθητών  πραγμάτων, ζουν, χωρίς να το ξέρουν, μέσα στο ψέμα.</a:t>
            </a:r>
          </a:p>
          <a:p>
            <a:r>
              <a:rPr lang="el-GR" sz="2900" dirty="0"/>
              <a:t> Πάντοτε βέβαια, για τον  Πλάτωνα, υπάρχει η δυνατότητα απεμπλοκής των αλυσοδεμένων ανθρώπων από τις  πλάνες τους. Για να το πετύχουν αυτό, χρειάζεται να αποδεσμευτούν από τις αλυσίδες  τους. Αυτές συμβολίζουν τις αισθήσεις τους, που τους υποχρεώνουν να παρατηρούν  μόνο τα απατηλά είδωλα των ιδεών, των αληθινών όντων. </a:t>
            </a:r>
          </a:p>
          <a:p>
            <a:r>
              <a:rPr lang="el-GR" sz="2900" dirty="0"/>
              <a:t>Αντί για τις αισθήσεις τους  όμως θα πρέπει να εμπιστευτούν το νου τους.</a:t>
            </a:r>
          </a:p>
          <a:p>
            <a:endParaRPr lang="el-GR" dirty="0"/>
          </a:p>
        </p:txBody>
      </p:sp>
    </p:spTree>
    <p:extLst>
      <p:ext uri="{BB962C8B-B14F-4D97-AF65-F5344CB8AC3E}">
        <p14:creationId xmlns:p14="http://schemas.microsoft.com/office/powerpoint/2010/main" val="2170755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4A6B3-987B-35D5-4306-F8B983FE9F86}"/>
              </a:ext>
            </a:extLst>
          </p:cNvPr>
          <p:cNvSpPr>
            <a:spLocks noGrp="1"/>
          </p:cNvSpPr>
          <p:nvPr>
            <p:ph type="title"/>
          </p:nvPr>
        </p:nvSpPr>
        <p:spPr/>
        <p:txBody>
          <a:bodyPr/>
          <a:lstStyle/>
          <a:p>
            <a:r>
              <a:rPr lang="el-GR" dirty="0"/>
              <a:t>ΠΛΑΤΩΝΙΚΟΣ ΕΡΩΤΑΣ</a:t>
            </a:r>
          </a:p>
        </p:txBody>
      </p:sp>
      <p:sp>
        <p:nvSpPr>
          <p:cNvPr id="3" name="Θέση περιεχομένου 2">
            <a:extLst>
              <a:ext uri="{FF2B5EF4-FFF2-40B4-BE49-F238E27FC236}">
                <a16:creationId xmlns:a16="http://schemas.microsoft.com/office/drawing/2014/main" id="{C762E87B-5888-A0C3-7BFA-5B242CA07E00}"/>
              </a:ext>
            </a:extLst>
          </p:cNvPr>
          <p:cNvSpPr>
            <a:spLocks noGrp="1"/>
          </p:cNvSpPr>
          <p:nvPr>
            <p:ph idx="1"/>
          </p:nvPr>
        </p:nvSpPr>
        <p:spPr>
          <a:xfrm>
            <a:off x="1214438" y="2171700"/>
            <a:ext cx="9615749" cy="4097493"/>
          </a:xfrm>
        </p:spPr>
        <p:txBody>
          <a:bodyPr>
            <a:normAutofit fontScale="92500" lnSpcReduction="10000"/>
          </a:bodyPr>
          <a:lstStyle/>
          <a:p>
            <a:r>
              <a:rPr lang="el-GR" sz="2900" dirty="0">
                <a:solidFill>
                  <a:schemeClr val="bg1"/>
                </a:solidFill>
              </a:rPr>
              <a:t>Η </a:t>
            </a:r>
            <a:r>
              <a:rPr lang="el-GR" sz="2900" dirty="0"/>
              <a:t>επίδραση του φιλοσόφου αυτού υπήρξε πάρα πολύ μεγάλη. Η ιστορία της</a:t>
            </a:r>
          </a:p>
          <a:p>
            <a:r>
              <a:rPr lang="el-GR" sz="2900" dirty="0"/>
              <a:t>φιλοσοφίας μέχρι τον </a:t>
            </a:r>
            <a:r>
              <a:rPr lang="el-GR" sz="2900" dirty="0" err="1"/>
              <a:t>Κικέρωνα</a:t>
            </a:r>
            <a:r>
              <a:rPr lang="el-GR" sz="2900" dirty="0"/>
              <a:t> είναι γεμάτη από αυτόν και είτε αμφισβητεί είτε  ακολουθεί τη διδασκαλία του. Οι πατέρες της εκκλησίας από αυτόν δανείζονται ιδέες και  επιχειρήματα και </a:t>
            </a:r>
            <a:r>
              <a:rPr lang="el-GR" sz="2900" b="1" dirty="0"/>
              <a:t>τον θεωρούν τον πιο σημαντικό αντιπρόσωπο της ανθρώπινης  φιλοσοφίας</a:t>
            </a:r>
            <a:r>
              <a:rPr lang="el-GR" sz="2900" dirty="0"/>
              <a:t>.</a:t>
            </a:r>
          </a:p>
          <a:p>
            <a:r>
              <a:rPr lang="el-GR" sz="2900" dirty="0"/>
              <a:t>Αλλά και η νεότερη </a:t>
            </a:r>
            <a:r>
              <a:rPr lang="el-GR" sz="2900" dirty="0" err="1"/>
              <a:t>φιλoσoφική</a:t>
            </a:r>
            <a:r>
              <a:rPr lang="el-GR" sz="2900" dirty="0"/>
              <a:t> σκέψη δεν έμεινε ανεπηρέαστη από τον Πλάτωνα. Τα  διάφορα φιλοσοφικά συστήματα ή προσπαθούν να ανατρέψουν τις ιδέες του  ή  οικοδομούν πάνω σ' αυτές.</a:t>
            </a:r>
          </a:p>
          <a:p>
            <a:endParaRPr lang="el-GR" dirty="0"/>
          </a:p>
          <a:p>
            <a:endParaRPr lang="el-GR" dirty="0"/>
          </a:p>
        </p:txBody>
      </p:sp>
    </p:spTree>
    <p:extLst>
      <p:ext uri="{BB962C8B-B14F-4D97-AF65-F5344CB8AC3E}">
        <p14:creationId xmlns:p14="http://schemas.microsoft.com/office/powerpoint/2010/main" val="4254404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dirty="0"/>
              <a:t>ΠΑΙΔΕΙΑ</a:t>
            </a: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680322" y="2815627"/>
            <a:ext cx="10654618" cy="3693319"/>
          </a:xfrm>
          <a:prstGeom prst="rect">
            <a:avLst/>
          </a:prstGeom>
          <a:noFill/>
        </p:spPr>
        <p:txBody>
          <a:bodyPr wrap="square">
            <a:spAutoFit/>
          </a:bodyPr>
          <a:lstStyle/>
          <a:p>
            <a:r>
              <a:rPr lang="el-GR" dirty="0"/>
              <a:t>	</a:t>
            </a:r>
            <a:r>
              <a:rPr lang="el-GR" dirty="0">
                <a:solidFill>
                  <a:schemeClr val="bg1"/>
                </a:solidFill>
              </a:rPr>
              <a:t>Ο Πλάτων υπάγει την αγωγή στην παιδεία καθώς και τις έννοιες, σωφροσύνη και  δικαιοσύνη </a:t>
            </a:r>
          </a:p>
          <a:p>
            <a:r>
              <a:rPr lang="el-GR" dirty="0">
                <a:solidFill>
                  <a:schemeClr val="bg1"/>
                </a:solidFill>
              </a:rPr>
              <a:t>Παιδεία μεν </a:t>
            </a:r>
            <a:r>
              <a:rPr lang="el-GR" dirty="0" err="1">
                <a:solidFill>
                  <a:schemeClr val="bg1"/>
                </a:solidFill>
              </a:rPr>
              <a:t>έσθ</a:t>
            </a:r>
            <a:r>
              <a:rPr lang="el-GR" dirty="0">
                <a:solidFill>
                  <a:schemeClr val="bg1"/>
                </a:solidFill>
              </a:rPr>
              <a:t>’ η </a:t>
            </a:r>
            <a:r>
              <a:rPr lang="el-GR" dirty="0" err="1">
                <a:solidFill>
                  <a:schemeClr val="bg1"/>
                </a:solidFill>
              </a:rPr>
              <a:t>παίδων</a:t>
            </a:r>
            <a:r>
              <a:rPr lang="el-GR" dirty="0">
                <a:solidFill>
                  <a:schemeClr val="bg1"/>
                </a:solidFill>
              </a:rPr>
              <a:t> ολκή τε και αγωγή προς τον υπό του νόμου </a:t>
            </a:r>
            <a:r>
              <a:rPr lang="el-GR" dirty="0" err="1">
                <a:solidFill>
                  <a:schemeClr val="bg1"/>
                </a:solidFill>
              </a:rPr>
              <a:t>λόγον</a:t>
            </a:r>
            <a:r>
              <a:rPr lang="el-GR" dirty="0">
                <a:solidFill>
                  <a:schemeClr val="bg1"/>
                </a:solidFill>
              </a:rPr>
              <a:t> </a:t>
            </a:r>
            <a:r>
              <a:rPr lang="el-GR" dirty="0" err="1">
                <a:solidFill>
                  <a:schemeClr val="bg1"/>
                </a:solidFill>
              </a:rPr>
              <a:t>ορθόν</a:t>
            </a:r>
            <a:r>
              <a:rPr lang="el-GR" dirty="0">
                <a:solidFill>
                  <a:schemeClr val="bg1"/>
                </a:solidFill>
              </a:rPr>
              <a:t> </a:t>
            </a:r>
            <a:r>
              <a:rPr lang="el-GR" dirty="0" err="1">
                <a:solidFill>
                  <a:schemeClr val="bg1"/>
                </a:solidFill>
              </a:rPr>
              <a:t>ειρημένον</a:t>
            </a:r>
            <a:r>
              <a:rPr lang="el-GR" dirty="0">
                <a:solidFill>
                  <a:schemeClr val="bg1"/>
                </a:solidFill>
              </a:rPr>
              <a:t> και τοις </a:t>
            </a:r>
            <a:r>
              <a:rPr lang="el-GR" dirty="0" err="1">
                <a:solidFill>
                  <a:schemeClr val="bg1"/>
                </a:solidFill>
              </a:rPr>
              <a:t>επιεικεστάτοις</a:t>
            </a:r>
            <a:r>
              <a:rPr lang="el-GR" dirty="0">
                <a:solidFill>
                  <a:schemeClr val="bg1"/>
                </a:solidFill>
              </a:rPr>
              <a:t> και </a:t>
            </a:r>
            <a:r>
              <a:rPr lang="el-GR" dirty="0" err="1">
                <a:solidFill>
                  <a:schemeClr val="bg1"/>
                </a:solidFill>
              </a:rPr>
              <a:t>πρεσβυτάτοις</a:t>
            </a:r>
            <a:r>
              <a:rPr lang="el-GR" dirty="0">
                <a:solidFill>
                  <a:schemeClr val="bg1"/>
                </a:solidFill>
              </a:rPr>
              <a:t> δι’ </a:t>
            </a:r>
            <a:r>
              <a:rPr lang="el-GR" dirty="0" err="1">
                <a:solidFill>
                  <a:schemeClr val="bg1"/>
                </a:solidFill>
              </a:rPr>
              <a:t>εμπειρίαν</a:t>
            </a:r>
            <a:r>
              <a:rPr lang="el-GR" dirty="0">
                <a:solidFill>
                  <a:schemeClr val="bg1"/>
                </a:solidFill>
              </a:rPr>
              <a:t> </a:t>
            </a:r>
            <a:r>
              <a:rPr lang="el-GR" dirty="0" err="1">
                <a:solidFill>
                  <a:schemeClr val="bg1"/>
                </a:solidFill>
              </a:rPr>
              <a:t>συνδεδογμένον</a:t>
            </a:r>
            <a:r>
              <a:rPr lang="el-GR" dirty="0">
                <a:solidFill>
                  <a:schemeClr val="bg1"/>
                </a:solidFill>
              </a:rPr>
              <a:t>,  (Νόμοι, 659d)</a:t>
            </a:r>
          </a:p>
          <a:p>
            <a:r>
              <a:rPr lang="el-GR" dirty="0">
                <a:solidFill>
                  <a:schemeClr val="bg1"/>
                </a:solidFill>
              </a:rPr>
              <a:t>Την δε εις χρήματα </a:t>
            </a:r>
            <a:r>
              <a:rPr lang="el-GR" dirty="0" err="1">
                <a:solidFill>
                  <a:schemeClr val="bg1"/>
                </a:solidFill>
              </a:rPr>
              <a:t>τείνουσαν</a:t>
            </a:r>
            <a:r>
              <a:rPr lang="el-GR" dirty="0">
                <a:solidFill>
                  <a:schemeClr val="bg1"/>
                </a:solidFill>
              </a:rPr>
              <a:t> ή </a:t>
            </a:r>
            <a:r>
              <a:rPr lang="el-GR" dirty="0" err="1">
                <a:solidFill>
                  <a:schemeClr val="bg1"/>
                </a:solidFill>
              </a:rPr>
              <a:t>τινα</a:t>
            </a:r>
            <a:r>
              <a:rPr lang="el-GR" dirty="0">
                <a:solidFill>
                  <a:schemeClr val="bg1"/>
                </a:solidFill>
              </a:rPr>
              <a:t> προς ισχύν, ή και προς άλλην τινά </a:t>
            </a:r>
            <a:r>
              <a:rPr lang="el-GR" dirty="0" err="1">
                <a:solidFill>
                  <a:schemeClr val="bg1"/>
                </a:solidFill>
              </a:rPr>
              <a:t>σοφίαν</a:t>
            </a:r>
            <a:r>
              <a:rPr lang="el-GR" dirty="0">
                <a:solidFill>
                  <a:schemeClr val="bg1"/>
                </a:solidFill>
              </a:rPr>
              <a:t> άνευ  νου και δίκης, </a:t>
            </a:r>
            <a:r>
              <a:rPr lang="el-GR" dirty="0" err="1">
                <a:solidFill>
                  <a:schemeClr val="bg1"/>
                </a:solidFill>
              </a:rPr>
              <a:t>βάναυσον</a:t>
            </a:r>
            <a:r>
              <a:rPr lang="el-GR" dirty="0">
                <a:solidFill>
                  <a:schemeClr val="bg1"/>
                </a:solidFill>
              </a:rPr>
              <a:t> τ’ είναι και </a:t>
            </a:r>
            <a:r>
              <a:rPr lang="el-GR" dirty="0" err="1">
                <a:solidFill>
                  <a:schemeClr val="bg1"/>
                </a:solidFill>
              </a:rPr>
              <a:t>ανελεύθερον</a:t>
            </a:r>
            <a:r>
              <a:rPr lang="el-GR" dirty="0">
                <a:solidFill>
                  <a:schemeClr val="bg1"/>
                </a:solidFill>
              </a:rPr>
              <a:t> και ουκ αξίαν το </a:t>
            </a:r>
            <a:r>
              <a:rPr lang="el-GR" dirty="0" err="1">
                <a:solidFill>
                  <a:schemeClr val="bg1"/>
                </a:solidFill>
              </a:rPr>
              <a:t>παράπαν</a:t>
            </a:r>
            <a:r>
              <a:rPr lang="el-GR" dirty="0">
                <a:solidFill>
                  <a:schemeClr val="bg1"/>
                </a:solidFill>
              </a:rPr>
              <a:t> </a:t>
            </a:r>
            <a:r>
              <a:rPr lang="el-GR" dirty="0" err="1">
                <a:solidFill>
                  <a:schemeClr val="bg1"/>
                </a:solidFill>
              </a:rPr>
              <a:t>παιδείαν</a:t>
            </a:r>
            <a:r>
              <a:rPr lang="el-GR" dirty="0">
                <a:solidFill>
                  <a:schemeClr val="bg1"/>
                </a:solidFill>
              </a:rPr>
              <a:t> καλείσθαι, (Νόμοι, 644a)</a:t>
            </a:r>
          </a:p>
          <a:p>
            <a:endParaRPr lang="el-GR" dirty="0">
              <a:solidFill>
                <a:schemeClr val="bg1"/>
              </a:solidFill>
            </a:endParaRPr>
          </a:p>
          <a:p>
            <a:endParaRPr lang="el-GR" dirty="0">
              <a:solidFill>
                <a:schemeClr val="bg1"/>
              </a:solidFill>
            </a:endParaRPr>
          </a:p>
          <a:p>
            <a:r>
              <a:rPr lang="el-GR" dirty="0">
                <a:solidFill>
                  <a:schemeClr val="bg1"/>
                </a:solidFill>
              </a:rPr>
              <a:t> </a:t>
            </a:r>
            <a:r>
              <a:rPr lang="el-GR" dirty="0" err="1">
                <a:solidFill>
                  <a:schemeClr val="bg1"/>
                </a:solidFill>
              </a:rPr>
              <a:t>κεφάλαιον</a:t>
            </a:r>
            <a:r>
              <a:rPr lang="el-GR" dirty="0">
                <a:solidFill>
                  <a:schemeClr val="bg1"/>
                </a:solidFill>
              </a:rPr>
              <a:t> </a:t>
            </a:r>
            <a:r>
              <a:rPr lang="el-GR" dirty="0" err="1">
                <a:solidFill>
                  <a:schemeClr val="bg1"/>
                </a:solidFill>
              </a:rPr>
              <a:t>δὴ</a:t>
            </a:r>
            <a:r>
              <a:rPr lang="el-GR" dirty="0">
                <a:solidFill>
                  <a:schemeClr val="bg1"/>
                </a:solidFill>
              </a:rPr>
              <a:t> </a:t>
            </a:r>
            <a:r>
              <a:rPr lang="el-GR" dirty="0" err="1">
                <a:solidFill>
                  <a:schemeClr val="bg1"/>
                </a:solidFill>
              </a:rPr>
              <a:t>παιδείας</a:t>
            </a:r>
            <a:r>
              <a:rPr lang="el-GR" dirty="0">
                <a:solidFill>
                  <a:schemeClr val="bg1"/>
                </a:solidFill>
              </a:rPr>
              <a:t> [643</a:t>
            </a:r>
            <a:r>
              <a:rPr lang="en-US" dirty="0">
                <a:solidFill>
                  <a:schemeClr val="bg1"/>
                </a:solidFill>
              </a:rPr>
              <a:t>d] </a:t>
            </a:r>
            <a:r>
              <a:rPr lang="el-GR" dirty="0" err="1">
                <a:solidFill>
                  <a:schemeClr val="bg1"/>
                </a:solidFill>
              </a:rPr>
              <a:t>λέγομεν</a:t>
            </a:r>
            <a:r>
              <a:rPr lang="el-GR" dirty="0">
                <a:solidFill>
                  <a:schemeClr val="bg1"/>
                </a:solidFill>
              </a:rPr>
              <a:t> </a:t>
            </a:r>
            <a:r>
              <a:rPr lang="el-GR" b="1" dirty="0" err="1">
                <a:solidFill>
                  <a:schemeClr val="bg1"/>
                </a:solidFill>
              </a:rPr>
              <a:t>τὴν</a:t>
            </a:r>
            <a:r>
              <a:rPr lang="el-GR" b="1" dirty="0">
                <a:solidFill>
                  <a:schemeClr val="bg1"/>
                </a:solidFill>
              </a:rPr>
              <a:t> </a:t>
            </a:r>
            <a:r>
              <a:rPr lang="el-GR" b="1" dirty="0" err="1">
                <a:solidFill>
                  <a:schemeClr val="bg1"/>
                </a:solidFill>
              </a:rPr>
              <a:t>ὀρθὴν</a:t>
            </a:r>
            <a:r>
              <a:rPr lang="el-GR" b="1" dirty="0">
                <a:solidFill>
                  <a:schemeClr val="bg1"/>
                </a:solidFill>
              </a:rPr>
              <a:t> </a:t>
            </a:r>
            <a:r>
              <a:rPr lang="el-GR" b="1" dirty="0" err="1">
                <a:solidFill>
                  <a:schemeClr val="bg1"/>
                </a:solidFill>
              </a:rPr>
              <a:t>τροφήν</a:t>
            </a:r>
            <a:r>
              <a:rPr lang="el-GR" b="1" dirty="0">
                <a:solidFill>
                  <a:schemeClr val="bg1"/>
                </a:solidFill>
              </a:rPr>
              <a:t>, ἣ </a:t>
            </a:r>
            <a:r>
              <a:rPr lang="el-GR" b="1" dirty="0" err="1">
                <a:solidFill>
                  <a:schemeClr val="bg1"/>
                </a:solidFill>
              </a:rPr>
              <a:t>τοῦ</a:t>
            </a:r>
            <a:r>
              <a:rPr lang="el-GR" b="1" dirty="0">
                <a:solidFill>
                  <a:schemeClr val="bg1"/>
                </a:solidFill>
              </a:rPr>
              <a:t> </a:t>
            </a:r>
            <a:r>
              <a:rPr lang="el-GR" b="1" dirty="0" err="1">
                <a:solidFill>
                  <a:schemeClr val="bg1"/>
                </a:solidFill>
              </a:rPr>
              <a:t>παίζοντος</a:t>
            </a:r>
            <a:r>
              <a:rPr lang="el-GR" b="1" dirty="0">
                <a:solidFill>
                  <a:schemeClr val="bg1"/>
                </a:solidFill>
              </a:rPr>
              <a:t> </a:t>
            </a:r>
            <a:r>
              <a:rPr lang="el-GR" b="1" dirty="0" err="1">
                <a:solidFill>
                  <a:schemeClr val="bg1"/>
                </a:solidFill>
              </a:rPr>
              <a:t>τὴν</a:t>
            </a:r>
            <a:r>
              <a:rPr lang="el-GR" b="1" dirty="0">
                <a:solidFill>
                  <a:schemeClr val="bg1"/>
                </a:solidFill>
              </a:rPr>
              <a:t> </a:t>
            </a:r>
            <a:r>
              <a:rPr lang="el-GR" b="1" dirty="0" err="1">
                <a:solidFill>
                  <a:schemeClr val="bg1"/>
                </a:solidFill>
              </a:rPr>
              <a:t>ψυχὴν</a:t>
            </a:r>
            <a:r>
              <a:rPr lang="el-GR" b="1" dirty="0">
                <a:solidFill>
                  <a:schemeClr val="bg1"/>
                </a:solidFill>
              </a:rPr>
              <a:t> </a:t>
            </a:r>
            <a:r>
              <a:rPr lang="el-GR" b="1" dirty="0" err="1">
                <a:solidFill>
                  <a:schemeClr val="bg1"/>
                </a:solidFill>
              </a:rPr>
              <a:t>εἰς</a:t>
            </a:r>
            <a:endParaRPr lang="el-GR" b="1" dirty="0">
              <a:solidFill>
                <a:schemeClr val="bg1"/>
              </a:solidFill>
            </a:endParaRPr>
          </a:p>
          <a:p>
            <a:r>
              <a:rPr lang="el-GR" b="1" dirty="0" err="1">
                <a:solidFill>
                  <a:schemeClr val="bg1"/>
                </a:solidFill>
              </a:rPr>
              <a:t>ἔρωτα</a:t>
            </a:r>
            <a:r>
              <a:rPr lang="el-GR" b="1" dirty="0">
                <a:solidFill>
                  <a:schemeClr val="bg1"/>
                </a:solidFill>
              </a:rPr>
              <a:t> </a:t>
            </a:r>
            <a:r>
              <a:rPr lang="el-GR" b="1" dirty="0" err="1">
                <a:solidFill>
                  <a:schemeClr val="bg1"/>
                </a:solidFill>
              </a:rPr>
              <a:t>μάλιστα</a:t>
            </a:r>
            <a:r>
              <a:rPr lang="el-GR" b="1" dirty="0">
                <a:solidFill>
                  <a:schemeClr val="bg1"/>
                </a:solidFill>
              </a:rPr>
              <a:t> </a:t>
            </a:r>
            <a:r>
              <a:rPr lang="el-GR" b="1" dirty="0" err="1">
                <a:solidFill>
                  <a:schemeClr val="bg1"/>
                </a:solidFill>
              </a:rPr>
              <a:t>ἄξει</a:t>
            </a:r>
            <a:r>
              <a:rPr lang="el-GR" dirty="0">
                <a:solidFill>
                  <a:schemeClr val="bg1"/>
                </a:solidFill>
              </a:rPr>
              <a:t> </a:t>
            </a:r>
            <a:r>
              <a:rPr lang="el-GR" dirty="0" err="1">
                <a:solidFill>
                  <a:schemeClr val="bg1"/>
                </a:solidFill>
              </a:rPr>
              <a:t>τούτου</a:t>
            </a:r>
            <a:r>
              <a:rPr lang="el-GR" dirty="0">
                <a:solidFill>
                  <a:schemeClr val="bg1"/>
                </a:solidFill>
              </a:rPr>
              <a:t> ὃ </a:t>
            </a:r>
            <a:r>
              <a:rPr lang="el-GR" dirty="0" err="1">
                <a:solidFill>
                  <a:schemeClr val="bg1"/>
                </a:solidFill>
              </a:rPr>
              <a:t>δεήσει</a:t>
            </a:r>
            <a:r>
              <a:rPr lang="el-GR" dirty="0">
                <a:solidFill>
                  <a:schemeClr val="bg1"/>
                </a:solidFill>
              </a:rPr>
              <a:t> </a:t>
            </a:r>
            <a:r>
              <a:rPr lang="el-GR" dirty="0" err="1">
                <a:solidFill>
                  <a:schemeClr val="bg1"/>
                </a:solidFill>
              </a:rPr>
              <a:t>γενόμενον</a:t>
            </a:r>
            <a:r>
              <a:rPr lang="el-GR" dirty="0">
                <a:solidFill>
                  <a:schemeClr val="bg1"/>
                </a:solidFill>
              </a:rPr>
              <a:t> </a:t>
            </a:r>
            <a:r>
              <a:rPr lang="el-GR" dirty="0" err="1">
                <a:solidFill>
                  <a:schemeClr val="bg1"/>
                </a:solidFill>
              </a:rPr>
              <a:t>ἄνδρ</a:t>
            </a:r>
            <a:r>
              <a:rPr lang="el-GR" dirty="0">
                <a:solidFill>
                  <a:schemeClr val="bg1"/>
                </a:solidFill>
              </a:rPr>
              <a:t>’ </a:t>
            </a:r>
            <a:r>
              <a:rPr lang="el-GR" dirty="0" err="1">
                <a:solidFill>
                  <a:schemeClr val="bg1"/>
                </a:solidFill>
              </a:rPr>
              <a:t>αὐτὸν</a:t>
            </a:r>
            <a:r>
              <a:rPr lang="el-GR" dirty="0">
                <a:solidFill>
                  <a:schemeClr val="bg1"/>
                </a:solidFill>
              </a:rPr>
              <a:t> </a:t>
            </a:r>
            <a:r>
              <a:rPr lang="el-GR" dirty="0" err="1">
                <a:solidFill>
                  <a:schemeClr val="bg1"/>
                </a:solidFill>
              </a:rPr>
              <a:t>τέλειον</a:t>
            </a:r>
            <a:r>
              <a:rPr lang="el-GR" dirty="0">
                <a:solidFill>
                  <a:schemeClr val="bg1"/>
                </a:solidFill>
              </a:rPr>
              <a:t> </a:t>
            </a:r>
            <a:r>
              <a:rPr lang="el-GR" dirty="0" err="1">
                <a:solidFill>
                  <a:schemeClr val="bg1"/>
                </a:solidFill>
              </a:rPr>
              <a:t>εἶναι</a:t>
            </a:r>
            <a:r>
              <a:rPr lang="el-GR" dirty="0">
                <a:solidFill>
                  <a:schemeClr val="bg1"/>
                </a:solidFill>
              </a:rPr>
              <a:t> </a:t>
            </a:r>
            <a:r>
              <a:rPr lang="el-GR" dirty="0" err="1">
                <a:solidFill>
                  <a:schemeClr val="bg1"/>
                </a:solidFill>
              </a:rPr>
              <a:t>τῆς</a:t>
            </a:r>
            <a:r>
              <a:rPr lang="el-GR" dirty="0">
                <a:solidFill>
                  <a:schemeClr val="bg1"/>
                </a:solidFill>
              </a:rPr>
              <a:t> </a:t>
            </a:r>
            <a:r>
              <a:rPr lang="el-GR" dirty="0" err="1">
                <a:solidFill>
                  <a:schemeClr val="bg1"/>
                </a:solidFill>
              </a:rPr>
              <a:t>τοῦ</a:t>
            </a:r>
            <a:r>
              <a:rPr lang="el-GR" dirty="0">
                <a:solidFill>
                  <a:schemeClr val="bg1"/>
                </a:solidFill>
              </a:rPr>
              <a:t> </a:t>
            </a:r>
            <a:r>
              <a:rPr lang="el-GR" dirty="0" err="1">
                <a:solidFill>
                  <a:schemeClr val="bg1"/>
                </a:solidFill>
              </a:rPr>
              <a:t>πράγματος</a:t>
            </a:r>
            <a:r>
              <a:rPr lang="el-GR" dirty="0">
                <a:solidFill>
                  <a:schemeClr val="bg1"/>
                </a:solidFill>
              </a:rPr>
              <a:t> </a:t>
            </a:r>
            <a:r>
              <a:rPr lang="el-GR" dirty="0" err="1">
                <a:solidFill>
                  <a:schemeClr val="bg1"/>
                </a:solidFill>
              </a:rPr>
              <a:t>ἀρετῆς</a:t>
            </a:r>
            <a:r>
              <a:rPr lang="el-GR" dirty="0">
                <a:solidFill>
                  <a:schemeClr val="bg1"/>
                </a:solidFill>
              </a:rPr>
              <a:t>· </a:t>
            </a:r>
            <a:r>
              <a:rPr lang="el-GR" dirty="0" err="1">
                <a:solidFill>
                  <a:schemeClr val="bg1"/>
                </a:solidFill>
              </a:rPr>
              <a:t>ὁρᾶτε</a:t>
            </a:r>
            <a:r>
              <a:rPr lang="el-GR" dirty="0">
                <a:solidFill>
                  <a:schemeClr val="bg1"/>
                </a:solidFill>
              </a:rPr>
              <a:t> </a:t>
            </a:r>
            <a:r>
              <a:rPr lang="el-GR" dirty="0" err="1">
                <a:solidFill>
                  <a:schemeClr val="bg1"/>
                </a:solidFill>
              </a:rPr>
              <a:t>οὖν</a:t>
            </a:r>
            <a:r>
              <a:rPr lang="el-GR" dirty="0">
                <a:solidFill>
                  <a:schemeClr val="bg1"/>
                </a:solidFill>
              </a:rPr>
              <a:t> </a:t>
            </a:r>
            <a:r>
              <a:rPr lang="el-GR" dirty="0" err="1">
                <a:solidFill>
                  <a:schemeClr val="bg1"/>
                </a:solidFill>
              </a:rPr>
              <a:t>εἰ</a:t>
            </a:r>
            <a:r>
              <a:rPr lang="el-GR" dirty="0">
                <a:solidFill>
                  <a:schemeClr val="bg1"/>
                </a:solidFill>
              </a:rPr>
              <a:t> </a:t>
            </a:r>
            <a:r>
              <a:rPr lang="el-GR" dirty="0" err="1">
                <a:solidFill>
                  <a:schemeClr val="bg1"/>
                </a:solidFill>
              </a:rPr>
              <a:t>μέχρι</a:t>
            </a:r>
            <a:r>
              <a:rPr lang="el-GR" dirty="0">
                <a:solidFill>
                  <a:schemeClr val="bg1"/>
                </a:solidFill>
              </a:rPr>
              <a:t> </a:t>
            </a:r>
            <a:r>
              <a:rPr lang="el-GR" dirty="0" err="1">
                <a:solidFill>
                  <a:schemeClr val="bg1"/>
                </a:solidFill>
              </a:rPr>
              <a:t>τούτου</a:t>
            </a:r>
            <a:r>
              <a:rPr lang="el-GR" dirty="0">
                <a:solidFill>
                  <a:schemeClr val="bg1"/>
                </a:solidFill>
              </a:rPr>
              <a:t> </a:t>
            </a:r>
            <a:r>
              <a:rPr lang="el-GR" dirty="0" err="1">
                <a:solidFill>
                  <a:schemeClr val="bg1"/>
                </a:solidFill>
              </a:rPr>
              <a:t>γε</a:t>
            </a:r>
            <a:r>
              <a:rPr lang="el-GR" dirty="0">
                <a:solidFill>
                  <a:schemeClr val="bg1"/>
                </a:solidFill>
              </a:rPr>
              <a:t>, </a:t>
            </a:r>
            <a:r>
              <a:rPr lang="el-GR" dirty="0" err="1">
                <a:solidFill>
                  <a:schemeClr val="bg1"/>
                </a:solidFill>
              </a:rPr>
              <a:t>ὅπερ</a:t>
            </a:r>
            <a:r>
              <a:rPr lang="el-GR" dirty="0">
                <a:solidFill>
                  <a:schemeClr val="bg1"/>
                </a:solidFill>
              </a:rPr>
              <a:t> </a:t>
            </a:r>
            <a:r>
              <a:rPr lang="el-GR" dirty="0" err="1">
                <a:solidFill>
                  <a:schemeClr val="bg1"/>
                </a:solidFill>
              </a:rPr>
              <a:t>εἶπον</a:t>
            </a:r>
            <a:r>
              <a:rPr lang="el-GR" dirty="0">
                <a:solidFill>
                  <a:schemeClr val="bg1"/>
                </a:solidFill>
              </a:rPr>
              <a:t>, </a:t>
            </a:r>
            <a:r>
              <a:rPr lang="el-GR" dirty="0" err="1">
                <a:solidFill>
                  <a:schemeClr val="bg1"/>
                </a:solidFill>
              </a:rPr>
              <a:t>ὑμῖν</a:t>
            </a:r>
            <a:r>
              <a:rPr lang="el-GR" dirty="0">
                <a:solidFill>
                  <a:schemeClr val="bg1"/>
                </a:solidFill>
              </a:rPr>
              <a:t> </a:t>
            </a:r>
            <a:r>
              <a:rPr lang="el-GR" dirty="0" err="1">
                <a:solidFill>
                  <a:schemeClr val="bg1"/>
                </a:solidFill>
              </a:rPr>
              <a:t>ἀρέσκει</a:t>
            </a:r>
            <a:r>
              <a:rPr lang="el-GR" dirty="0">
                <a:solidFill>
                  <a:schemeClr val="bg1"/>
                </a:solidFill>
              </a:rPr>
              <a:t> </a:t>
            </a:r>
            <a:r>
              <a:rPr lang="el-GR" dirty="0" err="1">
                <a:solidFill>
                  <a:schemeClr val="bg1"/>
                </a:solidFill>
              </a:rPr>
              <a:t>τὸ</a:t>
            </a:r>
            <a:r>
              <a:rPr lang="el-GR" dirty="0">
                <a:solidFill>
                  <a:schemeClr val="bg1"/>
                </a:solidFill>
              </a:rPr>
              <a:t> </a:t>
            </a:r>
            <a:r>
              <a:rPr lang="el-GR" dirty="0" err="1">
                <a:solidFill>
                  <a:schemeClr val="bg1"/>
                </a:solidFill>
              </a:rPr>
              <a:t>λεχθέν</a:t>
            </a:r>
            <a:r>
              <a:rPr lang="el-GR" dirty="0">
                <a:solidFill>
                  <a:schemeClr val="bg1"/>
                </a:solidFill>
              </a:rPr>
              <a:t>.</a:t>
            </a:r>
          </a:p>
          <a:p>
            <a:endParaRPr lang="el-GR" dirty="0">
              <a:solidFill>
                <a:schemeClr val="bg1"/>
              </a:solidFill>
            </a:endParaRPr>
          </a:p>
          <a:p>
            <a:endParaRPr lang="el-GR" dirty="0">
              <a:solidFill>
                <a:schemeClr val="bg1"/>
              </a:solidFill>
            </a:endParaRPr>
          </a:p>
          <a:p>
            <a:r>
              <a:rPr lang="el-GR" dirty="0">
                <a:solidFill>
                  <a:schemeClr val="bg1"/>
                </a:solidFill>
              </a:rPr>
              <a:t>θεμέλιος λίθος πάνω στο οποίο θα θεμελιωθεί η ιδεώδης πολιτεία</a:t>
            </a:r>
          </a:p>
        </p:txBody>
      </p:sp>
    </p:spTree>
    <p:extLst>
      <p:ext uri="{BB962C8B-B14F-4D97-AF65-F5344CB8AC3E}">
        <p14:creationId xmlns:p14="http://schemas.microsoft.com/office/powerpoint/2010/main" val="3364897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dirty="0"/>
              <a:t>ΠΑΙΔΕΙΑ</a:t>
            </a: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673768" y="2550695"/>
            <a:ext cx="10661171" cy="3416320"/>
          </a:xfrm>
          <a:prstGeom prst="rect">
            <a:avLst/>
          </a:prstGeom>
          <a:noFill/>
        </p:spPr>
        <p:txBody>
          <a:bodyPr wrap="square">
            <a:spAutoFit/>
          </a:bodyPr>
          <a:lstStyle/>
          <a:p>
            <a:r>
              <a:rPr lang="el-GR" dirty="0"/>
              <a:t>	</a:t>
            </a:r>
            <a:r>
              <a:rPr lang="el-GR" dirty="0">
                <a:solidFill>
                  <a:schemeClr val="bg1"/>
                </a:solidFill>
              </a:rPr>
              <a:t>Παιδεία είναι εκείνη που γυμνάζει τον άνθρωπο από την παιδική ηλικία στην αρετή και του εμπνέει σφοδρή επιθυμία να την αγαπήσει και να γίνει τέλειος πολίτης, που να ξέρει να κυβερνά και να υπακούει στους νόμους σύμφωνα με το πνεύμα της δικαιοσύνης. Αυτό το είδος της ανατροφής καθορίζει, όπως μου φαίνεται, ο λόγος μας και τώρα μονάχα αυτήν θέλει να ονομάσει παιδεία. Εκείνην που βάζει στόχο της τα χρώματα ή εκείνην που αποβλέπει στην απόκτηση πολιτικής δυνάμεως ή κανένα άλλο είδος σοφίας, χωρίς σύνεση και δικαιοσύνη, τη θεωρεί βάναυση και ανελεύθερη και τελείως ανάξια να ονομάζεται παιδεία. Εμείς όμως ας μη διαφωνούμε μεταξύ μας για τις λέξεις, αλλά ας μείνουμε σταθεροί στο λόγο που παραδεχόμαστε, ότι δηλαδή εκείνοι που έχουν πάρει σωστή μόρφωση γίνονται σχεδόν ενάρετοι και ότι δεν πρέπει να περιφρονούμε καθόλου την παιδεία γιατί έρχεται πρώτη στους τελειότερους ανθρώπους από όλα τα αγαθά. Κι αν κάποτε μας ξεφεύγει, είναι δυνατό να την επαναφέρουμε στη θέση της, κι αυτόν τον αγώνα πρέπει να κάνει πάντοτε κάθε άνθρωπος όσο μπορεί σ' όλη του τη ζωή ( Πύλη της Ελληνικής Γλώσσα</a:t>
            </a:r>
            <a:r>
              <a:rPr lang="el-GR" dirty="0"/>
              <a:t>)</a:t>
            </a:r>
          </a:p>
        </p:txBody>
      </p:sp>
    </p:spTree>
    <p:extLst>
      <p:ext uri="{BB962C8B-B14F-4D97-AF65-F5344CB8AC3E}">
        <p14:creationId xmlns:p14="http://schemas.microsoft.com/office/powerpoint/2010/main" val="394646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dirty="0"/>
              <a:t>ΠΑΙΔΕΙΑ</a:t>
            </a:r>
            <a:br>
              <a:rPr lang="el-GR" dirty="0"/>
            </a:br>
            <a:endParaRPr lang="el-GR" dirty="0"/>
          </a:p>
        </p:txBody>
      </p:sp>
      <p:sp>
        <p:nvSpPr>
          <p:cNvPr id="3" name="Θέση περιεχομένου 2"/>
          <p:cNvSpPr>
            <a:spLocks noGrp="1"/>
          </p:cNvSpPr>
          <p:nvPr>
            <p:ph idx="1"/>
          </p:nvPr>
        </p:nvSpPr>
        <p:spPr>
          <a:xfrm>
            <a:off x="680321" y="2263366"/>
            <a:ext cx="10392067" cy="4242209"/>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680322" y="2815627"/>
            <a:ext cx="10654618" cy="369332"/>
          </a:xfrm>
          <a:prstGeom prst="rect">
            <a:avLst/>
          </a:prstGeom>
          <a:noFill/>
        </p:spPr>
        <p:txBody>
          <a:bodyPr wrap="square">
            <a:spAutoFit/>
          </a:bodyPr>
          <a:lstStyle/>
          <a:p>
            <a:r>
              <a:rPr lang="el-GR" dirty="0"/>
              <a:t>	</a:t>
            </a:r>
          </a:p>
        </p:txBody>
      </p:sp>
      <p:pic>
        <p:nvPicPr>
          <p:cNvPr id="5" name="Εικόνα 4">
            <a:extLst>
              <a:ext uri="{FF2B5EF4-FFF2-40B4-BE49-F238E27FC236}">
                <a16:creationId xmlns:a16="http://schemas.microsoft.com/office/drawing/2014/main" id="{84C0E71B-CC6F-CBDA-C91C-1BBFFB6495E9}"/>
              </a:ext>
            </a:extLst>
          </p:cNvPr>
          <p:cNvPicPr>
            <a:picLocks noChangeAspect="1"/>
          </p:cNvPicPr>
          <p:nvPr/>
        </p:nvPicPr>
        <p:blipFill rotWithShape="1">
          <a:blip r:embed="rId3"/>
          <a:srcRect l="32328" t="7843" r="27849" b="6231"/>
          <a:stretch/>
        </p:blipFill>
        <p:spPr>
          <a:xfrm>
            <a:off x="4112457" y="625041"/>
            <a:ext cx="6181725" cy="6232957"/>
          </a:xfrm>
          <a:prstGeom prst="rect">
            <a:avLst/>
          </a:prstGeom>
        </p:spPr>
      </p:pic>
    </p:spTree>
    <p:extLst>
      <p:ext uri="{BB962C8B-B14F-4D97-AF65-F5344CB8AC3E}">
        <p14:creationId xmlns:p14="http://schemas.microsoft.com/office/powerpoint/2010/main" val="1341720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dirty="0"/>
              <a:t>ΠΑΙΔΕΙΑ</a:t>
            </a:r>
            <a:br>
              <a:rPr lang="el-GR" dirty="0"/>
            </a:br>
            <a:endParaRPr lang="el-GR" dirty="0"/>
          </a:p>
        </p:txBody>
      </p:sp>
      <p:sp>
        <p:nvSpPr>
          <p:cNvPr id="3" name="Θέση περιεχομένου 2"/>
          <p:cNvSpPr>
            <a:spLocks noGrp="1"/>
          </p:cNvSpPr>
          <p:nvPr>
            <p:ph idx="1"/>
          </p:nvPr>
        </p:nvSpPr>
        <p:spPr>
          <a:xfrm>
            <a:off x="680321" y="2263366"/>
            <a:ext cx="10392067" cy="4594633"/>
          </a:xfrm>
        </p:spPr>
        <p:txBody>
          <a:bodyPr rtlCol="0">
            <a:normAutofit/>
          </a:bodyPr>
          <a:lstStyle/>
          <a:p>
            <a:pPr rtl="0"/>
            <a:endParaRPr lang="el-GR" dirty="0"/>
          </a:p>
          <a:p>
            <a:pPr rtl="0"/>
            <a:endParaRPr lang="el-GR" dirty="0"/>
          </a:p>
        </p:txBody>
      </p:sp>
      <p:sp>
        <p:nvSpPr>
          <p:cNvPr id="6" name="TextBox 5">
            <a:extLst>
              <a:ext uri="{FF2B5EF4-FFF2-40B4-BE49-F238E27FC236}">
                <a16:creationId xmlns:a16="http://schemas.microsoft.com/office/drawing/2014/main" id="{92D67806-B3CE-5122-D3B0-D6A168866476}"/>
              </a:ext>
            </a:extLst>
          </p:cNvPr>
          <p:cNvSpPr txBox="1"/>
          <p:nvPr/>
        </p:nvSpPr>
        <p:spPr>
          <a:xfrm>
            <a:off x="680322" y="2815627"/>
            <a:ext cx="10654618" cy="3693319"/>
          </a:xfrm>
          <a:prstGeom prst="rect">
            <a:avLst/>
          </a:prstGeom>
          <a:noFill/>
        </p:spPr>
        <p:txBody>
          <a:bodyPr wrap="square">
            <a:spAutoFit/>
          </a:bodyPr>
          <a:lstStyle/>
          <a:p>
            <a:r>
              <a:rPr lang="el-GR" dirty="0"/>
              <a:t>	</a:t>
            </a:r>
            <a:r>
              <a:rPr lang="el-GR" dirty="0">
                <a:solidFill>
                  <a:schemeClr val="bg1"/>
                </a:solidFill>
              </a:rPr>
              <a:t>Ο Τ. </a:t>
            </a:r>
            <a:r>
              <a:rPr lang="el-GR" dirty="0" err="1">
                <a:solidFill>
                  <a:schemeClr val="bg1"/>
                </a:solidFill>
              </a:rPr>
              <a:t>Καζεπίδης</a:t>
            </a:r>
            <a:r>
              <a:rPr lang="el-GR" dirty="0">
                <a:solidFill>
                  <a:schemeClr val="bg1"/>
                </a:solidFill>
              </a:rPr>
              <a:t> ισχυρίζεται ότι:</a:t>
            </a:r>
          </a:p>
          <a:p>
            <a:r>
              <a:rPr lang="el-GR" dirty="0">
                <a:solidFill>
                  <a:schemeClr val="bg1"/>
                </a:solidFill>
              </a:rPr>
              <a:t>«Καμιά από τις άλλες έννοιες που χρησιμοποιούμε στον χώρο της εκπαιδευτικής  πολιτικής και πράξης, όπως είναι, λόγου χάρη, η αγωγή, η κοινωνικοποίηση, η  εκπαίδευση, η διδασκαλία κτλ., δεν έχει τη σπουδαιότητα που έχει η έννοια της  </a:t>
            </a:r>
            <a:r>
              <a:rPr lang="el-GR" b="1" dirty="0">
                <a:solidFill>
                  <a:schemeClr val="bg1"/>
                </a:solidFill>
              </a:rPr>
              <a:t>παιδείας ή της μόρφωσης</a:t>
            </a:r>
            <a:r>
              <a:rPr lang="el-GR" dirty="0">
                <a:solidFill>
                  <a:schemeClr val="bg1"/>
                </a:solidFill>
              </a:rPr>
              <a:t>» (1992, 105).</a:t>
            </a:r>
          </a:p>
          <a:p>
            <a:endParaRPr lang="el-GR" dirty="0">
              <a:solidFill>
                <a:schemeClr val="bg1"/>
              </a:solidFill>
            </a:endParaRPr>
          </a:p>
          <a:p>
            <a:r>
              <a:rPr lang="el-GR" dirty="0">
                <a:solidFill>
                  <a:schemeClr val="bg1"/>
                </a:solidFill>
              </a:rPr>
              <a:t>A. </a:t>
            </a:r>
            <a:r>
              <a:rPr lang="el-GR" dirty="0" err="1">
                <a:solidFill>
                  <a:schemeClr val="bg1"/>
                </a:solidFill>
              </a:rPr>
              <a:t>Whitehead</a:t>
            </a:r>
            <a:r>
              <a:rPr lang="el-GR" dirty="0">
                <a:solidFill>
                  <a:schemeClr val="bg1"/>
                </a:solidFill>
              </a:rPr>
              <a:t>: Η παιδεία (</a:t>
            </a:r>
            <a:r>
              <a:rPr lang="el-GR" dirty="0" err="1">
                <a:solidFill>
                  <a:schemeClr val="bg1"/>
                </a:solidFill>
              </a:rPr>
              <a:t>culture</a:t>
            </a:r>
            <a:r>
              <a:rPr lang="el-GR" dirty="0">
                <a:solidFill>
                  <a:schemeClr val="bg1"/>
                </a:solidFill>
              </a:rPr>
              <a:t>) είναι δραστηριότητα της σκέψης και  δεκτικότητα στην ομορφιά και στο γεμάτο ανθρωπιά αίσθημα. Θρύψαλα  πληροφόρησης δεν έχουν να κάνουν τίποτα μ’ αυτή.{…}</a:t>
            </a:r>
          </a:p>
          <a:p>
            <a:r>
              <a:rPr lang="el-GR" dirty="0">
                <a:solidFill>
                  <a:schemeClr val="bg1"/>
                </a:solidFill>
              </a:rPr>
              <a:t>Εκείνο που θα πρέπει να έχουμε στόχο να βγάλουμε, είναι άνθρωποι με γενική  καλλιέργεια και εξειδικευμένη γνώση προς κάποια πολύ συγκεκριμένη</a:t>
            </a:r>
          </a:p>
          <a:p>
            <a:r>
              <a:rPr lang="el-GR" dirty="0">
                <a:solidFill>
                  <a:schemeClr val="bg1"/>
                </a:solidFill>
              </a:rPr>
              <a:t>κατεύθυνση.</a:t>
            </a:r>
          </a:p>
          <a:p>
            <a:r>
              <a:rPr lang="el-GR" dirty="0">
                <a:solidFill>
                  <a:schemeClr val="bg1"/>
                </a:solidFill>
              </a:rPr>
              <a:t>	Η εξειδικευμένη τους γνώση θα τους παρέχει το έδαφος απ’ όπου θα ξεκινούν,  και η γενική τους καλλιέργεια θα τους οδηγεί βαθιά ως τη φιλοσοφία και ψηλά ως  την τέχνη. (1932/1959,1)</a:t>
            </a:r>
          </a:p>
          <a:p>
            <a:endParaRPr lang="el-GR" dirty="0"/>
          </a:p>
        </p:txBody>
      </p:sp>
    </p:spTree>
    <p:extLst>
      <p:ext uri="{BB962C8B-B14F-4D97-AF65-F5344CB8AC3E}">
        <p14:creationId xmlns:p14="http://schemas.microsoft.com/office/powerpoint/2010/main" val="2979722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584</TotalTime>
  <Words>6705</Words>
  <Application>Microsoft Office PowerPoint</Application>
  <PresentationFormat>Ευρεία οθόνη</PresentationFormat>
  <Paragraphs>437</Paragraphs>
  <Slides>54</Slides>
  <Notes>34</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2</vt:i4>
      </vt:variant>
      <vt:variant>
        <vt:lpstr>Τίτλοι διαφανειών</vt:lpstr>
      </vt:variant>
      <vt:variant>
        <vt:i4>54</vt:i4>
      </vt:variant>
    </vt:vector>
  </HeadingPairs>
  <TitlesOfParts>
    <vt:vector size="61" baseType="lpstr">
      <vt:lpstr>Arial</vt:lpstr>
      <vt:lpstr>Calibri</vt:lpstr>
      <vt:lpstr>Calibri Light</vt:lpstr>
      <vt:lpstr>Trebuchet MS</vt:lpstr>
      <vt:lpstr>Wingdings</vt:lpstr>
      <vt:lpstr>1_Berlin</vt:lpstr>
      <vt:lpstr>Θέμα του Office</vt:lpstr>
      <vt:lpstr>Εισαγωγή  στη Φιλοσοφία της Παιδείας</vt:lpstr>
      <vt:lpstr>ΟΡΓΑΝΩΤΙΚΑ ΘΕΜΑΤΑ- ΟΡΙΣΜΟΙ -ΕΝΝΟΙΕΣ </vt:lpstr>
      <vt:lpstr>Εισαγωγή  στη Φιλοσοφία της Παιδείας</vt:lpstr>
      <vt:lpstr>Εισαγωγή  στη Φιλοσοφία της Παιδείας</vt:lpstr>
      <vt:lpstr>ΠΑΙΔΕΙΑ Αγωγή; Εκπαίδευση; ή Παιδεία</vt:lpstr>
      <vt:lpstr>ΠΑΙΔΕΙΑ </vt:lpstr>
      <vt:lpstr>ΠΑΙΔΕΙΑ </vt:lpstr>
      <vt:lpstr>ΠΑΙΔΕΙΑ </vt:lpstr>
      <vt:lpstr>ΠΑΙΔΕΙΑ </vt:lpstr>
      <vt:lpstr>ΠΑΙΔΕΙΑ </vt:lpstr>
      <vt:lpstr>Ο ρόλος της Φιλοσοφίας:  </vt:lpstr>
      <vt:lpstr>Φιλοσοφία της παιδείας:   </vt:lpstr>
      <vt:lpstr>Φιλοσοφία της παιδείας:   </vt:lpstr>
      <vt:lpstr>Φιλοσοφία της παιδείας:   </vt:lpstr>
      <vt:lpstr>Φιλοσοφία της παιδείας:   </vt:lpstr>
      <vt:lpstr>Φιλοσοφία της παιδείας:   </vt:lpstr>
      <vt:lpstr>Φιλοσοφία της παιδείας:   </vt:lpstr>
      <vt:lpstr>Φιλοσοφία της παιδείας:   </vt:lpstr>
      <vt:lpstr>Φιλοσοφία της παιδείας:   </vt:lpstr>
      <vt:lpstr>Φιλοσοφία της παιδείας:   </vt:lpstr>
      <vt:lpstr>Ο ρόλος του φιλοσόφου της παιδείας:   </vt:lpstr>
      <vt:lpstr>Ο ρόλος του φιλοσόφου της παιδείας:   </vt:lpstr>
      <vt:lpstr>Καταλληλότερες μέθοδοι κατά το Reboul  (2002, 55-61) είναι: </vt:lpstr>
      <vt:lpstr>Καταλληλότερες μέθοδοι κατά το Reboul  (2002, 55-61) είναι: </vt:lpstr>
      <vt:lpstr>Καταλληλότερες μέθοδοι κατά το Reboul  (2002, 55-61) είναι: </vt:lpstr>
      <vt:lpstr>Καταλληλότερες μέθοδοι κατά το Reboul  (2002, 55-61) είναι: </vt:lpstr>
      <vt:lpstr>Αναγκαιότητα της φιλοσοφικής εκπαίδευσης - σχέση με τις άλλες  επιστήμες της Αγωγής και φιλοσοφικό υπόβαθρο της διδασκαλίας  </vt:lpstr>
      <vt:lpstr>Αναγκαιότητα της φιλοσοφικής εκπαίδευσης - σχέση με τις άλλες  επιστήμες της Αγωγής και φιλοσοφικό υπόβαθρο της διδασκαλίας  </vt:lpstr>
      <vt:lpstr>Αναγκαιότητα της φιλοσοφικής εκπαίδευσης - σχέση με τις άλλες  επιστήμες της Αγωγής και φιλοσοφικό υπόβαθρο της διδασκαλίας  </vt:lpstr>
      <vt:lpstr>Σχέση με την Παιδαγωγική:   </vt:lpstr>
      <vt:lpstr>Η ΦτΠ και η σχέση της με την Εκπαιδευτική Πολιτική :   </vt:lpstr>
      <vt:lpstr>Η ΦτΠ και η σχέση της με την Εκπαιδευτική Πολιτική :   </vt:lpstr>
      <vt:lpstr>H σχέση της ΦτΠ με την Παιδαγωγική Ψυχολογία και τη Σχολική Πρακτική   </vt:lpstr>
      <vt:lpstr>H σχέση της ΦτΠ με την Παιδαγωγική Ψυχολογία και τη Σχολική Πρακτική   </vt:lpstr>
      <vt:lpstr>Οι διάλογοι</vt:lpstr>
      <vt:lpstr>Παιδεία και Πλάτωνας </vt:lpstr>
      <vt:lpstr>Παιδεία και Πλάτωνας </vt:lpstr>
      <vt:lpstr>Παιδεία και Πλάτωνας </vt:lpstr>
      <vt:lpstr>Παιδεία και Πλάτωνας </vt:lpstr>
      <vt:lpstr>Παρουσίαση του PowerPoint</vt:lpstr>
      <vt:lpstr>Παιδεία και Πλάτωνας</vt:lpstr>
      <vt:lpstr>Παιδεία και Πλάτωνας</vt:lpstr>
      <vt:lpstr>Παιδεία και Πλάτωνας</vt:lpstr>
      <vt:lpstr>Παιδεία και Πλάτωνας</vt:lpstr>
      <vt:lpstr>Παιδεία και Πλάτωνας</vt:lpstr>
      <vt:lpstr>Η ΦΙΛΟΣΟΦΙΑ ΤΟΥ ΠΛΑΤΩΝΑ</vt:lpstr>
      <vt:lpstr>Η ΦΙΛΟΣΟΦΙΑ ΤΟΥ ΠΛΑΤΩΝΑ</vt:lpstr>
      <vt:lpstr>Πολιτεία</vt:lpstr>
      <vt:lpstr>Πολιτεία</vt:lpstr>
      <vt:lpstr>Παρουσίαση του PowerPoint</vt:lpstr>
      <vt:lpstr>Παρουσίαση του PowerPoint</vt:lpstr>
      <vt:lpstr>ΠΛΑΤΩΝΙΚΟΣ ΕΡΩΤΑΣ</vt:lpstr>
      <vt:lpstr>ΠΛΑΤΩΝΙΚΗ ΦΙΛΟΣΟΦΙΑ</vt:lpstr>
      <vt:lpstr>ΠΛΑΤΩΝΙΚΟΣ ΕΡΩΤΑΣ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 Φιλοσοφία της Παιδείας</dc:title>
  <dc:creator/>
  <cp:lastModifiedBy>ΑΙΚΑΤΕΡΙΝΗ ΣΑΡΑΦΙΔΟΥ</cp:lastModifiedBy>
  <cp:revision>41</cp:revision>
  <cp:lastPrinted>2022-11-22T10:36:20Z</cp:lastPrinted>
  <dcterms:created xsi:type="dcterms:W3CDTF">2014-04-17T23:07:25Z</dcterms:created>
  <dcterms:modified xsi:type="dcterms:W3CDTF">2023-11-14T07:26:25Z</dcterms:modified>
</cp:coreProperties>
</file>