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64" r:id="rId5"/>
    <p:sldId id="267" r:id="rId6"/>
    <p:sldId id="265" r:id="rId7"/>
    <p:sldId id="268" r:id="rId8"/>
    <p:sldId id="272" r:id="rId9"/>
    <p:sldId id="271" r:id="rId10"/>
    <p:sldId id="269" r:id="rId11"/>
    <p:sldId id="262" r:id="rId12"/>
    <p:sldId id="259" r:id="rId13"/>
    <p:sldId id="258" r:id="rId14"/>
    <p:sldId id="260" r:id="rId15"/>
    <p:sldId id="261" r:id="rId16"/>
    <p:sldId id="263" r:id="rId1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C74335-38E4-9C41-7AD0-07B4B6FBBFEF}" v="191" dt="2025-04-07T18:02:32.9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ΑΝΝΑ ΠΟΛΥΜΝΙΑ" userId="S::pchasioti@pesyp.aspete.gr::94ab7343-2d29-4841-9e69-75ad621fe007" providerId="AD" clId="Web-{DEC74335-38E4-9C41-7AD0-07B4B6FBBFEF}"/>
    <pc:docChg chg="addSld delSld modSld sldOrd">
      <pc:chgData name="ΑΝΝΑ ΠΟΛΥΜΝΙΑ" userId="S::pchasioti@pesyp.aspete.gr::94ab7343-2d29-4841-9e69-75ad621fe007" providerId="AD" clId="Web-{DEC74335-38E4-9C41-7AD0-07B4B6FBBFEF}" dt="2025-04-07T18:02:32.995" v="136"/>
      <pc:docMkLst>
        <pc:docMk/>
      </pc:docMkLst>
      <pc:sldChg chg="modSp">
        <pc:chgData name="ΑΝΝΑ ΠΟΛΥΜΝΙΑ" userId="S::pchasioti@pesyp.aspete.gr::94ab7343-2d29-4841-9e69-75ad621fe007" providerId="AD" clId="Web-{DEC74335-38E4-9C41-7AD0-07B4B6FBBFEF}" dt="2025-04-07T17:41:45.170" v="11" actId="20577"/>
        <pc:sldMkLst>
          <pc:docMk/>
          <pc:sldMk cId="1975859643" sldId="257"/>
        </pc:sldMkLst>
        <pc:spChg chg="mod">
          <ac:chgData name="ΑΝΝΑ ΠΟΛΥΜΝΙΑ" userId="S::pchasioti@pesyp.aspete.gr::94ab7343-2d29-4841-9e69-75ad621fe007" providerId="AD" clId="Web-{DEC74335-38E4-9C41-7AD0-07B4B6FBBFEF}" dt="2025-04-07T17:41:45.170" v="11" actId="20577"/>
          <ac:spMkLst>
            <pc:docMk/>
            <pc:sldMk cId="1975859643" sldId="257"/>
            <ac:spMk id="3" creationId="{D6AE9B71-E3CF-191C-964E-5EE6EB9B0B54}"/>
          </ac:spMkLst>
        </pc:spChg>
      </pc:sldChg>
      <pc:sldChg chg="addSp delSp modSp add ord replId">
        <pc:chgData name="ΑΝΝΑ ΠΟΛΥΜΝΙΑ" userId="S::pchasioti@pesyp.aspete.gr::94ab7343-2d29-4841-9e69-75ad621fe007" providerId="AD" clId="Web-{DEC74335-38E4-9C41-7AD0-07B4B6FBBFEF}" dt="2025-04-07T18:02:24.432" v="133"/>
        <pc:sldMkLst>
          <pc:docMk/>
          <pc:sldMk cId="1480430192" sldId="264"/>
        </pc:sldMkLst>
        <pc:spChg chg="del mod">
          <ac:chgData name="ΑΝΝΑ ΠΟΛΥΜΝΙΑ" userId="S::pchasioti@pesyp.aspete.gr::94ab7343-2d29-4841-9e69-75ad621fe007" providerId="AD" clId="Web-{DEC74335-38E4-9C41-7AD0-07B4B6FBBFEF}" dt="2025-04-07T17:46:39.271" v="25"/>
          <ac:spMkLst>
            <pc:docMk/>
            <pc:sldMk cId="1480430192" sldId="264"/>
            <ac:spMk id="3" creationId="{75B58214-EC2C-EB33-DC0A-6A6766E9E525}"/>
          </ac:spMkLst>
        </pc:spChg>
        <pc:spChg chg="add del mod">
          <ac:chgData name="ΑΝΝΑ ΠΟΛΥΜΝΙΑ" userId="S::pchasioti@pesyp.aspete.gr::94ab7343-2d29-4841-9e69-75ad621fe007" providerId="AD" clId="Web-{DEC74335-38E4-9C41-7AD0-07B4B6FBBFEF}" dt="2025-04-07T17:46:45.990" v="26"/>
          <ac:spMkLst>
            <pc:docMk/>
            <pc:sldMk cId="1480430192" sldId="264"/>
            <ac:spMk id="6" creationId="{42BE3807-5EA6-75C3-4FD2-AEB1E4E3880C}"/>
          </ac:spMkLst>
        </pc:spChg>
        <pc:graphicFrameChg chg="add mod modGraphic">
          <ac:chgData name="ΑΝΝΑ ΠΟΛΥΜΝΙΑ" userId="S::pchasioti@pesyp.aspete.gr::94ab7343-2d29-4841-9e69-75ad621fe007" providerId="AD" clId="Web-{DEC74335-38E4-9C41-7AD0-07B4B6FBBFEF}" dt="2025-04-07T17:46:52.803" v="27"/>
          <ac:graphicFrameMkLst>
            <pc:docMk/>
            <pc:sldMk cId="1480430192" sldId="264"/>
            <ac:graphicFrameMk id="5" creationId="{E48323F9-5B52-8F45-B407-D0FC22AACF2A}"/>
          </ac:graphicFrameMkLst>
        </pc:graphicFrameChg>
        <pc:picChg chg="mod">
          <ac:chgData name="ΑΝΝΑ ΠΟΛΥΜΝΙΑ" userId="S::pchasioti@pesyp.aspete.gr::94ab7343-2d29-4841-9e69-75ad621fe007" providerId="AD" clId="Web-{DEC74335-38E4-9C41-7AD0-07B4B6FBBFEF}" dt="2025-04-07T17:47:01.068" v="29" actId="14100"/>
          <ac:picMkLst>
            <pc:docMk/>
            <pc:sldMk cId="1480430192" sldId="264"/>
            <ac:picMk id="4" creationId="{FA440DD7-ACEF-7021-7544-8C03AF667DC9}"/>
          </ac:picMkLst>
        </pc:picChg>
      </pc:sldChg>
      <pc:sldChg chg="modSp add ord replId">
        <pc:chgData name="ΑΝΝΑ ΠΟΛΥΜΝΙΑ" userId="S::pchasioti@pesyp.aspete.gr::94ab7343-2d29-4841-9e69-75ad621fe007" providerId="AD" clId="Web-{DEC74335-38E4-9C41-7AD0-07B4B6FBBFEF}" dt="2025-04-07T18:02:30.276" v="135"/>
        <pc:sldMkLst>
          <pc:docMk/>
          <pc:sldMk cId="2774745027" sldId="265"/>
        </pc:sldMkLst>
        <pc:spChg chg="mod">
          <ac:chgData name="ΑΝΝΑ ΠΟΛΥΜΝΙΑ" userId="S::pchasioti@pesyp.aspete.gr::94ab7343-2d29-4841-9e69-75ad621fe007" providerId="AD" clId="Web-{DEC74335-38E4-9C41-7AD0-07B4B6FBBFEF}" dt="2025-04-07T17:49:44.166" v="51" actId="20577"/>
          <ac:spMkLst>
            <pc:docMk/>
            <pc:sldMk cId="2774745027" sldId="265"/>
            <ac:spMk id="3" creationId="{7E157BC7-A48F-B539-FC04-37C8B40203CC}"/>
          </ac:spMkLst>
        </pc:spChg>
      </pc:sldChg>
      <pc:sldChg chg="modSp add ord replId">
        <pc:chgData name="ΑΝΝΑ ΠΟΛΥΜΝΙΑ" userId="S::pchasioti@pesyp.aspete.gr::94ab7343-2d29-4841-9e69-75ad621fe007" providerId="AD" clId="Web-{DEC74335-38E4-9C41-7AD0-07B4B6FBBFEF}" dt="2025-04-07T17:46:12.208" v="21"/>
        <pc:sldMkLst>
          <pc:docMk/>
          <pc:sldMk cId="3525158994" sldId="266"/>
        </pc:sldMkLst>
        <pc:spChg chg="mod">
          <ac:chgData name="ΑΝΝΑ ΠΟΛΥΜΝΙΑ" userId="S::pchasioti@pesyp.aspete.gr::94ab7343-2d29-4841-9e69-75ad621fe007" providerId="AD" clId="Web-{DEC74335-38E4-9C41-7AD0-07B4B6FBBFEF}" dt="2025-04-07T17:46:07.661" v="19" actId="20577"/>
          <ac:spMkLst>
            <pc:docMk/>
            <pc:sldMk cId="3525158994" sldId="266"/>
            <ac:spMk id="3" creationId="{CFC0C950-E583-D8EA-35E2-191ABEC72500}"/>
          </ac:spMkLst>
        </pc:spChg>
      </pc:sldChg>
      <pc:sldChg chg="addSp delSp modSp add ord replId">
        <pc:chgData name="ΑΝΝΑ ΠΟΛΥΜΝΙΑ" userId="S::pchasioti@pesyp.aspete.gr::94ab7343-2d29-4841-9e69-75ad621fe007" providerId="AD" clId="Web-{DEC74335-38E4-9C41-7AD0-07B4B6FBBFEF}" dt="2025-04-07T18:02:27.651" v="134"/>
        <pc:sldMkLst>
          <pc:docMk/>
          <pc:sldMk cId="3163589605" sldId="267"/>
        </pc:sldMkLst>
        <pc:spChg chg="del">
          <ac:chgData name="ΑΝΝΑ ΠΟΛΥΜΝΙΑ" userId="S::pchasioti@pesyp.aspete.gr::94ab7343-2d29-4841-9e69-75ad621fe007" providerId="AD" clId="Web-{DEC74335-38E4-9C41-7AD0-07B4B6FBBFEF}" dt="2025-04-07T17:52:26.279" v="55"/>
          <ac:spMkLst>
            <pc:docMk/>
            <pc:sldMk cId="3163589605" sldId="267"/>
            <ac:spMk id="3" creationId="{F720C236-AA4F-3D24-0210-5593DDA0BDCE}"/>
          </ac:spMkLst>
        </pc:spChg>
        <pc:graphicFrameChg chg="add mod modGraphic">
          <ac:chgData name="ΑΝΝΑ ΠΟΛΥΜΝΙΑ" userId="S::pchasioti@pesyp.aspete.gr::94ab7343-2d29-4841-9e69-75ad621fe007" providerId="AD" clId="Web-{DEC74335-38E4-9C41-7AD0-07B4B6FBBFEF}" dt="2025-04-07T17:54:38.453" v="111"/>
          <ac:graphicFrameMkLst>
            <pc:docMk/>
            <pc:sldMk cId="3163589605" sldId="267"/>
            <ac:graphicFrameMk id="5" creationId="{99E4217D-6EC0-62B7-54D2-3778F4BBE31C}"/>
          </ac:graphicFrameMkLst>
        </pc:graphicFrameChg>
      </pc:sldChg>
      <pc:sldChg chg="modSp add ord replId">
        <pc:chgData name="ΑΝΝΑ ΠΟΛΥΜΝΙΑ" userId="S::pchasioti@pesyp.aspete.gr::94ab7343-2d29-4841-9e69-75ad621fe007" providerId="AD" clId="Web-{DEC74335-38E4-9C41-7AD0-07B4B6FBBFEF}" dt="2025-04-07T18:02:32.995" v="136"/>
        <pc:sldMkLst>
          <pc:docMk/>
          <pc:sldMk cId="1975332562" sldId="268"/>
        </pc:sldMkLst>
        <pc:spChg chg="mod">
          <ac:chgData name="ΑΝΝΑ ΠΟΛΥΜΝΙΑ" userId="S::pchasioti@pesyp.aspete.gr::94ab7343-2d29-4841-9e69-75ad621fe007" providerId="AD" clId="Web-{DEC74335-38E4-9C41-7AD0-07B4B6FBBFEF}" dt="2025-04-07T17:49:36.931" v="49" actId="20577"/>
          <ac:spMkLst>
            <pc:docMk/>
            <pc:sldMk cId="1975332562" sldId="268"/>
            <ac:spMk id="3" creationId="{5711019F-7BF1-1A01-66D0-1C08C4D3F90F}"/>
          </ac:spMkLst>
        </pc:spChg>
      </pc:sldChg>
      <pc:sldChg chg="modSp add ord replId">
        <pc:chgData name="ΑΝΝΑ ΠΟΛΥΜΝΙΑ" userId="S::pchasioti@pesyp.aspete.gr::94ab7343-2d29-4841-9e69-75ad621fe007" providerId="AD" clId="Web-{DEC74335-38E4-9C41-7AD0-07B4B6FBBFEF}" dt="2025-04-07T18:00:06.851" v="115"/>
        <pc:sldMkLst>
          <pc:docMk/>
          <pc:sldMk cId="3400110134" sldId="269"/>
        </pc:sldMkLst>
        <pc:spChg chg="mod">
          <ac:chgData name="ΑΝΝΑ ΠΟΛΥΜΝΙΑ" userId="S::pchasioti@pesyp.aspete.gr::94ab7343-2d29-4841-9e69-75ad621fe007" providerId="AD" clId="Web-{DEC74335-38E4-9C41-7AD0-07B4B6FBBFEF}" dt="2025-04-07T17:59:58.179" v="113" actId="20577"/>
          <ac:spMkLst>
            <pc:docMk/>
            <pc:sldMk cId="3400110134" sldId="269"/>
            <ac:spMk id="3" creationId="{F3942DB7-7C90-3D8D-32CF-9246AD6FACDD}"/>
          </ac:spMkLst>
        </pc:spChg>
      </pc:sldChg>
      <pc:sldChg chg="add del ord replId">
        <pc:chgData name="ΑΝΝΑ ΠΟΛΥΜΝΙΑ" userId="S::pchasioti@pesyp.aspete.gr::94ab7343-2d29-4841-9e69-75ad621fe007" providerId="AD" clId="Web-{DEC74335-38E4-9C41-7AD0-07B4B6FBBFEF}" dt="2025-04-07T18:02:18.010" v="131"/>
        <pc:sldMkLst>
          <pc:docMk/>
          <pc:sldMk cId="2294492787" sldId="270"/>
        </pc:sldMkLst>
      </pc:sldChg>
      <pc:sldChg chg="add replId">
        <pc:chgData name="ΑΝΝΑ ΠΟΛΥΜΝΙΑ" userId="S::pchasioti@pesyp.aspete.gr::94ab7343-2d29-4841-9e69-75ad621fe007" providerId="AD" clId="Web-{DEC74335-38E4-9C41-7AD0-07B4B6FBBFEF}" dt="2025-04-07T18:00:11.929" v="116"/>
        <pc:sldMkLst>
          <pc:docMk/>
          <pc:sldMk cId="2332267729" sldId="271"/>
        </pc:sldMkLst>
      </pc:sldChg>
      <pc:sldChg chg="add replId">
        <pc:chgData name="ΑΝΝΑ ΠΟΛΥΜΝΙΑ" userId="S::pchasioti@pesyp.aspete.gr::94ab7343-2d29-4841-9e69-75ad621fe007" providerId="AD" clId="Web-{DEC74335-38E4-9C41-7AD0-07B4B6FBBFEF}" dt="2025-04-07T18:00:16.195" v="117"/>
        <pc:sldMkLst>
          <pc:docMk/>
          <pc:sldMk cId="217429245" sldId="272"/>
        </pc:sldMkLst>
      </pc:sldChg>
      <pc:sldChg chg="modSp add del replId">
        <pc:chgData name="ΑΝΝΑ ΠΟΛΥΜΝΙΑ" userId="S::pchasioti@pesyp.aspete.gr::94ab7343-2d29-4841-9e69-75ad621fe007" providerId="AD" clId="Web-{DEC74335-38E4-9C41-7AD0-07B4B6FBBFEF}" dt="2025-04-07T18:02:16.323" v="130"/>
        <pc:sldMkLst>
          <pc:docMk/>
          <pc:sldMk cId="1538132310" sldId="273"/>
        </pc:sldMkLst>
        <pc:spChg chg="mod">
          <ac:chgData name="ΑΝΝΑ ΠΟΛΥΜΝΙΑ" userId="S::pchasioti@pesyp.aspete.gr::94ab7343-2d29-4841-9e69-75ad621fe007" providerId="AD" clId="Web-{DEC74335-38E4-9C41-7AD0-07B4B6FBBFEF}" dt="2025-04-07T18:01:06.524" v="128" actId="20577"/>
          <ac:spMkLst>
            <pc:docMk/>
            <pc:sldMk cId="1538132310" sldId="273"/>
            <ac:spMk id="3" creationId="{7A535BCA-39E2-0222-D600-2C6ABB9D8350}"/>
          </ac:spMkLst>
        </pc:spChg>
      </pc:sldChg>
    </pc:docChg>
  </pc:docChgLst>
  <pc:docChgLst>
    <pc:chgData name="ΑΝΝΑ ΠΟΛΥΜΝΙΑ" userId="S::pchasioti@pesyp.aspete.gr::94ab7343-2d29-4841-9e69-75ad621fe007" providerId="AD" clId="Web-{71AB4614-8B02-D064-A731-5967E5A3F736}"/>
    <pc:docChg chg="addSld delSld modSld sldOrd addMainMaster delMainMaster">
      <pc:chgData name="ΑΝΝΑ ΠΟΛΥΜΝΙΑ" userId="S::pchasioti@pesyp.aspete.gr::94ab7343-2d29-4841-9e69-75ad621fe007" providerId="AD" clId="Web-{71AB4614-8B02-D064-A731-5967E5A3F736}" dt="2025-02-21T16:15:16.827" v="152" actId="14100"/>
      <pc:docMkLst>
        <pc:docMk/>
      </pc:docMkLst>
      <pc:sldChg chg="addSp modSp mod setBg modClrScheme setClrOvrMap chgLayout">
        <pc:chgData name="ΑΝΝΑ ΠΟΛΥΜΝΙΑ" userId="S::pchasioti@pesyp.aspete.gr::94ab7343-2d29-4841-9e69-75ad621fe007" providerId="AD" clId="Web-{71AB4614-8B02-D064-A731-5967E5A3F736}" dt="2025-02-21T15:56:58.955" v="16" actId="20577"/>
        <pc:sldMkLst>
          <pc:docMk/>
          <pc:sldMk cId="109857222" sldId="256"/>
        </pc:sldMkLst>
        <pc:spChg chg="mod">
          <ac:chgData name="ΑΝΝΑ ΠΟΛΥΜΝΙΑ" userId="S::pchasioti@pesyp.aspete.gr::94ab7343-2d29-4841-9e69-75ad621fe007" providerId="AD" clId="Web-{71AB4614-8B02-D064-A731-5967E5A3F736}" dt="2025-02-21T15:56:58.955" v="16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ΑΝΝΑ ΠΟΛΥΜΝΙΑ" userId="S::pchasioti@pesyp.aspete.gr::94ab7343-2d29-4841-9e69-75ad621fe007" providerId="AD" clId="Web-{71AB4614-8B02-D064-A731-5967E5A3F736}" dt="2025-02-21T15:56:14.735" v="0"/>
          <ac:spMkLst>
            <pc:docMk/>
            <pc:sldMk cId="109857222" sldId="256"/>
            <ac:spMk id="3" creationId="{00000000-0000-0000-0000-000000000000}"/>
          </ac:spMkLst>
        </pc:spChg>
        <pc:spChg chg="add">
          <ac:chgData name="ΑΝΝΑ ΠΟΛΥΜΝΙΑ" userId="S::pchasioti@pesyp.aspete.gr::94ab7343-2d29-4841-9e69-75ad621fe007" providerId="AD" clId="Web-{71AB4614-8B02-D064-A731-5967E5A3F736}" dt="2025-02-21T15:56:14.735" v="0"/>
          <ac:spMkLst>
            <pc:docMk/>
            <pc:sldMk cId="109857222" sldId="256"/>
            <ac:spMk id="9" creationId="{ED587E41-605C-A8E4-8BA5-0E0B3797C9AA}"/>
          </ac:spMkLst>
        </pc:spChg>
        <pc:spChg chg="add">
          <ac:chgData name="ΑΝΝΑ ΠΟΛΥΜΝΙΑ" userId="S::pchasioti@pesyp.aspete.gr::94ab7343-2d29-4841-9e69-75ad621fe007" providerId="AD" clId="Web-{71AB4614-8B02-D064-A731-5967E5A3F736}" dt="2025-02-21T15:56:14.735" v="0"/>
          <ac:spMkLst>
            <pc:docMk/>
            <pc:sldMk cId="109857222" sldId="256"/>
            <ac:spMk id="11" creationId="{EBD48A03-0DF9-3063-CB15-1BC2AEC79F1C}"/>
          </ac:spMkLst>
        </pc:spChg>
        <pc:picChg chg="add">
          <ac:chgData name="ΑΝΝΑ ΠΟΛΥΜΝΙΑ" userId="S::pchasioti@pesyp.aspete.gr::94ab7343-2d29-4841-9e69-75ad621fe007" providerId="AD" clId="Web-{71AB4614-8B02-D064-A731-5967E5A3F736}" dt="2025-02-21T15:56:14.735" v="0"/>
          <ac:picMkLst>
            <pc:docMk/>
            <pc:sldMk cId="109857222" sldId="256"/>
            <ac:picMk id="4" creationId="{AA026B88-E737-EEBB-12D6-99B2696A68BA}"/>
          </ac:picMkLst>
        </pc:picChg>
      </pc:sldChg>
      <pc:sldChg chg="new del">
        <pc:chgData name="ΑΝΝΑ ΠΟΛΥΜΝΙΑ" userId="S::pchasioti@pesyp.aspete.gr::94ab7343-2d29-4841-9e69-75ad621fe007" providerId="AD" clId="Web-{71AB4614-8B02-D064-A731-5967E5A3F736}" dt="2025-02-21T15:57:07.690" v="19"/>
        <pc:sldMkLst>
          <pc:docMk/>
          <pc:sldMk cId="1932668083" sldId="257"/>
        </pc:sldMkLst>
      </pc:sldChg>
      <pc:sldChg chg="addSp delSp modSp add mod ord replId setClrOvrMap">
        <pc:chgData name="ΑΝΝΑ ΠΟΛΥΜΝΙΑ" userId="S::pchasioti@pesyp.aspete.gr::94ab7343-2d29-4841-9e69-75ad621fe007" providerId="AD" clId="Web-{71AB4614-8B02-D064-A731-5967E5A3F736}" dt="2025-02-21T16:00:54.539" v="46"/>
        <pc:sldMkLst>
          <pc:docMk/>
          <pc:sldMk cId="1975859643" sldId="257"/>
        </pc:sldMkLst>
        <pc:spChg chg="mod">
          <ac:chgData name="ΑΝΝΑ ΠΟΛΥΜΝΙΑ" userId="S::pchasioti@pesyp.aspete.gr::94ab7343-2d29-4841-9e69-75ad621fe007" providerId="AD" clId="Web-{71AB4614-8B02-D064-A731-5967E5A3F736}" dt="2025-02-21T15:57:51.050" v="24"/>
          <ac:spMkLst>
            <pc:docMk/>
            <pc:sldMk cId="1975859643" sldId="257"/>
            <ac:spMk id="2" creationId="{965C9362-6848-57B1-CFF7-75B34B1A0221}"/>
          </ac:spMkLst>
        </pc:spChg>
        <pc:spChg chg="mod">
          <ac:chgData name="ΑΝΝΑ ΠΟΛΥΜΝΙΑ" userId="S::pchasioti@pesyp.aspete.gr::94ab7343-2d29-4841-9e69-75ad621fe007" providerId="AD" clId="Web-{71AB4614-8B02-D064-A731-5967E5A3F736}" dt="2025-02-21T15:59:54.100" v="32" actId="14100"/>
          <ac:spMkLst>
            <pc:docMk/>
            <pc:sldMk cId="1975859643" sldId="257"/>
            <ac:spMk id="3" creationId="{D6AE9B71-E3CF-191C-964E-5EE6EB9B0B54}"/>
          </ac:spMkLst>
        </pc:spChg>
        <pc:spChg chg="add del">
          <ac:chgData name="ΑΝΝΑ ΠΟΛΥΜΝΙΑ" userId="S::pchasioti@pesyp.aspete.gr::94ab7343-2d29-4841-9e69-75ad621fe007" providerId="AD" clId="Web-{71AB4614-8B02-D064-A731-5967E5A3F736}" dt="2025-02-21T15:57:51.050" v="24"/>
          <ac:spMkLst>
            <pc:docMk/>
            <pc:sldMk cId="1975859643" sldId="257"/>
            <ac:spMk id="9" creationId="{0F02CFE6-D79F-381A-B238-CD5DCB35B273}"/>
          </ac:spMkLst>
        </pc:spChg>
        <pc:spChg chg="add del">
          <ac:chgData name="ΑΝΝΑ ΠΟΛΥΜΝΙΑ" userId="S::pchasioti@pesyp.aspete.gr::94ab7343-2d29-4841-9e69-75ad621fe007" providerId="AD" clId="Web-{71AB4614-8B02-D064-A731-5967E5A3F736}" dt="2025-02-21T15:57:51.050" v="24"/>
          <ac:spMkLst>
            <pc:docMk/>
            <pc:sldMk cId="1975859643" sldId="257"/>
            <ac:spMk id="11" creationId="{6F28C5E6-1467-800C-9732-AF80E7594341}"/>
          </ac:spMkLst>
        </pc:spChg>
        <pc:spChg chg="add del">
          <ac:chgData name="ΑΝΝΑ ΠΟΛΥΜΝΙΑ" userId="S::pchasioti@pesyp.aspete.gr::94ab7343-2d29-4841-9e69-75ad621fe007" providerId="AD" clId="Web-{71AB4614-8B02-D064-A731-5967E5A3F736}" dt="2025-02-21T15:57:51.050" v="23"/>
          <ac:spMkLst>
            <pc:docMk/>
            <pc:sldMk cId="1975859643" sldId="257"/>
            <ac:spMk id="16" creationId="{B797DE5A-DA89-0A80-C73D-8DCE1A3E2B33}"/>
          </ac:spMkLst>
        </pc:spChg>
        <pc:spChg chg="add">
          <ac:chgData name="ΑΝΝΑ ΠΟΛΥΜΝΙΑ" userId="S::pchasioti@pesyp.aspete.gr::94ab7343-2d29-4841-9e69-75ad621fe007" providerId="AD" clId="Web-{71AB4614-8B02-D064-A731-5967E5A3F736}" dt="2025-02-21T15:57:51.050" v="24"/>
          <ac:spMkLst>
            <pc:docMk/>
            <pc:sldMk cId="1975859643" sldId="257"/>
            <ac:spMk id="18" creationId="{9B65F7F7-2FCE-8F01-53DE-15C39342BE99}"/>
          </ac:spMkLst>
        </pc:spChg>
        <pc:picChg chg="mod ord">
          <ac:chgData name="ΑΝΝΑ ΠΟΛΥΜΝΙΑ" userId="S::pchasioti@pesyp.aspete.gr::94ab7343-2d29-4841-9e69-75ad621fe007" providerId="AD" clId="Web-{71AB4614-8B02-D064-A731-5967E5A3F736}" dt="2025-02-21T15:57:58.050" v="25" actId="14100"/>
          <ac:picMkLst>
            <pc:docMk/>
            <pc:sldMk cId="1975859643" sldId="257"/>
            <ac:picMk id="4" creationId="{731A5EC0-466C-1699-664B-1555E2024EE9}"/>
          </ac:picMkLst>
        </pc:picChg>
      </pc:sldChg>
      <pc:sldChg chg="addSp delSp modSp add ord replId">
        <pc:chgData name="ΑΝΝΑ ΠΟΛΥΜΝΙΑ" userId="S::pchasioti@pesyp.aspete.gr::94ab7343-2d29-4841-9e69-75ad621fe007" providerId="AD" clId="Web-{71AB4614-8B02-D064-A731-5967E5A3F736}" dt="2025-02-21T16:11:42.291" v="124" actId="20577"/>
        <pc:sldMkLst>
          <pc:docMk/>
          <pc:sldMk cId="799598424" sldId="258"/>
        </pc:sldMkLst>
        <pc:spChg chg="del mod">
          <ac:chgData name="ΑΝΝΑ ΠΟΛΥΜΝΙΑ" userId="S::pchasioti@pesyp.aspete.gr::94ab7343-2d29-4841-9e69-75ad621fe007" providerId="AD" clId="Web-{71AB4614-8B02-D064-A731-5967E5A3F736}" dt="2025-02-21T16:00:19.195" v="38"/>
          <ac:spMkLst>
            <pc:docMk/>
            <pc:sldMk cId="799598424" sldId="258"/>
            <ac:spMk id="2" creationId="{E2F46E0D-8449-73A7-5C22-FFF2E35139D4}"/>
          </ac:spMkLst>
        </pc:spChg>
        <pc:spChg chg="mod">
          <ac:chgData name="ΑΝΝΑ ΠΟΛΥΜΝΙΑ" userId="S::pchasioti@pesyp.aspete.gr::94ab7343-2d29-4841-9e69-75ad621fe007" providerId="AD" clId="Web-{71AB4614-8B02-D064-A731-5967E5A3F736}" dt="2025-02-21T16:11:42.291" v="124" actId="20577"/>
          <ac:spMkLst>
            <pc:docMk/>
            <pc:sldMk cId="799598424" sldId="258"/>
            <ac:spMk id="3" creationId="{3AE62C41-ADA6-5851-49E6-B623755583C5}"/>
          </ac:spMkLst>
        </pc:spChg>
        <pc:spChg chg="add del mod">
          <ac:chgData name="ΑΝΝΑ ΠΟΛΥΜΝΙΑ" userId="S::pchasioti@pesyp.aspete.gr::94ab7343-2d29-4841-9e69-75ad621fe007" providerId="AD" clId="Web-{71AB4614-8B02-D064-A731-5967E5A3F736}" dt="2025-02-21T16:01:23.603" v="47"/>
          <ac:spMkLst>
            <pc:docMk/>
            <pc:sldMk cId="799598424" sldId="258"/>
            <ac:spMk id="6" creationId="{06450C41-E199-65B9-CCE1-339EC4319D70}"/>
          </ac:spMkLst>
        </pc:spChg>
        <pc:picChg chg="mod">
          <ac:chgData name="ΑΝΝΑ ΠΟΛΥΜΝΙΑ" userId="S::pchasioti@pesyp.aspete.gr::94ab7343-2d29-4841-9e69-75ad621fe007" providerId="AD" clId="Web-{71AB4614-8B02-D064-A731-5967E5A3F736}" dt="2025-02-21T16:02:34.104" v="61" actId="14100"/>
          <ac:picMkLst>
            <pc:docMk/>
            <pc:sldMk cId="799598424" sldId="258"/>
            <ac:picMk id="4" creationId="{BC6F5184-696A-48E3-B9C9-EC91B9D29177}"/>
          </ac:picMkLst>
        </pc:picChg>
      </pc:sldChg>
      <pc:sldChg chg="new del">
        <pc:chgData name="ΑΝΝΑ ΠΟΛΥΜΝΙΑ" userId="S::pchasioti@pesyp.aspete.gr::94ab7343-2d29-4841-9e69-75ad621fe007" providerId="AD" clId="Web-{71AB4614-8B02-D064-A731-5967E5A3F736}" dt="2025-02-21T15:57:21.018" v="20"/>
        <pc:sldMkLst>
          <pc:docMk/>
          <pc:sldMk cId="4175429956" sldId="258"/>
        </pc:sldMkLst>
      </pc:sldChg>
      <pc:sldChg chg="add del replId">
        <pc:chgData name="ΑΝΝΑ ΠΟΛΥΜΝΙΑ" userId="S::pchasioti@pesyp.aspete.gr::94ab7343-2d29-4841-9e69-75ad621fe007" providerId="AD" clId="Web-{71AB4614-8B02-D064-A731-5967E5A3F736}" dt="2025-02-21T16:01:38.103" v="50"/>
        <pc:sldMkLst>
          <pc:docMk/>
          <pc:sldMk cId="340159258" sldId="259"/>
        </pc:sldMkLst>
      </pc:sldChg>
      <pc:sldChg chg="modSp add ord replId">
        <pc:chgData name="ΑΝΝΑ ΠΟΛΥΜΝΙΑ" userId="S::pchasioti@pesyp.aspete.gr::94ab7343-2d29-4841-9e69-75ad621fe007" providerId="AD" clId="Web-{71AB4614-8B02-D064-A731-5967E5A3F736}" dt="2025-02-21T16:10:52.024" v="120" actId="20577"/>
        <pc:sldMkLst>
          <pc:docMk/>
          <pc:sldMk cId="3446376078" sldId="259"/>
        </pc:sldMkLst>
        <pc:spChg chg="mod">
          <ac:chgData name="ΑΝΝΑ ΠΟΛΥΜΝΙΑ" userId="S::pchasioti@pesyp.aspete.gr::94ab7343-2d29-4841-9e69-75ad621fe007" providerId="AD" clId="Web-{71AB4614-8B02-D064-A731-5967E5A3F736}" dt="2025-02-21T16:10:52.024" v="120" actId="20577"/>
          <ac:spMkLst>
            <pc:docMk/>
            <pc:sldMk cId="3446376078" sldId="259"/>
            <ac:spMk id="3" creationId="{6C0E0BEB-7B57-B7B6-2B0C-1397BA7BB6C7}"/>
          </ac:spMkLst>
        </pc:spChg>
      </pc:sldChg>
      <pc:sldChg chg="modSp add ord replId">
        <pc:chgData name="ΑΝΝΑ ΠΟΛΥΜΝΙΑ" userId="S::pchasioti@pesyp.aspete.gr::94ab7343-2d29-4841-9e69-75ad621fe007" providerId="AD" clId="Web-{71AB4614-8B02-D064-A731-5967E5A3F736}" dt="2025-02-21T16:13:36.387" v="135" actId="20577"/>
        <pc:sldMkLst>
          <pc:docMk/>
          <pc:sldMk cId="236482779" sldId="260"/>
        </pc:sldMkLst>
        <pc:spChg chg="mod">
          <ac:chgData name="ΑΝΝΑ ΠΟΛΥΜΝΙΑ" userId="S::pchasioti@pesyp.aspete.gr::94ab7343-2d29-4841-9e69-75ad621fe007" providerId="AD" clId="Web-{71AB4614-8B02-D064-A731-5967E5A3F736}" dt="2025-02-21T16:13:36.387" v="135" actId="20577"/>
          <ac:spMkLst>
            <pc:docMk/>
            <pc:sldMk cId="236482779" sldId="260"/>
            <ac:spMk id="3" creationId="{41385667-38FF-9A46-9C36-944B3A0920A2}"/>
          </ac:spMkLst>
        </pc:spChg>
        <pc:picChg chg="mod">
          <ac:chgData name="ΑΝΝΑ ΠΟΛΥΜΝΙΑ" userId="S::pchasioti@pesyp.aspete.gr::94ab7343-2d29-4841-9e69-75ad621fe007" providerId="AD" clId="Web-{71AB4614-8B02-D064-A731-5967E5A3F736}" dt="2025-02-21T16:12:12.151" v="130" actId="14100"/>
          <ac:picMkLst>
            <pc:docMk/>
            <pc:sldMk cId="236482779" sldId="260"/>
            <ac:picMk id="4" creationId="{C79B598D-E157-3B40-7FF4-904C1E623FDF}"/>
          </ac:picMkLst>
        </pc:picChg>
      </pc:sldChg>
      <pc:sldChg chg="add del replId">
        <pc:chgData name="ΑΝΝΑ ΠΟΛΥΜΝΙΑ" userId="S::pchasioti@pesyp.aspete.gr::94ab7343-2d29-4841-9e69-75ad621fe007" providerId="AD" clId="Web-{71AB4614-8B02-D064-A731-5967E5A3F736}" dt="2025-02-21T16:01:39.931" v="51"/>
        <pc:sldMkLst>
          <pc:docMk/>
          <pc:sldMk cId="3272119453" sldId="260"/>
        </pc:sldMkLst>
      </pc:sldChg>
      <pc:sldChg chg="modSp add replId">
        <pc:chgData name="ΑΝΝΑ ΠΟΛΥΜΝΙΑ" userId="S::pchasioti@pesyp.aspete.gr::94ab7343-2d29-4841-9e69-75ad621fe007" providerId="AD" clId="Web-{71AB4614-8B02-D064-A731-5967E5A3F736}" dt="2025-02-21T16:14:53.171" v="148" actId="14100"/>
        <pc:sldMkLst>
          <pc:docMk/>
          <pc:sldMk cId="2178917228" sldId="261"/>
        </pc:sldMkLst>
        <pc:spChg chg="mod">
          <ac:chgData name="ΑΝΝΑ ΠΟΛΥΜΝΙΑ" userId="S::pchasioti@pesyp.aspete.gr::94ab7343-2d29-4841-9e69-75ad621fe007" providerId="AD" clId="Web-{71AB4614-8B02-D064-A731-5967E5A3F736}" dt="2025-02-21T16:14:53.171" v="148" actId="14100"/>
          <ac:spMkLst>
            <pc:docMk/>
            <pc:sldMk cId="2178917228" sldId="261"/>
            <ac:spMk id="3" creationId="{450A8E68-DB14-EDDD-28FB-54A334F9C168}"/>
          </ac:spMkLst>
        </pc:spChg>
        <pc:picChg chg="mod">
          <ac:chgData name="ΑΝΝΑ ΠΟΛΥΜΝΙΑ" userId="S::pchasioti@pesyp.aspete.gr::94ab7343-2d29-4841-9e69-75ad621fe007" providerId="AD" clId="Web-{71AB4614-8B02-D064-A731-5967E5A3F736}" dt="2025-02-21T16:14:43.514" v="145" actId="14100"/>
          <ac:picMkLst>
            <pc:docMk/>
            <pc:sldMk cId="2178917228" sldId="261"/>
            <ac:picMk id="4" creationId="{C3F74D00-F502-AE92-71EE-C6F10A6EAF89}"/>
          </ac:picMkLst>
        </pc:picChg>
      </pc:sldChg>
      <pc:sldChg chg="add del replId">
        <pc:chgData name="ΑΝΝΑ ΠΟΛΥΜΝΙΑ" userId="S::pchasioti@pesyp.aspete.gr::94ab7343-2d29-4841-9e69-75ad621fe007" providerId="AD" clId="Web-{71AB4614-8B02-D064-A731-5967E5A3F736}" dt="2025-02-21T16:01:40.744" v="52"/>
        <pc:sldMkLst>
          <pc:docMk/>
          <pc:sldMk cId="2645708537" sldId="261"/>
        </pc:sldMkLst>
      </pc:sldChg>
      <pc:sldChg chg="modSp add replId">
        <pc:chgData name="ΑΝΝΑ ΠΟΛΥΜΝΙΑ" userId="S::pchasioti@pesyp.aspete.gr::94ab7343-2d29-4841-9e69-75ad621fe007" providerId="AD" clId="Web-{71AB4614-8B02-D064-A731-5967E5A3F736}" dt="2025-02-21T16:08:46.208" v="107" actId="20577"/>
        <pc:sldMkLst>
          <pc:docMk/>
          <pc:sldMk cId="1656273273" sldId="262"/>
        </pc:sldMkLst>
        <pc:spChg chg="mod">
          <ac:chgData name="ΑΝΝΑ ΠΟΛΥΜΝΙΑ" userId="S::pchasioti@pesyp.aspete.gr::94ab7343-2d29-4841-9e69-75ad621fe007" providerId="AD" clId="Web-{71AB4614-8B02-D064-A731-5967E5A3F736}" dt="2025-02-21T16:08:46.208" v="107" actId="20577"/>
          <ac:spMkLst>
            <pc:docMk/>
            <pc:sldMk cId="1656273273" sldId="262"/>
            <ac:spMk id="3" creationId="{49C482D7-30AD-FFDD-2AB2-3F97850DED70}"/>
          </ac:spMkLst>
        </pc:spChg>
        <pc:picChg chg="mod">
          <ac:chgData name="ΑΝΝΑ ΠΟΛΥΜΝΙΑ" userId="S::pchasioti@pesyp.aspete.gr::94ab7343-2d29-4841-9e69-75ad621fe007" providerId="AD" clId="Web-{71AB4614-8B02-D064-A731-5967E5A3F736}" dt="2025-02-21T16:07:44.519" v="87" actId="14100"/>
          <ac:picMkLst>
            <pc:docMk/>
            <pc:sldMk cId="1656273273" sldId="262"/>
            <ac:picMk id="4" creationId="{D13FE22C-270F-2122-735B-D74B2CB08C40}"/>
          </ac:picMkLst>
        </pc:picChg>
      </pc:sldChg>
      <pc:sldChg chg="modSp add ord replId">
        <pc:chgData name="ΑΝΝΑ ΠΟΛΥΜΝΙΑ" userId="S::pchasioti@pesyp.aspete.gr::94ab7343-2d29-4841-9e69-75ad621fe007" providerId="AD" clId="Web-{71AB4614-8B02-D064-A731-5967E5A3F736}" dt="2025-02-21T16:15:16.827" v="152" actId="14100"/>
        <pc:sldMkLst>
          <pc:docMk/>
          <pc:sldMk cId="190691013" sldId="263"/>
        </pc:sldMkLst>
        <pc:spChg chg="mod">
          <ac:chgData name="ΑΝΝΑ ΠΟΛΥΜΝΙΑ" userId="S::pchasioti@pesyp.aspete.gr::94ab7343-2d29-4841-9e69-75ad621fe007" providerId="AD" clId="Web-{71AB4614-8B02-D064-A731-5967E5A3F736}" dt="2025-02-21T16:15:16.827" v="152" actId="14100"/>
          <ac:spMkLst>
            <pc:docMk/>
            <pc:sldMk cId="190691013" sldId="263"/>
            <ac:spMk id="3" creationId="{901873F9-86D3-CE15-8B43-85DB5308BA1D}"/>
          </ac:spMkLst>
        </pc:spChg>
        <pc:picChg chg="mod">
          <ac:chgData name="ΑΝΝΑ ΠΟΛΥΜΝΙΑ" userId="S::pchasioti@pesyp.aspete.gr::94ab7343-2d29-4841-9e69-75ad621fe007" providerId="AD" clId="Web-{71AB4614-8B02-D064-A731-5967E5A3F736}" dt="2025-02-21T16:15:01.155" v="149" actId="14100"/>
          <ac:picMkLst>
            <pc:docMk/>
            <pc:sldMk cId="190691013" sldId="263"/>
            <ac:picMk id="4" creationId="{F2A0906E-A375-8713-549C-7641F0820BA7}"/>
          </ac:picMkLst>
        </pc:picChg>
      </pc:sldChg>
      <pc:sldMasterChg chg="del delSldLayout">
        <pc:chgData name="ΑΝΝΑ ΠΟΛΥΜΝΙΑ" userId="S::pchasioti@pesyp.aspete.gr::94ab7343-2d29-4841-9e69-75ad621fe007" providerId="AD" clId="Web-{71AB4614-8B02-D064-A731-5967E5A3F736}" dt="2025-02-21T15:56:14.735" v="0"/>
        <pc:sldMasterMkLst>
          <pc:docMk/>
          <pc:sldMasterMk cId="2460954070" sldId="2147483660"/>
        </pc:sldMasterMkLst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replId addSldLayout">
        <pc:chgData name="ΑΝΝΑ ΠΟΛΥΜΝΙΑ" userId="S::pchasioti@pesyp.aspete.gr::94ab7343-2d29-4841-9e69-75ad621fe007" providerId="AD" clId="Web-{71AB4614-8B02-D064-A731-5967E5A3F736}" dt="2025-02-21T15:56:14.735" v="0"/>
        <pc:sldMasterMkLst>
          <pc:docMk/>
          <pc:sldMasterMk cId="2689747712" sldId="2147483672"/>
        </pc:sldMasterMkLst>
        <pc:sldLayoutChg chg="ad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82262353" sldId="2147483673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3150964773" sldId="2147483674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2561365855" sldId="2147483675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1630606797" sldId="2147483676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3555784428" sldId="2147483677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2912358081" sldId="2147483678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280602882" sldId="2147483679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3257870371" sldId="2147483680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4242313937" sldId="2147483681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1874696756" sldId="2147483682"/>
          </pc:sldLayoutMkLst>
        </pc:sldLayoutChg>
        <pc:sldLayoutChg chg="add replId">
          <pc:chgData name="ΑΝΝΑ ΠΟΛΥΜΝΙΑ" userId="S::pchasioti@pesyp.aspete.gr::94ab7343-2d29-4841-9e69-75ad621fe007" providerId="AD" clId="Web-{71AB4614-8B02-D064-A731-5967E5A3F736}" dt="2025-02-21T15:56:14.735" v="0"/>
          <pc:sldLayoutMkLst>
            <pc:docMk/>
            <pc:sldMasterMk cId="2689747712" sldId="2147483672"/>
            <pc:sldLayoutMk cId="3787046440" sldId="2147483683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046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6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2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96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1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870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0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5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8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0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36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47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D587E41-605C-A8E4-8BA5-0E0B3797C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AA026B88-E737-EEBB-12D6-99B2696A68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BD48A03-0DF9-3063-CB15-1BC2AEC79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14416"/>
            <a:ext cx="12191999" cy="1243584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5768969"/>
            <a:ext cx="8183880" cy="960120"/>
          </a:xfrm>
        </p:spPr>
        <p:txBody>
          <a:bodyPr anchor="ctr">
            <a:normAutofit/>
          </a:bodyPr>
          <a:lstStyle/>
          <a:p>
            <a:pPr algn="l"/>
            <a:r>
              <a:rPr lang="en-GB" dirty="0" err="1"/>
              <a:t>Οι</a:t>
            </a:r>
            <a:r>
              <a:rPr lang="en-GB" dirty="0"/>
              <a:t> </a:t>
            </a:r>
            <a:r>
              <a:rPr lang="en-GB" dirty="0" err="1"/>
              <a:t>εξι</a:t>
            </a:r>
            <a:r>
              <a:rPr lang="en-GB" dirty="0"/>
              <a:t> </a:t>
            </a:r>
            <a:r>
              <a:rPr lang="en-GB" dirty="0" err="1"/>
              <a:t>τύ</a:t>
            </a:r>
            <a:r>
              <a:rPr lang="en-GB" dirty="0"/>
              <a:t>π</a:t>
            </a:r>
            <a:r>
              <a:rPr lang="en-GB" dirty="0" err="1"/>
              <a:t>οι</a:t>
            </a:r>
            <a:r>
              <a:rPr lang="en-GB" dirty="0"/>
              <a:t> π</a:t>
            </a:r>
            <a:r>
              <a:rPr lang="en-GB" dirty="0" err="1"/>
              <a:t>ροσω</a:t>
            </a:r>
            <a:r>
              <a:rPr lang="en-GB" dirty="0"/>
              <a:t>π</a:t>
            </a:r>
            <a:r>
              <a:rPr lang="en-GB" dirty="0" err="1"/>
              <a:t>ικότητ</a:t>
            </a:r>
            <a:r>
              <a:rPr lang="en-GB" dirty="0"/>
              <a:t>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97245" y="5768969"/>
            <a:ext cx="3399681" cy="955994"/>
          </a:xfrm>
        </p:spPr>
        <p:txBody>
          <a:bodyPr anchor="ctr">
            <a:normAutofit/>
          </a:bodyPr>
          <a:lstStyle/>
          <a:p>
            <a:pPr algn="r"/>
            <a:endParaRPr lang="en-GB" sz="190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CD8755-AD5A-191E-9DE8-4FE402A897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265C389-3084-9055-5D57-B4FFC3AFB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942DB7-7C90-3D8D-32CF-9246AD6FA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276259"/>
            <a:ext cx="11308144" cy="5380623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GB" sz="2000" dirty="0">
              <a:solidFill>
                <a:srgbClr val="2E3039"/>
              </a:solidFill>
              <a:latin typeface="Aptos"/>
            </a:endParaRP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191AA953-9436-8CA0-EA86-BDC2D43931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1019045" y="5656379"/>
            <a:ext cx="10787380" cy="79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110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308E0B-E320-7379-D434-79BAE2382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47C4733-7AB0-161E-7628-5B2FA026E6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C482D7-30AD-FFDD-2AB2-3F97850DE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276259"/>
            <a:ext cx="11308144" cy="502750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800" b="1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Ρε</a:t>
            </a:r>
            <a:r>
              <a:rPr lang="en-GB" sz="2800" b="1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800" b="1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λιστικός</a:t>
            </a:r>
            <a:r>
              <a:rPr lang="en-GB" sz="2800" b="1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-πρα</a:t>
            </a:r>
            <a:r>
              <a:rPr lang="en-GB" sz="2800" b="1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κτικός</a:t>
            </a:r>
            <a:r>
              <a:rPr lang="en-GB" sz="2800" b="1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: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Άνθρω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οι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ου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έχουν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θλητικές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ή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μηχ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νικές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ικ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νότητες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, 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ου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ροτιμούν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να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εργάζοντ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με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ντικείμεν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α,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μηχ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νές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,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εργ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λεί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α,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φυτά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ή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ζώ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 ή να β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ρίσκοντ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έξω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.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ρέσει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να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χρησιμο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οιείς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τα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χέρι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και τα επα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γγέλμ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ατα 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ου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έχουν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σχέση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με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την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κατα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σκευή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και επ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ιδιόρθωση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ντικειμένων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.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Χειρίζεσ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με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μεγάλη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επ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ιδεξιότητ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το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σώμ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σε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σχέση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με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τον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ροφορικό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και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τον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γρ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τό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λόγο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. Θα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υμάζεις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το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σωμ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τικό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συντονισμό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τη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δύν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μη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και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τη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ευκινησί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 και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τη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λογική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.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ρέσει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να β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ρίσκεσ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στο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ύπα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ιθρο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και να α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σχολείσ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με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συγκεκριμέν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 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ρο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β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λήμ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ατα.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Είσ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άνθρω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ος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ροσγειωμένο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και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λύνεις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ρο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β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λήμ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ατα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μέσ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α από 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την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sz="2800" err="1">
                <a:solidFill>
                  <a:srgbClr val="2E3039"/>
                </a:solidFill>
                <a:latin typeface="Aptos"/>
                <a:ea typeface="+mn-lt"/>
                <a:cs typeface="+mn-lt"/>
              </a:rPr>
              <a:t>ράξη</a:t>
            </a:r>
            <a:r>
              <a:rPr lang="en-GB" sz="2800" dirty="0">
                <a:solidFill>
                  <a:srgbClr val="2E3039"/>
                </a:solidFill>
                <a:latin typeface="Aptos"/>
                <a:ea typeface="+mn-lt"/>
                <a:cs typeface="+mn-lt"/>
              </a:rPr>
              <a:t>.</a:t>
            </a:r>
            <a:endParaRPr lang="en-US" sz="2800">
              <a:latin typeface="Aptos"/>
            </a:endParaRP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D13FE22C-270F-2122-735B-D74B2CB08C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1019045" y="5656379"/>
            <a:ext cx="10787380" cy="79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2732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A8358B-8A03-2A8F-AF6D-A0DBE3585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43A9F41-4C4C-EFA6-9B28-909A31870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0E0BEB-7B57-B7B6-2B0C-1397BA7BB6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33" y="404789"/>
            <a:ext cx="11344867" cy="368711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b="1" dirty="0">
                <a:solidFill>
                  <a:srgbClr val="2E3039"/>
                </a:solidFill>
                <a:ea typeface="+mn-lt"/>
                <a:cs typeface="+mn-lt"/>
              </a:rPr>
              <a:t>ΕΡΕΥΝΗΤΙΚΟΣ: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η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σχόληση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νου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Τείνεις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να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είσ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άτομο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(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φιλο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)π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ερίεργο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μελετηρό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νεξάρτητο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μερικές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φορές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συμ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βίβα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ρέσουν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τα επ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ιστημονικά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τα ια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τρικά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επα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γγέλμ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ατα 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να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σκέ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τεσ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μεθοδικά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τα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διάφορ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στάδι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ενός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β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λήμ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τος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έχεις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μεγ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λύτερη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ιστοσύνη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λιγότερη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στους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άλλους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νθρώ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ους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ράγμ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ατα . Θα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υμάζεις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λογική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χρησιμο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οιείς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διορ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τικότητ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ρέσουν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νοητικές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ροκλήσεις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Λύνεις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β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λήμ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ατα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μέσω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σκέψης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</a:t>
            </a:r>
            <a:endParaRPr lang="en-US" dirty="0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FCA0F9FB-2A2A-CEF4-88F0-7A0A1AB80C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2038105" y="4279271"/>
            <a:ext cx="8115790" cy="207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3760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A83917-7DAC-6D49-5F22-691006BF4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8A6E3B-826B-2E41-EC1C-75DDBCEA4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E62C41-ADA6-5851-49E6-B62375558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579223"/>
            <a:ext cx="11188795" cy="473371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b="1" dirty="0">
                <a:solidFill>
                  <a:srgbClr val="2E3039"/>
                </a:solidFill>
                <a:ea typeface="+mn-lt"/>
                <a:cs typeface="+mn-lt"/>
              </a:rPr>
              <a:t>KΑΛΛΙΤΕΧΝΙΚΟΣ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: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Γενικά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δεν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η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ρουτίν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θημερινό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να αναπ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τύσσεις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γλωσσικές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κα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λλιτεχνικές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μουσικές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θε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τρικές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συγγρ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φικές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δεξιότητες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Έχεις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ιστοσύνη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σώμ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και τα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συν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ισθήμ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τά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λλά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όχι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ντικείμεν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α. Απ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ολ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αμβ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άνεις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ομορφιά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δημιουργική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δρ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στηριότητ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λλ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γή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τα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συνήθιστ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είδη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ήχων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θε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μάτων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γενικότερων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ερεθισμάτων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νθρώ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ων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Είσ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άτομο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δημιουργικό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ταλα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ντούχο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νεξάρτητο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εκφρ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στικό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ίσθητο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λογικό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ενδοσκο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ικό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εκφρ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στικό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έχεις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υτο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πεπ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οίθηση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ρέσουν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συμ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βιβα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σμοί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ρέσουν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επα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γγέλμ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ατα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οπ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οί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δίνετ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αι η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δυν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τότητ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να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χρησιμο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οιείς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δημιουργικές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δεξιότητες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Λύνεις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β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λήμ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ατα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να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είσ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άτομο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δημιουργικό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</a:t>
            </a:r>
            <a:endParaRPr lang="en-US" dirty="0" err="1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BC6F5184-696A-48E3-B9C9-EC91B9D291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504924" y="5509488"/>
            <a:ext cx="11292320" cy="853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598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F6BEE4-E2B5-8A67-C164-F820E6586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6A011024-93EF-EEA9-7E9F-E1E6E67D1A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385667-38FF-9A46-9C36-944B3A0920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063" y="505777"/>
            <a:ext cx="11399950" cy="4485839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800" b="1" dirty="0">
                <a:solidFill>
                  <a:srgbClr val="2E3039"/>
                </a:solidFill>
                <a:ea typeface="+mn-lt"/>
                <a:cs typeface="+mn-lt"/>
              </a:rPr>
              <a:t>ΚΟΙΝΩΝΙΚΟΣ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: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Το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συν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ίσθημ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 πα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ίζει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βα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σικό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ρόλο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στη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ζωή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εμ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ιστεύεσ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το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ένστικτό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ρέσουν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δρ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στηριότητες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ου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σχετίζοντ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με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ληροφόρηση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επ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ιμόρφωση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τη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διδ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σκ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λί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α,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κατα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νόηση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πα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ροχή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β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οήθει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ας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σε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άλλους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νθρώ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ους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Αν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τύσσεις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εύκολ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δι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ροσω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ικές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σχέσεις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είσ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άτομο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φιλικό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εξυ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ηρετικό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ευ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ίσθητο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, υπ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εύθυνο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διορ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τικό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γνήσιο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σε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χαρα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κτηρίζει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η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ενσυν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ίσθηση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να β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ρίσκεσ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κοντά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στους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νθρώ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ους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, να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διευθύνεις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με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ευ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ισθησί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α, να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συμμερίζεσ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αι τα 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ρο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β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λήμ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ατα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των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άλλων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δε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ρέσουν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δρ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στηριότητες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ρουτίν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ας.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Λύνεις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ρο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β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λήμ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ατα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μέσω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των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συν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ισθημάτων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8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800" dirty="0">
                <a:solidFill>
                  <a:srgbClr val="2E3039"/>
                </a:solidFill>
                <a:ea typeface="+mn-lt"/>
                <a:cs typeface="+mn-lt"/>
              </a:rPr>
              <a:t>.</a:t>
            </a:r>
            <a:endParaRPr lang="en-US" sz="2800" dirty="0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C79B598D-E157-3B40-7FF4-904C1E623F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798708" y="5325873"/>
            <a:ext cx="11062801" cy="102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827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289421-2131-913E-DD29-F0A65FCD3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838E059-48F4-2501-2A28-5DC650C853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0A8E68-DB14-EDDD-28FB-54A334F9C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221175"/>
            <a:ext cx="11188795" cy="47612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3200" b="1" dirty="0">
                <a:solidFill>
                  <a:srgbClr val="2E3039"/>
                </a:solidFill>
                <a:ea typeface="+mn-lt"/>
                <a:cs typeface="+mn-lt"/>
              </a:rPr>
              <a:t>ΕΠΙΧΕΙΡΗΜΑΤΙΚΟΣ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: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να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οργ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νώνεις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σχέδι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δράσης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να κα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θοδηγείς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και να 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σκείς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επ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ιρροή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στους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νθρώ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ους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είσ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άτομο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φιλόδοξο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δρ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στήριο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, 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νεξάρτητο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ενθουσιώδες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ευ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ίσθητο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λογικό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έχεις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υτο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πεπ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οίθηση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Αν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απ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τύσσεις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ρχηγικές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δεξιότητες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και π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είθεις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τους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άλλους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η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οργάνωση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και η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διοίκηση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, η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εν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λλ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γή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, η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δύν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μη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το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χρήμ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α.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Λύνεις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ρο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β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λήμ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ατα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θέτοντ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ας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τον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εα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υτό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τους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άλλους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σε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3200" err="1">
                <a:solidFill>
                  <a:srgbClr val="2E3039"/>
                </a:solidFill>
                <a:ea typeface="+mn-lt"/>
                <a:cs typeface="+mn-lt"/>
              </a:rPr>
              <a:t>κίνδυνο</a:t>
            </a:r>
            <a:r>
              <a:rPr lang="en-GB" sz="3200" dirty="0">
                <a:solidFill>
                  <a:srgbClr val="2E3039"/>
                </a:solidFill>
                <a:ea typeface="+mn-lt"/>
                <a:cs typeface="+mn-lt"/>
              </a:rPr>
              <a:t>.</a:t>
            </a:r>
            <a:endParaRPr lang="en-US" sz="3200" dirty="0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C3F74D00-F502-AE92-71EE-C6F10A6EAF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743624" y="5417680"/>
            <a:ext cx="10557861" cy="93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917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D6DC9D-6E50-AD4A-BBD5-A88E5144A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1DAA7A7-B252-3F1C-E531-40964123B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1873F9-86D3-CE15-8B43-85DB5308B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6521" y="597584"/>
            <a:ext cx="11243879" cy="388909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b="1" dirty="0">
                <a:solidFill>
                  <a:srgbClr val="2E3039"/>
                </a:solidFill>
                <a:ea typeface="+mn-lt"/>
                <a:cs typeface="+mn-lt"/>
              </a:rPr>
              <a:t>ΣΥΜΒΑΤΙΚΟΣ (ΟΡΓΑΝΩΤΙΚΟΣ – ΔΙΟΙΚΗΤΙΚΟΣ)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: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η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τάξη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συνηθισμένο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ρέσουν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δρ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στηριότητες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σχετίζοντ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οργάνωση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ληροφοριών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σα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φή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λογικό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τρό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πο.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Τείνεις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να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είσ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άτομο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υπ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εύθυνο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ξιό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ιστο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ροσεχτικό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η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κρί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β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και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ροσέχεις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τομέρει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ρέσει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να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έχεις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ίσθηση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σφάλει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ας και να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έχεις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σχέση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εξουσί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Αν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τύσσεις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δεξιότητες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σχετίζοντ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ριθμούς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εργ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σί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γρ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φείου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Είν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αι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δυν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τόν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να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ροτιμάς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απα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σχόληση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σε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μεγάλους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οργ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νισμούς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Λύνεις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π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ρο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β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λήμ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ατα 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κολουθώντ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ας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την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πεπα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τημένη</a:t>
            </a:r>
            <a:r>
              <a:rPr lang="en-GB" sz="2400" dirty="0">
                <a:solidFill>
                  <a:srgbClr val="2E3039"/>
                </a:solidFill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2E3039"/>
                </a:solidFill>
                <a:ea typeface="+mn-lt"/>
                <a:cs typeface="+mn-lt"/>
              </a:rPr>
              <a:t>οδό</a:t>
            </a:r>
            <a:endParaRPr lang="en-US" dirty="0" err="1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F2A0906E-A375-8713-549C-7641F0820B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2038105" y="5270789"/>
            <a:ext cx="8115790" cy="108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91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471841-7A3A-8DC2-31DD-9537B288C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B65F7F7-2FCE-8F01-53DE-15C39342B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5C9362-6848-57B1-CFF7-75B34B1A0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1821" y="501345"/>
            <a:ext cx="8728364" cy="689279"/>
          </a:xfrm>
        </p:spPr>
        <p:txBody>
          <a:bodyPr>
            <a:normAutofit/>
          </a:bodyPr>
          <a:lstStyle/>
          <a:p>
            <a:r>
              <a:rPr lang="en-GB" sz="3600"/>
              <a:t>Οι εξι τύποι προσωπικότητας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AE9B71-E3CF-191C-964E-5EE6EB9B0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1185039"/>
            <a:ext cx="11188795" cy="310212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Tο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Ερωτημ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τολόγιο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Holland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γνωστό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και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ως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RIASEC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ή 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Θεωρί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των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Επα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γγελμ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τικών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Ενδι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φερόντων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,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είν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αι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έν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από τα π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ιο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ευρέως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χρησιμο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οιούμεν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ψυχομετρικά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εργ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λεί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στον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επα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γγελμ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τικό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ροσ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ανα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τολισμό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.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Σκο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ός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του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είν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αι να β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οηθήσει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τα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άτομ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να ανακα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λύψουν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τις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επα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γγελμ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τικές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τους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ροτιμήσεις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, να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εντο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ίσουν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κα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τάλληλ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επα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γγέλμ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ατα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και να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λά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β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ουν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τεκμηριωμένες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απ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οφάσεις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γι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τη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στάδιο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sz="2400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ορεί</a:t>
            </a:r>
            <a:r>
              <a:rPr lang="en-GB" sz="2400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sz="2400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τους</a:t>
            </a:r>
            <a:r>
              <a:rPr lang="en-GB" sz="2400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.</a:t>
            </a:r>
            <a:endParaRPr lang="el-GR" sz="2400">
              <a:solidFill>
                <a:srgbClr val="404040"/>
              </a:solidFill>
              <a:latin typeface="Aptos"/>
              <a:ea typeface="+mn-lt"/>
              <a:cs typeface="+mn-lt"/>
            </a:endParaRP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731A5EC0-466C-1699-664B-1555E2024EE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2038105" y="4279271"/>
            <a:ext cx="8115790" cy="2074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859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A6AD50-CCF0-5DF0-4766-E197E0418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26E5B1BD-455C-8EF7-1DB7-F3E75DE95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C0C950-E583-D8EA-35E2-191ABEC725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276259"/>
            <a:ext cx="11308144" cy="502750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b="1" dirty="0">
                <a:solidFill>
                  <a:srgbClr val="404040"/>
                </a:solidFill>
              </a:rPr>
              <a:t>2. </a:t>
            </a:r>
            <a:r>
              <a:rPr lang="en-GB" sz="2000" b="1" dirty="0" err="1">
                <a:solidFill>
                  <a:srgbClr val="404040"/>
                </a:solidFill>
              </a:rPr>
              <a:t>Ιστορικό</a:t>
            </a:r>
            <a:r>
              <a:rPr lang="en-GB" sz="2000" b="1" dirty="0">
                <a:solidFill>
                  <a:srgbClr val="404040"/>
                </a:solidFill>
              </a:rPr>
              <a:t> και </a:t>
            </a:r>
            <a:r>
              <a:rPr lang="en-GB" sz="2000" b="1" dirty="0" err="1">
                <a:solidFill>
                  <a:srgbClr val="404040"/>
                </a:solidFill>
              </a:rPr>
              <a:t>Θεωρητικό</a:t>
            </a:r>
            <a:r>
              <a:rPr lang="en-GB" sz="2000" b="1" dirty="0">
                <a:solidFill>
                  <a:srgbClr val="404040"/>
                </a:solidFill>
              </a:rPr>
              <a:t> Υπόβα</a:t>
            </a:r>
            <a:r>
              <a:rPr lang="en-GB" sz="2000" b="1" dirty="0" err="1">
                <a:solidFill>
                  <a:srgbClr val="404040"/>
                </a:solidFill>
              </a:rPr>
              <a:t>θρο</a:t>
            </a:r>
            <a:endParaRPr lang="el-GR" sz="2000" dirty="0" err="1"/>
          </a:p>
          <a:p>
            <a:r>
              <a:rPr lang="en-GB" sz="2000" b="1" dirty="0" err="1">
                <a:solidFill>
                  <a:srgbClr val="404040"/>
                </a:solidFill>
              </a:rPr>
              <a:t>Δημιουργός</a:t>
            </a:r>
            <a:endParaRPr lang="en-GB" sz="2000" dirty="0" err="1"/>
          </a:p>
          <a:p>
            <a:pPr marL="285750" indent="-285750">
              <a:buFont typeface="Arial"/>
              <a:buChar char="•"/>
            </a:pP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Αν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απ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τύχθηκε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από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τον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John L. Holland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(1919-2008),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ψυχολόγο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και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ερευνητή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τη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δεκ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ετί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του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1970.</a:t>
            </a:r>
            <a:endParaRPr lang="en-GB" sz="2000"/>
          </a:p>
          <a:p>
            <a:pPr marL="285750" indent="-285750">
              <a:buFont typeface="Arial"/>
              <a:buChar char="•"/>
            </a:pP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Βα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σίζετ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αι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στην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υπ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όθεση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ότι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οι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άνθρω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οι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και τα 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ερι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β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άλλοντ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εργ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σί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ας μπ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ορούν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να τα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ξινομηθούν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σε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6 βα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σικούς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τύ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ους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GB" sz="2000"/>
          </a:p>
          <a:p>
            <a:r>
              <a:rPr lang="en-GB" sz="2000" b="1" dirty="0">
                <a:solidFill>
                  <a:srgbClr val="404040"/>
                </a:solidFill>
              </a:rPr>
              <a:t>Βασικές Αρχές</a:t>
            </a:r>
            <a:endParaRPr lang="en-GB" sz="2000"/>
          </a:p>
          <a:p>
            <a:pPr marL="285750" indent="-285750">
              <a:buFont typeface="Arial"/>
              <a:buChar char="•"/>
            </a:pP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Οι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άνθρω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οι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ροτιμούν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επα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γγέλμ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ατα 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ου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α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ντιστοιχούν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στον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τύ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πο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της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ροσω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ικότητάς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τους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GB" sz="2000"/>
          </a:p>
          <a:p>
            <a:pPr marL="285750" indent="-285750">
              <a:buFont typeface="Arial"/>
              <a:buChar char="•"/>
            </a:pP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Η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συμ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βα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τότητ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μετ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ξύ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τόμου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και επα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γγελμ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τικού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π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ερι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β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άλλοντος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οδηγεί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σε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μεγ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λύτερη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επα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γγελμ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τική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ικ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νο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οίηση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και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στ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θερότητ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α.</a:t>
            </a:r>
            <a:endParaRPr lang="en-GB" sz="2000" dirty="0"/>
          </a:p>
          <a:p>
            <a:pPr marL="285750" indent="-285750">
              <a:buFont typeface="Arial"/>
              <a:buChar char="•"/>
            </a:pP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Οι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τύ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οι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μπ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ορούν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να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συνδυάζοντ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αι, 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δημιουργώντ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ας π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ολύ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λοκ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 π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ροφίλ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(π.χ. "Κα</a:t>
            </a:r>
            <a:r>
              <a:rPr lang="en-GB" sz="2000" b="1" dirty="0" err="1">
                <a:solidFill>
                  <a:srgbClr val="404040"/>
                </a:solidFill>
                <a:ea typeface="+mn-lt"/>
                <a:cs typeface="+mn-lt"/>
              </a:rPr>
              <a:t>λλιτεχνικός-Διερευνητικός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").</a:t>
            </a:r>
            <a:endParaRPr lang="en-GB" sz="2000" dirty="0"/>
          </a:p>
          <a:p>
            <a:endParaRPr lang="en-GB" sz="2000" dirty="0">
              <a:solidFill>
                <a:srgbClr val="2E3039"/>
              </a:solidFill>
              <a:latin typeface="Aptos"/>
            </a:endParaRP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E5D93E9F-3C98-18E4-39CD-B2BC90BFA4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1019045" y="5656379"/>
            <a:ext cx="10787380" cy="79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158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F5A63B-2F7B-C742-DF8B-0336BF219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F44F828-BD43-8A13-E0FC-1CF738A536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FA440DD7-ACEF-7021-7544-8C03AF667D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-3150" y="5656379"/>
            <a:ext cx="12190575" cy="798724"/>
          </a:xfrm>
          <a:prstGeom prst="rect">
            <a:avLst/>
          </a:prstGeom>
        </p:spPr>
      </p:pic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E48323F9-5B52-8F45-B407-D0FC22AAC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901531"/>
              </p:ext>
            </p:extLst>
          </p:nvPr>
        </p:nvGraphicFramePr>
        <p:xfrm>
          <a:off x="0" y="130097"/>
          <a:ext cx="12192000" cy="542549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675802">
                  <a:extLst>
                    <a:ext uri="{9D8B030D-6E8A-4147-A177-3AD203B41FA5}">
                      <a16:colId xmlns:a16="http://schemas.microsoft.com/office/drawing/2014/main" val="593066469"/>
                    </a:ext>
                  </a:extLst>
                </a:gridCol>
                <a:gridCol w="4258099">
                  <a:extLst>
                    <a:ext uri="{9D8B030D-6E8A-4147-A177-3AD203B41FA5}">
                      <a16:colId xmlns:a16="http://schemas.microsoft.com/office/drawing/2014/main" val="2965607512"/>
                    </a:ext>
                  </a:extLst>
                </a:gridCol>
                <a:gridCol w="4258099">
                  <a:extLst>
                    <a:ext uri="{9D8B030D-6E8A-4147-A177-3AD203B41FA5}">
                      <a16:colId xmlns:a16="http://schemas.microsoft.com/office/drawing/2014/main" val="2214414504"/>
                    </a:ext>
                  </a:extLst>
                </a:gridCol>
              </a:tblGrid>
              <a:tr h="523086">
                <a:tc>
                  <a:txBody>
                    <a:bodyPr/>
                    <a:lstStyle/>
                    <a:p>
                      <a:pPr algn="l"/>
                      <a:r>
                        <a:rPr lang="el-GR" b="1" dirty="0">
                          <a:solidFill>
                            <a:srgbClr val="404040"/>
                          </a:solidFill>
                          <a:effectLst/>
                        </a:rPr>
                        <a:t>Τύπος</a:t>
                      </a: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b="1" dirty="0">
                          <a:solidFill>
                            <a:srgbClr val="404040"/>
                          </a:solidFill>
                          <a:effectLst/>
                        </a:rPr>
                        <a:t>Χαρακτηριστικά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b="1" dirty="0">
                          <a:solidFill>
                            <a:srgbClr val="404040"/>
                          </a:solidFill>
                          <a:effectLst/>
                        </a:rPr>
                        <a:t>Επαγγελματικά Παραδείγματα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43879"/>
                  </a:ext>
                </a:extLst>
              </a:tr>
              <a:tr h="875865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Ρεαλιστικός (</a:t>
                      </a:r>
                      <a:r>
                        <a:rPr lang="af-ZA" b="1" dirty="0">
                          <a:effectLst/>
                        </a:rPr>
                        <a:t>R)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Πρακτικός, τεχνικός, προτιμά φυσικές δραστηριότητες.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Μηχανικός, Ηλεκτρολόγος, Γεωπόνος.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197074"/>
                  </a:ext>
                </a:extLst>
              </a:tr>
              <a:tr h="875865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Διερευνητικός (</a:t>
                      </a:r>
                      <a:r>
                        <a:rPr lang="af-ZA" b="1" dirty="0">
                          <a:effectLst/>
                        </a:rPr>
                        <a:t>I)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Αναλυτικός, επιστημονικός, λάτρης της έρευνας.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Ιατρός, Φυσικός, Βιολόγος.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902658"/>
                  </a:ext>
                </a:extLst>
              </a:tr>
              <a:tr h="875865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Καλλιτεχνικός (</a:t>
                      </a:r>
                      <a:r>
                        <a:rPr lang="af-ZA" b="1" dirty="0">
                          <a:effectLst/>
                        </a:rPr>
                        <a:t>A)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Δημιουργικός, εκφραστικός, αντισυμβατικός.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Ζωγράφος, Μουσικός, Σκηνοθέτης.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3069890"/>
                  </a:ext>
                </a:extLst>
              </a:tr>
              <a:tr h="875865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Κοινωνικός (</a:t>
                      </a:r>
                      <a:r>
                        <a:rPr lang="af-ZA" b="1" dirty="0">
                          <a:effectLst/>
                        </a:rPr>
                        <a:t>S)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Φιλικός, συνεργατικός, βοηθητικός.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Δάσκαλος, Ψυχολόγος, Κοινωνικός Λειτουργός.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450545"/>
                  </a:ext>
                </a:extLst>
              </a:tr>
              <a:tr h="523086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Επιχειρηματικός (</a:t>
                      </a:r>
                      <a:r>
                        <a:rPr lang="af-ZA" b="1" dirty="0">
                          <a:effectLst/>
                        </a:rPr>
                        <a:t>E)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Ηγετικός, δυναμικός, φιλόδοξος.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Επιχειρηματίας, Δικηγόρος, Πωλητής.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8092535"/>
                  </a:ext>
                </a:extLst>
              </a:tr>
              <a:tr h="875865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Συμβατικός (</a:t>
                      </a:r>
                      <a:r>
                        <a:rPr lang="af-ZA" b="1" dirty="0">
                          <a:effectLst/>
                        </a:rPr>
                        <a:t>C)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Οργανωτικός, λεπτολόγος, ακολουθεί κανόνες.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Λογιστής, Γραμματέας, Τραπεζικός.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099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430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512413-989D-848C-E0E9-C9BB970E0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5A903D8-799C-825D-C608-A9B66F831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68B76BE3-A88B-507A-1DB0-92FCCE0257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1019045" y="5656379"/>
            <a:ext cx="10787380" cy="798724"/>
          </a:xfrm>
          <a:prstGeom prst="rect">
            <a:avLst/>
          </a:prstGeom>
        </p:spPr>
      </p:pic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99E4217D-6EC0-62B7-54D2-3778F4BBE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865424"/>
              </p:ext>
            </p:extLst>
          </p:nvPr>
        </p:nvGraphicFramePr>
        <p:xfrm>
          <a:off x="994317" y="306658"/>
          <a:ext cx="10563194" cy="532509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84728">
                  <a:extLst>
                    <a:ext uri="{9D8B030D-6E8A-4147-A177-3AD203B41FA5}">
                      <a16:colId xmlns:a16="http://schemas.microsoft.com/office/drawing/2014/main" val="3410667451"/>
                    </a:ext>
                  </a:extLst>
                </a:gridCol>
                <a:gridCol w="3689233">
                  <a:extLst>
                    <a:ext uri="{9D8B030D-6E8A-4147-A177-3AD203B41FA5}">
                      <a16:colId xmlns:a16="http://schemas.microsoft.com/office/drawing/2014/main" val="1208943801"/>
                    </a:ext>
                  </a:extLst>
                </a:gridCol>
                <a:gridCol w="3689233">
                  <a:extLst>
                    <a:ext uri="{9D8B030D-6E8A-4147-A177-3AD203B41FA5}">
                      <a16:colId xmlns:a16="http://schemas.microsoft.com/office/drawing/2014/main" val="1339784790"/>
                    </a:ext>
                  </a:extLst>
                </a:gridCol>
              </a:tblGrid>
              <a:tr h="405371">
                <a:tc>
                  <a:txBody>
                    <a:bodyPr/>
                    <a:lstStyle/>
                    <a:p>
                      <a:pPr algn="l"/>
                      <a:r>
                        <a:rPr lang="el-GR" b="1" dirty="0">
                          <a:solidFill>
                            <a:srgbClr val="404040"/>
                          </a:solidFill>
                          <a:effectLst/>
                        </a:rPr>
                        <a:t>Τύπος</a:t>
                      </a: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b="1" dirty="0">
                          <a:solidFill>
                            <a:srgbClr val="404040"/>
                          </a:solidFill>
                          <a:effectLst/>
                        </a:rPr>
                        <a:t>Χαρακτηριστικά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b="1" dirty="0" err="1">
                          <a:solidFill>
                            <a:srgbClr val="404040"/>
                          </a:solidFill>
                          <a:effectLst/>
                        </a:rPr>
                        <a:t>Ρώτηση</a:t>
                      </a:r>
                      <a:r>
                        <a:rPr lang="el-GR" b="1" dirty="0">
                          <a:solidFill>
                            <a:srgbClr val="404040"/>
                          </a:solidFill>
                          <a:effectLst/>
                        </a:rPr>
                        <a:t> προς το κοινό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505740"/>
                  </a:ext>
                </a:extLst>
              </a:tr>
              <a:tr h="681760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Ρεαλιστικός (</a:t>
                      </a:r>
                      <a:r>
                        <a:rPr lang="af-ZA" b="1" dirty="0">
                          <a:effectLst/>
                        </a:rPr>
                        <a:t>R)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Πρακτικός, μηχανικός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i="1" dirty="0">
                          <a:effectLst/>
                        </a:rPr>
                        <a:t>"Ποια ε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αγγέλματα σας έρχονται στο μυαλό για αυτόν τον τύ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ο;"</a:t>
                      </a:r>
                      <a:endParaRPr lang="el-GR" dirty="0">
                        <a:effectLst/>
                      </a:endParaRP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426103"/>
                  </a:ext>
                </a:extLst>
              </a:tr>
              <a:tr h="958148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Διερευνητικός (</a:t>
                      </a:r>
                      <a:r>
                        <a:rPr lang="af-ZA" b="1" dirty="0">
                          <a:effectLst/>
                        </a:rPr>
                        <a:t>I)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Αναλυτικός, επιστήμονας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i="1" dirty="0">
                          <a:effectLst/>
                        </a:rPr>
                        <a:t>"Πώς μ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ορεί ένας διερευνητικός τύ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ος να ευδοκιμήσει σε ερευνητικό 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εριβάλλον;"</a:t>
                      </a:r>
                      <a:endParaRPr lang="el-GR" dirty="0">
                        <a:effectLst/>
                      </a:endParaRP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8985914"/>
                  </a:ext>
                </a:extLst>
              </a:tr>
              <a:tr h="958148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Καλλιτεχνικός (</a:t>
                      </a:r>
                      <a:r>
                        <a:rPr lang="af-ZA" b="1" dirty="0">
                          <a:effectLst/>
                        </a:rPr>
                        <a:t>A)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Δημιουργικός, καλλιτέχνης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i="1" dirty="0">
                          <a:effectLst/>
                        </a:rPr>
                        <a:t>"Ποιες δυσκολίες μ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ορεί να αντιμετω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ίσει ένας καλλιτεχνικός τύ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ος σε μια συμβατική δουλειά;"</a:t>
                      </a:r>
                      <a:endParaRPr lang="el-GR" dirty="0">
                        <a:effectLst/>
                      </a:endParaRP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937243"/>
                  </a:ext>
                </a:extLst>
              </a:tr>
              <a:tr h="681760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Κοινωνικός (</a:t>
                      </a:r>
                      <a:r>
                        <a:rPr lang="af-ZA" b="1" dirty="0">
                          <a:effectLst/>
                        </a:rPr>
                        <a:t>S)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Βοηθητικός, δάσκαλος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i="1" dirty="0">
                          <a:effectLst/>
                        </a:rPr>
                        <a:t>"Πώς μ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ορούν οι κοινωνικοί τύ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οι να ε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ηρεάσουν θετικά μια ομάδα;"</a:t>
                      </a:r>
                      <a:endParaRPr lang="el-GR" dirty="0">
                        <a:effectLst/>
                      </a:endParaRP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084852"/>
                  </a:ext>
                </a:extLst>
              </a:tr>
              <a:tr h="958148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Επιχειρηματικός (</a:t>
                      </a:r>
                      <a:r>
                        <a:rPr lang="af-ZA" b="1" dirty="0">
                          <a:effectLst/>
                        </a:rPr>
                        <a:t>E)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Ηγετικός, πωλητής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i="1" dirty="0">
                          <a:effectLst/>
                        </a:rPr>
                        <a:t>"Ποιες ικανότητες κάνουν έναν ε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ιχειρηματικό τύ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ο ιδανικό για θέσεις ηγεσίας;"</a:t>
                      </a:r>
                      <a:endParaRPr lang="el-GR" dirty="0">
                        <a:effectLst/>
                      </a:endParaRP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880208"/>
                  </a:ext>
                </a:extLst>
              </a:tr>
              <a:tr h="681760">
                <a:tc>
                  <a:txBody>
                    <a:bodyPr/>
                    <a:lstStyle/>
                    <a:p>
                      <a:r>
                        <a:rPr lang="el-GR" b="1" dirty="0">
                          <a:effectLst/>
                        </a:rPr>
                        <a:t>Συμβατικός (</a:t>
                      </a:r>
                      <a:r>
                        <a:rPr lang="af-ZA" b="1" dirty="0">
                          <a:effectLst/>
                        </a:rPr>
                        <a:t>C)</a:t>
                      </a:r>
                      <a:endParaRPr lang="af-ZA" dirty="0">
                        <a:effectLst/>
                      </a:endParaRPr>
                    </a:p>
                  </a:txBody>
                  <a:tcPr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effectLst/>
                        </a:rPr>
                        <a:t>Οργανωτικός, λογιστής</a:t>
                      </a: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l-GR" i="1" dirty="0">
                          <a:effectLst/>
                        </a:rPr>
                        <a:t>"Γιατί είναι σημαντικοί οι συμβατικοί τύ</a:t>
                      </a:r>
                      <a:r>
                        <a:rPr lang="el-GR" sz="1800" b="1" i="0" u="none" strike="noStrike" noProof="0" dirty="0">
                          <a:solidFill>
                            <a:srgbClr val="404040"/>
                          </a:solidFill>
                          <a:effectLst/>
                        </a:rPr>
                        <a:t>π</a:t>
                      </a:r>
                      <a:r>
                        <a:rPr lang="el-GR" i="1" dirty="0">
                          <a:effectLst/>
                        </a:rPr>
                        <a:t>οι σε μια εταιρεία;"</a:t>
                      </a:r>
                      <a:endParaRPr lang="el-GR" dirty="0">
                        <a:effectLst/>
                      </a:endParaRPr>
                    </a:p>
                  </a:txBody>
                  <a:tcPr marL="130645" marR="130645" marT="65322" marB="65322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330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3589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3D94DF-5F37-A145-A5E5-B3DD03885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5FA4DC6-9781-81A9-79A8-F754DC090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57BC7-A48F-B539-FC04-37C8B40203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276259"/>
            <a:ext cx="11308144" cy="538062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GB" sz="2000" b="1" dirty="0">
                <a:solidFill>
                  <a:srgbClr val="404040"/>
                </a:solidFill>
              </a:rPr>
              <a:t>4. </a:t>
            </a:r>
            <a:r>
              <a:rPr lang="en-GB" sz="2000" b="1" dirty="0" err="1">
                <a:solidFill>
                  <a:srgbClr val="404040"/>
                </a:solidFill>
              </a:rPr>
              <a:t>Δομή</a:t>
            </a:r>
            <a:r>
              <a:rPr lang="en-GB" sz="2000" b="1" dirty="0">
                <a:solidFill>
                  <a:srgbClr val="404040"/>
                </a:solidFill>
              </a:rPr>
              <a:t> και </a:t>
            </a:r>
            <a:r>
              <a:rPr lang="en-GB" sz="2000" b="1" dirty="0" err="1">
                <a:solidFill>
                  <a:srgbClr val="404040"/>
                </a:solidFill>
              </a:rPr>
              <a:t>Λειτουργί</a:t>
            </a:r>
            <a:r>
              <a:rPr lang="en-GB" sz="2000" b="1" dirty="0">
                <a:solidFill>
                  <a:srgbClr val="404040"/>
                </a:solidFill>
              </a:rPr>
              <a:t>α </a:t>
            </a:r>
            <a:r>
              <a:rPr lang="en-GB" sz="2000" b="1" dirty="0" err="1">
                <a:solidFill>
                  <a:srgbClr val="404040"/>
                </a:solidFill>
              </a:rPr>
              <a:t>του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Ερωτημ</a:t>
            </a:r>
            <a:r>
              <a:rPr lang="en-GB" sz="2000" b="1" dirty="0">
                <a:solidFill>
                  <a:srgbClr val="404040"/>
                </a:solidFill>
              </a:rPr>
              <a:t>α</a:t>
            </a:r>
            <a:r>
              <a:rPr lang="en-GB" sz="2000" b="1" dirty="0" err="1">
                <a:solidFill>
                  <a:srgbClr val="404040"/>
                </a:solidFill>
              </a:rPr>
              <a:t>τολογίου</a:t>
            </a:r>
            <a:r>
              <a:rPr lang="en-GB" sz="2000" b="1" dirty="0">
                <a:solidFill>
                  <a:srgbClr val="404040"/>
                </a:solidFill>
              </a:rPr>
              <a:t> - </a:t>
            </a:r>
            <a:r>
              <a:rPr lang="en-GB" sz="2000" b="1" dirty="0" err="1">
                <a:solidFill>
                  <a:srgbClr val="404040"/>
                </a:solidFill>
              </a:rPr>
              <a:t>Μέθοδος</a:t>
            </a:r>
            <a:r>
              <a:rPr lang="en-GB" sz="2000" b="1" dirty="0">
                <a:solidFill>
                  <a:srgbClr val="404040"/>
                </a:solidFill>
              </a:rPr>
              <a:t> </a:t>
            </a:r>
            <a:r>
              <a:rPr lang="en-GB" sz="2000" b="1" dirty="0" err="1">
                <a:solidFill>
                  <a:srgbClr val="404040"/>
                </a:solidFill>
              </a:rPr>
              <a:t>Εφ</a:t>
            </a:r>
            <a:r>
              <a:rPr lang="en-GB" sz="2000" b="1" dirty="0">
                <a:solidFill>
                  <a:srgbClr val="404040"/>
                </a:solidFill>
              </a:rPr>
              <a:t>α</a:t>
            </a:r>
            <a:r>
              <a:rPr lang="en-GB" sz="2000" b="1" dirty="0" err="1">
                <a:solidFill>
                  <a:srgbClr val="404040"/>
                </a:solidFill>
              </a:rPr>
              <a:t>ρμογής</a:t>
            </a:r>
            <a:endParaRPr lang="en-GB" sz="2000" dirty="0" err="1"/>
          </a:p>
          <a:p>
            <a:pPr marL="285750" indent="-285750" algn="l">
              <a:buFont typeface="Arial"/>
              <a:buChar char="•"/>
            </a:pP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Ο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ερωτημ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τολόγος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απ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οτελείτ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αι από 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ερωτήσεις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/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δηλώσεις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π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ου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α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ξιολογούν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τις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ροτιμήσεις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, 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δεξιότητες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και α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ξίες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του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α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τόμου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.</a:t>
            </a:r>
            <a:endParaRPr lang="en-GB" sz="2000"/>
          </a:p>
          <a:p>
            <a:pPr marL="285750" indent="-285750" algn="l">
              <a:buFont typeface="Arial"/>
              <a:buChar char="•"/>
            </a:pP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Οι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ερωτήσεις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μπ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ορεί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να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είν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αι:</a:t>
            </a:r>
            <a:endParaRPr lang="en-GB" sz="2000"/>
          </a:p>
          <a:p>
            <a:pPr marL="742950" lvl="1" indent="-285750" algn="l">
              <a:buFont typeface="Arial"/>
              <a:buChar char="•"/>
            </a:pPr>
            <a:r>
              <a:rPr lang="en-GB" b="1" err="1">
                <a:solidFill>
                  <a:srgbClr val="404040"/>
                </a:solidFill>
                <a:ea typeface="+mn-lt"/>
                <a:cs typeface="+mn-lt"/>
              </a:rPr>
              <a:t>Αυτο</a:t>
            </a:r>
            <a:r>
              <a:rPr lang="en-GB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b="1" err="1">
                <a:solidFill>
                  <a:srgbClr val="404040"/>
                </a:solidFill>
                <a:ea typeface="+mn-lt"/>
                <a:cs typeface="+mn-lt"/>
              </a:rPr>
              <a:t>ξιολογητικές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 (π.χ., "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Πόσο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 σας α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ρέσει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 να 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δουλεύετε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με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εργ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λεί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α;").</a:t>
            </a:r>
            <a:endParaRPr lang="en-GB"/>
          </a:p>
          <a:p>
            <a:pPr marL="742950" lvl="1" indent="-285750" algn="l">
              <a:buFont typeface="Arial"/>
              <a:buChar char="•"/>
            </a:pPr>
            <a:r>
              <a:rPr lang="en-GB" b="1" err="1">
                <a:solidFill>
                  <a:srgbClr val="404040"/>
                </a:solidFill>
                <a:ea typeface="+mn-lt"/>
                <a:cs typeface="+mn-lt"/>
              </a:rPr>
              <a:t>Προτιμήσεων</a:t>
            </a:r>
            <a:r>
              <a:rPr lang="en-GB" b="1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b="1" err="1">
                <a:solidFill>
                  <a:srgbClr val="404040"/>
                </a:solidFill>
                <a:ea typeface="+mn-lt"/>
                <a:cs typeface="+mn-lt"/>
              </a:rPr>
              <a:t>δρ</a:t>
            </a:r>
            <a:r>
              <a:rPr lang="en-GB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b="1" err="1">
                <a:solidFill>
                  <a:srgbClr val="404040"/>
                </a:solidFill>
                <a:ea typeface="+mn-lt"/>
                <a:cs typeface="+mn-lt"/>
              </a:rPr>
              <a:t>στηριοτήτων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 (π.χ., "Θα π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ροτιμούσ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τε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 να 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σχεδιάζετε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έν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α 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κτίριο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 ή να ανα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λύετε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ea typeface="+mn-lt"/>
                <a:cs typeface="+mn-lt"/>
              </a:rPr>
              <a:t>δεδομέν</a:t>
            </a:r>
            <a:r>
              <a:rPr lang="en-GB" dirty="0">
                <a:solidFill>
                  <a:srgbClr val="404040"/>
                </a:solidFill>
                <a:ea typeface="+mn-lt"/>
                <a:cs typeface="+mn-lt"/>
              </a:rPr>
              <a:t>α;").</a:t>
            </a:r>
            <a:endParaRPr lang="en-GB"/>
          </a:p>
          <a:p>
            <a:pPr lvl="1" algn="l"/>
            <a:r>
              <a:rPr lang="en-GB" b="1" dirty="0">
                <a:solidFill>
                  <a:srgbClr val="404040"/>
                </a:solidFill>
              </a:rPr>
              <a:t>Αποτελέσματα</a:t>
            </a:r>
            <a:endParaRPr lang="en-GB"/>
          </a:p>
          <a:p>
            <a:pPr marL="285750" indent="-285750" algn="l">
              <a:buFont typeface="Arial"/>
              <a:buChar char="•"/>
            </a:pP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Το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άτομο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λαμβ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άνει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έν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 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κωδικό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RIASEC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με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2-3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κυρί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ρχους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τύ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ους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(π.χ., 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IAS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γι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Διερευνητικό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-Κα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λλιτεχνικό-Κοινωνικό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en-GB" sz="2000"/>
          </a:p>
          <a:p>
            <a:pPr marL="285750" indent="-285750" algn="l">
              <a:buFont typeface="Arial"/>
              <a:buChar char="•"/>
            </a:pP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Οι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συνδυ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σμοί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δείχνουν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π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οι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 επα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γγέλμ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ατα τα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ιριάζουν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 κα</a:t>
            </a:r>
            <a:r>
              <a:rPr lang="en-GB" sz="2000" b="1" err="1">
                <a:solidFill>
                  <a:srgbClr val="404040"/>
                </a:solidFill>
                <a:ea typeface="+mn-lt"/>
                <a:cs typeface="+mn-lt"/>
              </a:rPr>
              <a:t>λύτερ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(π.χ.,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έν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ας </a:t>
            </a:r>
            <a:r>
              <a:rPr lang="en-GB" sz="2000" b="1" dirty="0">
                <a:solidFill>
                  <a:srgbClr val="404040"/>
                </a:solidFill>
                <a:ea typeface="+mn-lt"/>
                <a:cs typeface="+mn-lt"/>
              </a:rPr>
              <a:t>SEC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 μπ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ορεί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να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είν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αι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ιδ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νικός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γι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α Ψυχολογία ή 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Διοίκηση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 Επ</a:t>
            </a:r>
            <a:r>
              <a:rPr lang="en-GB" sz="2000" err="1">
                <a:solidFill>
                  <a:srgbClr val="404040"/>
                </a:solidFill>
                <a:ea typeface="+mn-lt"/>
                <a:cs typeface="+mn-lt"/>
              </a:rPr>
              <a:t>ιχειρήσεων</a:t>
            </a:r>
            <a:r>
              <a:rPr lang="en-GB" sz="2000" dirty="0">
                <a:solidFill>
                  <a:srgbClr val="404040"/>
                </a:solidFill>
                <a:ea typeface="+mn-lt"/>
                <a:cs typeface="+mn-lt"/>
              </a:rPr>
              <a:t>).</a:t>
            </a:r>
            <a:endParaRPr lang="en-GB" sz="2000"/>
          </a:p>
          <a:p>
            <a:endParaRPr lang="en-GB" sz="2000" dirty="0">
              <a:solidFill>
                <a:srgbClr val="2E3039"/>
              </a:solidFill>
              <a:latin typeface="Aptos"/>
            </a:endParaRP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507FF491-CC44-4B17-943A-5433BA46BD5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1019045" y="5656379"/>
            <a:ext cx="10787380" cy="79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745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E88BCA-2279-B3FA-F7F8-29CA71B80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87061C4-22C7-A96E-3FF9-7E1D7A7BC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11019F-7BF1-1A01-66D0-1C08C4D3F9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276259"/>
            <a:ext cx="11308144" cy="502750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GB" sz="1700" b="1" dirty="0">
                <a:solidFill>
                  <a:srgbClr val="404040"/>
                </a:solidFill>
              </a:rPr>
              <a:t>5.</a:t>
            </a:r>
            <a:r>
              <a:rPr lang="en-GB" b="1" dirty="0">
                <a:solidFill>
                  <a:srgbClr val="404040"/>
                </a:solidFill>
                <a:latin typeface="Aptos"/>
              </a:rPr>
              <a:t> </a:t>
            </a:r>
            <a:r>
              <a:rPr lang="en-GB" b="1" dirty="0" err="1">
                <a:solidFill>
                  <a:srgbClr val="404040"/>
                </a:solidFill>
                <a:latin typeface="Aptos"/>
              </a:rPr>
              <a:t>Εφ</a:t>
            </a:r>
            <a:r>
              <a:rPr lang="en-GB" b="1" dirty="0">
                <a:solidFill>
                  <a:srgbClr val="404040"/>
                </a:solidFill>
                <a:latin typeface="Aptos"/>
              </a:rPr>
              <a:t>α</a:t>
            </a:r>
            <a:r>
              <a:rPr lang="en-GB" b="1" dirty="0" err="1">
                <a:solidFill>
                  <a:srgbClr val="404040"/>
                </a:solidFill>
                <a:latin typeface="Aptos"/>
              </a:rPr>
              <a:t>ρμογές</a:t>
            </a:r>
            <a:r>
              <a:rPr lang="en-GB" b="1" dirty="0">
                <a:solidFill>
                  <a:srgbClr val="404040"/>
                </a:solidFill>
                <a:latin typeface="Aptos"/>
              </a:rPr>
              <a:t> και </a:t>
            </a:r>
            <a:r>
              <a:rPr lang="en-GB" b="1" dirty="0" err="1">
                <a:solidFill>
                  <a:srgbClr val="404040"/>
                </a:solidFill>
                <a:latin typeface="Aptos"/>
              </a:rPr>
              <a:t>Πρ</a:t>
            </a:r>
            <a:r>
              <a:rPr lang="en-GB" b="1" dirty="0">
                <a:solidFill>
                  <a:srgbClr val="404040"/>
                </a:solidFill>
                <a:latin typeface="Aptos"/>
              </a:rPr>
              <a:t>α</a:t>
            </a:r>
            <a:r>
              <a:rPr lang="en-GB" b="1" dirty="0" err="1">
                <a:solidFill>
                  <a:srgbClr val="404040"/>
                </a:solidFill>
                <a:latin typeface="Aptos"/>
              </a:rPr>
              <a:t>κτική</a:t>
            </a:r>
            <a:r>
              <a:rPr lang="en-GB" b="1" dirty="0">
                <a:solidFill>
                  <a:srgbClr val="404040"/>
                </a:solidFill>
                <a:latin typeface="Aptos"/>
              </a:rPr>
              <a:t> </a:t>
            </a:r>
            <a:r>
              <a:rPr lang="en-GB" b="1" dirty="0" err="1">
                <a:solidFill>
                  <a:srgbClr val="404040"/>
                </a:solidFill>
                <a:latin typeface="Aptos"/>
              </a:rPr>
              <a:t>Χρήση</a:t>
            </a:r>
            <a:r>
              <a:rPr lang="en-GB" b="1" dirty="0">
                <a:solidFill>
                  <a:srgbClr val="404040"/>
                </a:solidFill>
                <a:latin typeface="Aptos"/>
              </a:rPr>
              <a:t> - </a:t>
            </a:r>
            <a:r>
              <a:rPr lang="en-GB" b="1" dirty="0" err="1">
                <a:solidFill>
                  <a:srgbClr val="404040"/>
                </a:solidFill>
                <a:latin typeface="Aptos"/>
              </a:rPr>
              <a:t>Σε</a:t>
            </a:r>
            <a:r>
              <a:rPr lang="en-GB" b="1" dirty="0">
                <a:solidFill>
                  <a:srgbClr val="404040"/>
                </a:solidFill>
                <a:latin typeface="Aptos"/>
              </a:rPr>
              <a:t> </a:t>
            </a:r>
            <a:r>
              <a:rPr lang="en-GB" b="1" dirty="0" err="1">
                <a:solidFill>
                  <a:srgbClr val="404040"/>
                </a:solidFill>
                <a:latin typeface="Aptos"/>
              </a:rPr>
              <a:t>Ποιον</a:t>
            </a:r>
            <a:r>
              <a:rPr lang="en-GB" b="1" dirty="0">
                <a:solidFill>
                  <a:srgbClr val="404040"/>
                </a:solidFill>
                <a:latin typeface="Aptos"/>
              </a:rPr>
              <a:t> Απ</a:t>
            </a:r>
            <a:r>
              <a:rPr lang="en-GB" b="1" dirty="0" err="1">
                <a:solidFill>
                  <a:srgbClr val="404040"/>
                </a:solidFill>
                <a:latin typeface="Aptos"/>
              </a:rPr>
              <a:t>ευθύνετ</a:t>
            </a:r>
            <a:r>
              <a:rPr lang="en-GB" b="1" dirty="0">
                <a:solidFill>
                  <a:srgbClr val="404040"/>
                </a:solidFill>
                <a:latin typeface="Aptos"/>
              </a:rPr>
              <a:t>αι;</a:t>
            </a:r>
            <a:endParaRPr lang="en-GB" dirty="0">
              <a:latin typeface="Aptos"/>
            </a:endParaRPr>
          </a:p>
          <a:p>
            <a:pPr marL="285750" indent="-285750" algn="l">
              <a:buFont typeface="Arial"/>
              <a:buChar char="•"/>
            </a:pP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Μα</a:t>
            </a:r>
            <a:r>
              <a:rPr lang="en-GB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θητές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b="1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Λυκείου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γι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επ</a:t>
            </a:r>
            <a:r>
              <a:rPr lang="en-GB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ιλογή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σπ</a:t>
            </a:r>
            <a:r>
              <a:rPr lang="en-GB" dirty="0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ουδών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.</a:t>
            </a:r>
            <a:endParaRPr lang="en-GB">
              <a:latin typeface="Aptos"/>
            </a:endParaRPr>
          </a:p>
          <a:p>
            <a:pPr marL="285750" indent="-285750" algn="l">
              <a:buFont typeface="Arial"/>
              <a:buChar char="•"/>
            </a:pP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Φοιτητές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γι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κα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τεύθυνση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σε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συγκεκριμέν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επα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γγέλμ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ατα.</a:t>
            </a:r>
            <a:endParaRPr lang="en-GB">
              <a:latin typeface="Aptos"/>
            </a:endParaRPr>
          </a:p>
          <a:p>
            <a:pPr marL="285750" indent="-285750" algn="l">
              <a:buFont typeface="Arial"/>
              <a:buChar char="•"/>
            </a:pP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Ενήλικες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ου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ανα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ζητούν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επα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γγελμ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τική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επαναπ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ροσ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ανα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τολισμό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.</a:t>
            </a:r>
            <a:endParaRPr lang="en-GB">
              <a:latin typeface="Aptos"/>
            </a:endParaRPr>
          </a:p>
          <a:p>
            <a:pPr algn="l"/>
            <a:r>
              <a:rPr lang="en-GB" b="1" dirty="0">
                <a:solidFill>
                  <a:srgbClr val="404040"/>
                </a:solidFill>
                <a:latin typeface="Aptos"/>
              </a:rPr>
              <a:t>Πλεονεκτήματα</a:t>
            </a:r>
            <a:endParaRPr lang="en-GB">
              <a:latin typeface="Aptos"/>
            </a:endParaRPr>
          </a:p>
          <a:p>
            <a:pPr algn="l"/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✔ 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Αυτογνωσί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: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Βοηθά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στην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κατα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νόηση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των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δεξιοτήτων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και 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ενδι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φερόντων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.</a:t>
            </a:r>
            <a:br>
              <a:rPr lang="en-GB" dirty="0">
                <a:latin typeface="Aptos"/>
                <a:ea typeface="+mn-lt"/>
                <a:cs typeface="+mn-lt"/>
              </a:rPr>
            </a:b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✔ 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Επα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γγελμ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τικός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Προσ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ανα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τολισμός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: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Προτείνει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συμ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βα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τές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κα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ριέρες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με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β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άση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την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ροσω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ικότητ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α.</a:t>
            </a:r>
            <a:br>
              <a:rPr lang="en-GB" dirty="0">
                <a:latin typeface="Aptos"/>
                <a:ea typeface="+mn-lt"/>
                <a:cs typeface="+mn-lt"/>
              </a:rPr>
            </a:b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✔ 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Μείωση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Αβεβα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ιότητ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: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Δίνει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επ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ιστημονική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β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άση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στις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επα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γγελμ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τικές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επ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ιλογές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.</a:t>
            </a:r>
            <a:endParaRPr lang="en-GB">
              <a:latin typeface="Aptos"/>
            </a:endParaRPr>
          </a:p>
          <a:p>
            <a:pPr algn="l"/>
            <a:r>
              <a:rPr lang="en-GB" b="1" dirty="0">
                <a:solidFill>
                  <a:srgbClr val="404040"/>
                </a:solidFill>
                <a:latin typeface="Aptos"/>
              </a:rPr>
              <a:t>Πιθανές Αδυναμίες</a:t>
            </a:r>
            <a:endParaRPr lang="en-GB" dirty="0">
              <a:latin typeface="Aptos"/>
            </a:endParaRPr>
          </a:p>
          <a:p>
            <a:pPr algn="l"/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✖ 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Δεν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λαμβ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άνει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υπ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όψη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εξωγενείς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πα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ράγοντες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(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οικονομικές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συνθήκες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, 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κοινωνικές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ροσδοκίες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).</a:t>
            </a:r>
            <a:br>
              <a:rPr lang="en-GB" dirty="0">
                <a:latin typeface="Aptos"/>
                <a:ea typeface="+mn-lt"/>
                <a:cs typeface="+mn-lt"/>
              </a:rPr>
            </a:b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✖ 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Οι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τύ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οι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μπ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ορεί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να 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είν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αι υπ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ερ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β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ολικά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απ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λο</a:t>
            </a:r>
            <a:r>
              <a:rPr lang="en-GB" b="1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b="1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οιημένοι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 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γι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α 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ολύ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λοκες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 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ροσω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π</a:t>
            </a:r>
            <a:r>
              <a:rPr lang="en-GB" err="1">
                <a:solidFill>
                  <a:srgbClr val="404040"/>
                </a:solidFill>
                <a:latin typeface="Aptos"/>
                <a:ea typeface="+mn-lt"/>
                <a:cs typeface="+mn-lt"/>
              </a:rPr>
              <a:t>ικότητες</a:t>
            </a:r>
            <a:r>
              <a:rPr lang="en-GB" dirty="0">
                <a:solidFill>
                  <a:srgbClr val="404040"/>
                </a:solidFill>
                <a:latin typeface="Aptos"/>
                <a:ea typeface="+mn-lt"/>
                <a:cs typeface="+mn-lt"/>
              </a:rPr>
              <a:t>.</a:t>
            </a:r>
            <a:endParaRPr lang="en-GB" dirty="0">
              <a:latin typeface="Aptos"/>
            </a:endParaRPr>
          </a:p>
          <a:p>
            <a:pPr algn="l"/>
            <a:endParaRPr lang="en-GB" sz="2800" dirty="0">
              <a:solidFill>
                <a:srgbClr val="2E3039"/>
              </a:solidFill>
              <a:latin typeface="Aptos"/>
            </a:endParaRP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5509C316-6220-218E-6404-4C8D0E3656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1019045" y="5656379"/>
            <a:ext cx="10787380" cy="79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332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3DC76C-CAF3-6614-F524-D59A59527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9F9EBF2-E76F-13D7-B97F-09FFC3748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9D1ADE-AE26-721D-58AE-79D9E5DFE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276259"/>
            <a:ext cx="11308144" cy="5380623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GB" sz="2000" dirty="0">
              <a:solidFill>
                <a:srgbClr val="2E3039"/>
              </a:solidFill>
              <a:latin typeface="Aptos"/>
            </a:endParaRP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B40B5F15-E6A6-2C54-5F95-11E86FA5FA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1019045" y="5656379"/>
            <a:ext cx="10787380" cy="79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29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80A241B-DEF0-694E-D5DE-2B51F56D59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87BD298E-E796-812E-BEF4-4BCBFE463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0FB80C-EEF1-E382-3DA2-7A74FE672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605" y="276259"/>
            <a:ext cx="11308144" cy="5380623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GB" sz="2000" dirty="0">
              <a:solidFill>
                <a:srgbClr val="2E3039"/>
              </a:solidFill>
              <a:latin typeface="Aptos"/>
            </a:endParaRPr>
          </a:p>
        </p:txBody>
      </p:sp>
      <p:pic>
        <p:nvPicPr>
          <p:cNvPr id="4" name="Picture 3" descr="Cloudy oil paint art">
            <a:extLst>
              <a:ext uri="{FF2B5EF4-FFF2-40B4-BE49-F238E27FC236}">
                <a16:creationId xmlns:a16="http://schemas.microsoft.com/office/drawing/2014/main" id="{99B6AE6F-B76B-D111-F2A1-D493C642BC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278" r="9085" b="-7"/>
          <a:stretch/>
        </p:blipFill>
        <p:spPr>
          <a:xfrm>
            <a:off x="1019045" y="5656379"/>
            <a:ext cx="10787380" cy="79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67729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Ευρεία οθόνη</PresentationFormat>
  <Paragraphs>0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VanillaVTI</vt:lpstr>
      <vt:lpstr>Οι εξι τύποι προσωπικότητας</vt:lpstr>
      <vt:lpstr>Οι εξι τύποι προσωπικότητας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160</cp:revision>
  <dcterms:created xsi:type="dcterms:W3CDTF">2025-02-21T15:55:44Z</dcterms:created>
  <dcterms:modified xsi:type="dcterms:W3CDTF">2025-04-07T18:02:37Z</dcterms:modified>
</cp:coreProperties>
</file>