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7" r:id="rId3"/>
    <p:sldId id="261" r:id="rId4"/>
    <p:sldId id="258" r:id="rId5"/>
    <p:sldId id="259" r:id="rId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FED22D-D985-4739-BDCD-6AAB044CB5B0}" v="1" dt="2024-03-04T13:14:53.5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0" d="100"/>
          <a:sy n="60" d="100"/>
        </p:scale>
        <p:origin x="11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Αθανασία Μπαλωμένου" userId="b3c77b684085f0d4" providerId="LiveId" clId="{5CFED22D-D985-4739-BDCD-6AAB044CB5B0}"/>
    <pc:docChg chg="custSel addSld modSld">
      <pc:chgData name="Αθανασία Μπαλωμένου" userId="b3c77b684085f0d4" providerId="LiveId" clId="{5CFED22D-D985-4739-BDCD-6AAB044CB5B0}" dt="2024-03-04T13:15:01.306" v="73" actId="20577"/>
      <pc:docMkLst>
        <pc:docMk/>
      </pc:docMkLst>
      <pc:sldChg chg="modSp mod">
        <pc:chgData name="Αθανασία Μπαλωμένου" userId="b3c77b684085f0d4" providerId="LiveId" clId="{5CFED22D-D985-4739-BDCD-6AAB044CB5B0}" dt="2024-03-04T13:13:38.869" v="54" actId="27636"/>
        <pc:sldMkLst>
          <pc:docMk/>
          <pc:sldMk cId="845667286" sldId="257"/>
        </pc:sldMkLst>
        <pc:spChg chg="mod">
          <ac:chgData name="Αθανασία Μπαλωμένου" userId="b3c77b684085f0d4" providerId="LiveId" clId="{5CFED22D-D985-4739-BDCD-6AAB044CB5B0}" dt="2024-03-04T13:11:43.271" v="22"/>
          <ac:spMkLst>
            <pc:docMk/>
            <pc:sldMk cId="845667286" sldId="257"/>
            <ac:spMk id="2" creationId="{A8151A93-68B1-DD4A-8847-AFDBA509F6ED}"/>
          </ac:spMkLst>
        </pc:spChg>
        <pc:spChg chg="mod">
          <ac:chgData name="Αθανασία Μπαλωμένου" userId="b3c77b684085f0d4" providerId="LiveId" clId="{5CFED22D-D985-4739-BDCD-6AAB044CB5B0}" dt="2024-03-04T13:13:38.869" v="54" actId="27636"/>
          <ac:spMkLst>
            <pc:docMk/>
            <pc:sldMk cId="845667286" sldId="257"/>
            <ac:spMk id="3" creationId="{61D7AE8D-6056-F887-4223-E57E27F60547}"/>
          </ac:spMkLst>
        </pc:spChg>
      </pc:sldChg>
      <pc:sldChg chg="addSp modSp mod">
        <pc:chgData name="Αθανασία Μπαλωμένου" userId="b3c77b684085f0d4" providerId="LiveId" clId="{5CFED22D-D985-4739-BDCD-6AAB044CB5B0}" dt="2024-03-04T13:12:54.809" v="50" actId="20577"/>
        <pc:sldMkLst>
          <pc:docMk/>
          <pc:sldMk cId="1447884863" sldId="258"/>
        </pc:sldMkLst>
        <pc:spChg chg="mod">
          <ac:chgData name="Αθανασία Μπαλωμένου" userId="b3c77b684085f0d4" providerId="LiveId" clId="{5CFED22D-D985-4739-BDCD-6AAB044CB5B0}" dt="2024-03-04T13:12:54.809" v="50" actId="20577"/>
          <ac:spMkLst>
            <pc:docMk/>
            <pc:sldMk cId="1447884863" sldId="258"/>
            <ac:spMk id="2" creationId="{ED5A348E-A33A-7FC3-D5C4-E549292555EC}"/>
          </ac:spMkLst>
        </pc:spChg>
        <pc:spChg chg="mod">
          <ac:chgData name="Αθανασία Μπαλωμένου" userId="b3c77b684085f0d4" providerId="LiveId" clId="{5CFED22D-D985-4739-BDCD-6AAB044CB5B0}" dt="2024-03-04T13:12:38.035" v="23" actId="20577"/>
          <ac:spMkLst>
            <pc:docMk/>
            <pc:sldMk cId="1447884863" sldId="258"/>
            <ac:spMk id="3" creationId="{9E4B71AF-EA69-50AA-B742-0203D283BB98}"/>
          </ac:spMkLst>
        </pc:spChg>
        <pc:picChg chg="add">
          <ac:chgData name="Αθανασία Μπαλωμένου" userId="b3c77b684085f0d4" providerId="LiveId" clId="{5CFED22D-D985-4739-BDCD-6AAB044CB5B0}" dt="2024-03-04T13:12:43.448" v="25" actId="22"/>
          <ac:picMkLst>
            <pc:docMk/>
            <pc:sldMk cId="1447884863" sldId="258"/>
            <ac:picMk id="5" creationId="{B6E2F94D-E049-50A8-675A-712FAFEC0C6D}"/>
          </ac:picMkLst>
        </pc:picChg>
      </pc:sldChg>
      <pc:sldChg chg="modSp mod">
        <pc:chgData name="Αθανασία Μπαλωμένου" userId="b3c77b684085f0d4" providerId="LiveId" clId="{5CFED22D-D985-4739-BDCD-6AAB044CB5B0}" dt="2024-03-04T13:13:03.683" v="52" actId="20577"/>
        <pc:sldMkLst>
          <pc:docMk/>
          <pc:sldMk cId="2504352151" sldId="259"/>
        </pc:sldMkLst>
        <pc:spChg chg="mod">
          <ac:chgData name="Αθανασία Μπαλωμένου" userId="b3c77b684085f0d4" providerId="LiveId" clId="{5CFED22D-D985-4739-BDCD-6AAB044CB5B0}" dt="2024-03-04T13:13:03.683" v="52" actId="20577"/>
          <ac:spMkLst>
            <pc:docMk/>
            <pc:sldMk cId="2504352151" sldId="259"/>
            <ac:spMk id="2" creationId="{726C82D1-0399-ED94-5DB2-B749199EEDB1}"/>
          </ac:spMkLst>
        </pc:spChg>
        <pc:spChg chg="mod">
          <ac:chgData name="Αθανασία Μπαλωμένου" userId="b3c77b684085f0d4" providerId="LiveId" clId="{5CFED22D-D985-4739-BDCD-6AAB044CB5B0}" dt="2024-03-04T13:13:00.017" v="51" actId="20577"/>
          <ac:spMkLst>
            <pc:docMk/>
            <pc:sldMk cId="2504352151" sldId="259"/>
            <ac:spMk id="3" creationId="{FA533788-61D4-D982-8A05-CD4EAD005B81}"/>
          </ac:spMkLst>
        </pc:spChg>
      </pc:sldChg>
      <pc:sldChg chg="modSp mod">
        <pc:chgData name="Αθανασία Μπαλωμένου" userId="b3c77b684085f0d4" providerId="LiveId" clId="{5CFED22D-D985-4739-BDCD-6AAB044CB5B0}" dt="2024-03-04T13:11:06.999" v="19" actId="20577"/>
        <pc:sldMkLst>
          <pc:docMk/>
          <pc:sldMk cId="0" sldId="260"/>
        </pc:sldMkLst>
        <pc:spChg chg="mod">
          <ac:chgData name="Αθανασία Μπαλωμένου" userId="b3c77b684085f0d4" providerId="LiveId" clId="{5CFED22D-D985-4739-BDCD-6AAB044CB5B0}" dt="2024-03-04T13:11:06.999" v="19" actId="20577"/>
          <ac:spMkLst>
            <pc:docMk/>
            <pc:sldMk cId="0" sldId="260"/>
            <ac:spMk id="2" creationId="{00000000-0000-0000-0000-000000000000}"/>
          </ac:spMkLst>
        </pc:spChg>
      </pc:sldChg>
      <pc:sldChg chg="modSp new mod">
        <pc:chgData name="Αθανασία Μπαλωμένου" userId="b3c77b684085f0d4" providerId="LiveId" clId="{5CFED22D-D985-4739-BDCD-6AAB044CB5B0}" dt="2024-03-04T13:15:01.306" v="73" actId="20577"/>
        <pc:sldMkLst>
          <pc:docMk/>
          <pc:sldMk cId="461362681" sldId="261"/>
        </pc:sldMkLst>
        <pc:spChg chg="mod">
          <ac:chgData name="Αθανασία Μπαλωμένου" userId="b3c77b684085f0d4" providerId="LiveId" clId="{5CFED22D-D985-4739-BDCD-6AAB044CB5B0}" dt="2024-03-04T13:15:01.306" v="73" actId="20577"/>
          <ac:spMkLst>
            <pc:docMk/>
            <pc:sldMk cId="461362681" sldId="261"/>
            <ac:spMk id="2" creationId="{3C9320EC-A242-6C64-3826-80873E12EB73}"/>
          </ac:spMkLst>
        </pc:spChg>
        <pc:spChg chg="mod">
          <ac:chgData name="Αθανασία Μπαλωμένου" userId="b3c77b684085f0d4" providerId="LiveId" clId="{5CFED22D-D985-4739-BDCD-6AAB044CB5B0}" dt="2024-03-04T13:14:53.512" v="57" actId="20577"/>
          <ac:spMkLst>
            <pc:docMk/>
            <pc:sldMk cId="461362681" sldId="261"/>
            <ac:spMk id="3" creationId="{614A93DB-9170-5F28-E67A-B0E7FE259D4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337138-2849-41DF-B971-14E4F850C402}" type="datetimeFigureOut">
              <a:rPr lang="el-GR" smtClean="0"/>
              <a:t>15/5/2025</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6BAF1C-5038-47A3-B5B6-9D4AD65C881C}" type="slidenum">
              <a:rPr lang="el-GR" smtClean="0"/>
              <a:t>‹#›</a:t>
            </a:fld>
            <a:endParaRPr lang="el-GR"/>
          </a:p>
        </p:txBody>
      </p:sp>
    </p:spTree>
    <p:extLst>
      <p:ext uri="{BB962C8B-B14F-4D97-AF65-F5344CB8AC3E}">
        <p14:creationId xmlns:p14="http://schemas.microsoft.com/office/powerpoint/2010/main" val="1305270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836BAF1C-5038-47A3-B5B6-9D4AD65C881C}" type="slidenum">
              <a:rPr lang="el-GR" smtClean="0"/>
              <a:t>5</a:t>
            </a:fld>
            <a:endParaRPr lang="el-GR"/>
          </a:p>
        </p:txBody>
      </p:sp>
    </p:spTree>
    <p:extLst>
      <p:ext uri="{BB962C8B-B14F-4D97-AF65-F5344CB8AC3E}">
        <p14:creationId xmlns:p14="http://schemas.microsoft.com/office/powerpoint/2010/main" val="686452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2BF147-966E-457E-9948-253C81C6C6F4}"/>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6F8A3EE9-66C7-46E7-C197-09791DF365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06E46037-D914-58E6-6C3C-C6D44E02C405}"/>
              </a:ext>
            </a:extLst>
          </p:cNvPr>
          <p:cNvSpPr>
            <a:spLocks noGrp="1"/>
          </p:cNvSpPr>
          <p:nvPr>
            <p:ph type="dt" sz="half" idx="10"/>
          </p:nvPr>
        </p:nvSpPr>
        <p:spPr/>
        <p:txBody>
          <a:bodyPr/>
          <a:lstStyle/>
          <a:p>
            <a:fld id="{384C07CC-F55F-40E3-A5A4-AD69F39470B6}" type="datetimeFigureOut">
              <a:rPr lang="el-GR" smtClean="0"/>
              <a:t>15/5/2025</a:t>
            </a:fld>
            <a:endParaRPr lang="el-GR"/>
          </a:p>
        </p:txBody>
      </p:sp>
      <p:sp>
        <p:nvSpPr>
          <p:cNvPr id="5" name="Θέση υποσέλιδου 4">
            <a:extLst>
              <a:ext uri="{FF2B5EF4-FFF2-40B4-BE49-F238E27FC236}">
                <a16:creationId xmlns:a16="http://schemas.microsoft.com/office/drawing/2014/main" id="{A2C95730-0A33-405A-8B1F-1B5439ABFE5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8AB1676-840B-0B30-EF7C-C3CCB67445F8}"/>
              </a:ext>
            </a:extLst>
          </p:cNvPr>
          <p:cNvSpPr>
            <a:spLocks noGrp="1"/>
          </p:cNvSpPr>
          <p:nvPr>
            <p:ph type="sldNum" sz="quarter" idx="12"/>
          </p:nvPr>
        </p:nvSpPr>
        <p:spPr/>
        <p:txBody>
          <a:bodyPr/>
          <a:lstStyle/>
          <a:p>
            <a:fld id="{7CD1D1EA-3D1B-4FDC-9D54-F2752C2E0681}" type="slidenum">
              <a:rPr lang="el-GR" smtClean="0"/>
              <a:t>‹#›</a:t>
            </a:fld>
            <a:endParaRPr lang="el-GR"/>
          </a:p>
        </p:txBody>
      </p:sp>
    </p:spTree>
    <p:extLst>
      <p:ext uri="{BB962C8B-B14F-4D97-AF65-F5344CB8AC3E}">
        <p14:creationId xmlns:p14="http://schemas.microsoft.com/office/powerpoint/2010/main" val="1304817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00AC46-B8FE-F4E3-E5D5-8D207C745B8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E31E1A03-FE31-A93F-40BB-20950B908A2B}"/>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2554050-3900-C6A1-8EBA-B2AA14ECA0F1}"/>
              </a:ext>
            </a:extLst>
          </p:cNvPr>
          <p:cNvSpPr>
            <a:spLocks noGrp="1"/>
          </p:cNvSpPr>
          <p:nvPr>
            <p:ph type="dt" sz="half" idx="10"/>
          </p:nvPr>
        </p:nvSpPr>
        <p:spPr/>
        <p:txBody>
          <a:bodyPr/>
          <a:lstStyle/>
          <a:p>
            <a:fld id="{384C07CC-F55F-40E3-A5A4-AD69F39470B6}" type="datetimeFigureOut">
              <a:rPr lang="el-GR" smtClean="0"/>
              <a:t>15/5/2025</a:t>
            </a:fld>
            <a:endParaRPr lang="el-GR"/>
          </a:p>
        </p:txBody>
      </p:sp>
      <p:sp>
        <p:nvSpPr>
          <p:cNvPr id="5" name="Θέση υποσέλιδου 4">
            <a:extLst>
              <a:ext uri="{FF2B5EF4-FFF2-40B4-BE49-F238E27FC236}">
                <a16:creationId xmlns:a16="http://schemas.microsoft.com/office/drawing/2014/main" id="{E5CB4CE1-3E2B-9926-3F0F-5CE4981D662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300A794-27B0-B0F9-06EA-554E9AFC8698}"/>
              </a:ext>
            </a:extLst>
          </p:cNvPr>
          <p:cNvSpPr>
            <a:spLocks noGrp="1"/>
          </p:cNvSpPr>
          <p:nvPr>
            <p:ph type="sldNum" sz="quarter" idx="12"/>
          </p:nvPr>
        </p:nvSpPr>
        <p:spPr/>
        <p:txBody>
          <a:bodyPr/>
          <a:lstStyle/>
          <a:p>
            <a:fld id="{7CD1D1EA-3D1B-4FDC-9D54-F2752C2E0681}" type="slidenum">
              <a:rPr lang="el-GR" smtClean="0"/>
              <a:t>‹#›</a:t>
            </a:fld>
            <a:endParaRPr lang="el-GR"/>
          </a:p>
        </p:txBody>
      </p:sp>
    </p:spTree>
    <p:extLst>
      <p:ext uri="{BB962C8B-B14F-4D97-AF65-F5344CB8AC3E}">
        <p14:creationId xmlns:p14="http://schemas.microsoft.com/office/powerpoint/2010/main" val="3888462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6BDA0B65-14C1-DC70-0CB3-7905BB7687DA}"/>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563E7B5-7FBA-8441-C825-7BF8D438ACEF}"/>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12D8698-876E-ADF8-4032-D90B4713665D}"/>
              </a:ext>
            </a:extLst>
          </p:cNvPr>
          <p:cNvSpPr>
            <a:spLocks noGrp="1"/>
          </p:cNvSpPr>
          <p:nvPr>
            <p:ph type="dt" sz="half" idx="10"/>
          </p:nvPr>
        </p:nvSpPr>
        <p:spPr/>
        <p:txBody>
          <a:bodyPr/>
          <a:lstStyle/>
          <a:p>
            <a:fld id="{384C07CC-F55F-40E3-A5A4-AD69F39470B6}" type="datetimeFigureOut">
              <a:rPr lang="el-GR" smtClean="0"/>
              <a:t>15/5/2025</a:t>
            </a:fld>
            <a:endParaRPr lang="el-GR"/>
          </a:p>
        </p:txBody>
      </p:sp>
      <p:sp>
        <p:nvSpPr>
          <p:cNvPr id="5" name="Θέση υποσέλιδου 4">
            <a:extLst>
              <a:ext uri="{FF2B5EF4-FFF2-40B4-BE49-F238E27FC236}">
                <a16:creationId xmlns:a16="http://schemas.microsoft.com/office/drawing/2014/main" id="{E6B0A278-5F43-99DB-3758-9664EBFCFD2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7AF762D-158C-0E46-F466-58FD5A1DCB42}"/>
              </a:ext>
            </a:extLst>
          </p:cNvPr>
          <p:cNvSpPr>
            <a:spLocks noGrp="1"/>
          </p:cNvSpPr>
          <p:nvPr>
            <p:ph type="sldNum" sz="quarter" idx="12"/>
          </p:nvPr>
        </p:nvSpPr>
        <p:spPr/>
        <p:txBody>
          <a:bodyPr/>
          <a:lstStyle/>
          <a:p>
            <a:fld id="{7CD1D1EA-3D1B-4FDC-9D54-F2752C2E0681}" type="slidenum">
              <a:rPr lang="el-GR" smtClean="0"/>
              <a:t>‹#›</a:t>
            </a:fld>
            <a:endParaRPr lang="el-GR"/>
          </a:p>
        </p:txBody>
      </p:sp>
    </p:spTree>
    <p:extLst>
      <p:ext uri="{BB962C8B-B14F-4D97-AF65-F5344CB8AC3E}">
        <p14:creationId xmlns:p14="http://schemas.microsoft.com/office/powerpoint/2010/main" val="2359876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49EBAA-3FFD-A653-98EE-E64A0C01FB7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BDC9523-F650-54C5-3089-05317F5BC36A}"/>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E339081-A5A5-B62B-2B4C-E13096065409}"/>
              </a:ext>
            </a:extLst>
          </p:cNvPr>
          <p:cNvSpPr>
            <a:spLocks noGrp="1"/>
          </p:cNvSpPr>
          <p:nvPr>
            <p:ph type="dt" sz="half" idx="10"/>
          </p:nvPr>
        </p:nvSpPr>
        <p:spPr/>
        <p:txBody>
          <a:bodyPr/>
          <a:lstStyle/>
          <a:p>
            <a:fld id="{384C07CC-F55F-40E3-A5A4-AD69F39470B6}" type="datetimeFigureOut">
              <a:rPr lang="el-GR" smtClean="0"/>
              <a:t>15/5/2025</a:t>
            </a:fld>
            <a:endParaRPr lang="el-GR"/>
          </a:p>
        </p:txBody>
      </p:sp>
      <p:sp>
        <p:nvSpPr>
          <p:cNvPr id="5" name="Θέση υποσέλιδου 4">
            <a:extLst>
              <a:ext uri="{FF2B5EF4-FFF2-40B4-BE49-F238E27FC236}">
                <a16:creationId xmlns:a16="http://schemas.microsoft.com/office/drawing/2014/main" id="{A1E7ABE4-0CF6-A027-3683-1408BA857F8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4B214F3-BBC9-5529-9647-30DCC92068D3}"/>
              </a:ext>
            </a:extLst>
          </p:cNvPr>
          <p:cNvSpPr>
            <a:spLocks noGrp="1"/>
          </p:cNvSpPr>
          <p:nvPr>
            <p:ph type="sldNum" sz="quarter" idx="12"/>
          </p:nvPr>
        </p:nvSpPr>
        <p:spPr/>
        <p:txBody>
          <a:bodyPr/>
          <a:lstStyle/>
          <a:p>
            <a:fld id="{7CD1D1EA-3D1B-4FDC-9D54-F2752C2E0681}" type="slidenum">
              <a:rPr lang="el-GR" smtClean="0"/>
              <a:t>‹#›</a:t>
            </a:fld>
            <a:endParaRPr lang="el-GR"/>
          </a:p>
        </p:txBody>
      </p:sp>
    </p:spTree>
    <p:extLst>
      <p:ext uri="{BB962C8B-B14F-4D97-AF65-F5344CB8AC3E}">
        <p14:creationId xmlns:p14="http://schemas.microsoft.com/office/powerpoint/2010/main" val="3323059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DDE871-A800-D5A4-4146-FC5C2B421A34}"/>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A1F910F-2645-4E9D-47F4-8DE78EC934B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87C6AB0D-A0C5-FC49-0EFF-399347D5FF60}"/>
              </a:ext>
            </a:extLst>
          </p:cNvPr>
          <p:cNvSpPr>
            <a:spLocks noGrp="1"/>
          </p:cNvSpPr>
          <p:nvPr>
            <p:ph type="dt" sz="half" idx="10"/>
          </p:nvPr>
        </p:nvSpPr>
        <p:spPr/>
        <p:txBody>
          <a:bodyPr/>
          <a:lstStyle/>
          <a:p>
            <a:fld id="{384C07CC-F55F-40E3-A5A4-AD69F39470B6}" type="datetimeFigureOut">
              <a:rPr lang="el-GR" smtClean="0"/>
              <a:t>15/5/2025</a:t>
            </a:fld>
            <a:endParaRPr lang="el-GR"/>
          </a:p>
        </p:txBody>
      </p:sp>
      <p:sp>
        <p:nvSpPr>
          <p:cNvPr id="5" name="Θέση υποσέλιδου 4">
            <a:extLst>
              <a:ext uri="{FF2B5EF4-FFF2-40B4-BE49-F238E27FC236}">
                <a16:creationId xmlns:a16="http://schemas.microsoft.com/office/drawing/2014/main" id="{532A50B5-50F1-C355-ACAD-0DC6C1B500A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510ECD8-B64E-346F-2807-F32F5C347D20}"/>
              </a:ext>
            </a:extLst>
          </p:cNvPr>
          <p:cNvSpPr>
            <a:spLocks noGrp="1"/>
          </p:cNvSpPr>
          <p:nvPr>
            <p:ph type="sldNum" sz="quarter" idx="12"/>
          </p:nvPr>
        </p:nvSpPr>
        <p:spPr/>
        <p:txBody>
          <a:bodyPr/>
          <a:lstStyle/>
          <a:p>
            <a:fld id="{7CD1D1EA-3D1B-4FDC-9D54-F2752C2E0681}" type="slidenum">
              <a:rPr lang="el-GR" smtClean="0"/>
              <a:t>‹#›</a:t>
            </a:fld>
            <a:endParaRPr lang="el-GR"/>
          </a:p>
        </p:txBody>
      </p:sp>
    </p:spTree>
    <p:extLst>
      <p:ext uri="{BB962C8B-B14F-4D97-AF65-F5344CB8AC3E}">
        <p14:creationId xmlns:p14="http://schemas.microsoft.com/office/powerpoint/2010/main" val="1433229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9110A5-526B-8B49-DA5E-AD87D65A56F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67715D3-111A-3FA4-B09B-4DF6A85AFBDB}"/>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8E4D944E-B2F8-E4B0-DA9F-0A10C3F4D231}"/>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9485CAA1-3CCE-099A-21BD-33CA1962B354}"/>
              </a:ext>
            </a:extLst>
          </p:cNvPr>
          <p:cNvSpPr>
            <a:spLocks noGrp="1"/>
          </p:cNvSpPr>
          <p:nvPr>
            <p:ph type="dt" sz="half" idx="10"/>
          </p:nvPr>
        </p:nvSpPr>
        <p:spPr/>
        <p:txBody>
          <a:bodyPr/>
          <a:lstStyle/>
          <a:p>
            <a:fld id="{384C07CC-F55F-40E3-A5A4-AD69F39470B6}" type="datetimeFigureOut">
              <a:rPr lang="el-GR" smtClean="0"/>
              <a:t>15/5/2025</a:t>
            </a:fld>
            <a:endParaRPr lang="el-GR"/>
          </a:p>
        </p:txBody>
      </p:sp>
      <p:sp>
        <p:nvSpPr>
          <p:cNvPr id="6" name="Θέση υποσέλιδου 5">
            <a:extLst>
              <a:ext uri="{FF2B5EF4-FFF2-40B4-BE49-F238E27FC236}">
                <a16:creationId xmlns:a16="http://schemas.microsoft.com/office/drawing/2014/main" id="{220A9072-9180-79A4-5FC1-DAEFA1A94AB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A13EB1C-B68C-6AA3-3CC7-232E8FA866D2}"/>
              </a:ext>
            </a:extLst>
          </p:cNvPr>
          <p:cNvSpPr>
            <a:spLocks noGrp="1"/>
          </p:cNvSpPr>
          <p:nvPr>
            <p:ph type="sldNum" sz="quarter" idx="12"/>
          </p:nvPr>
        </p:nvSpPr>
        <p:spPr/>
        <p:txBody>
          <a:bodyPr/>
          <a:lstStyle/>
          <a:p>
            <a:fld id="{7CD1D1EA-3D1B-4FDC-9D54-F2752C2E0681}" type="slidenum">
              <a:rPr lang="el-GR" smtClean="0"/>
              <a:t>‹#›</a:t>
            </a:fld>
            <a:endParaRPr lang="el-GR"/>
          </a:p>
        </p:txBody>
      </p:sp>
    </p:spTree>
    <p:extLst>
      <p:ext uri="{BB962C8B-B14F-4D97-AF65-F5344CB8AC3E}">
        <p14:creationId xmlns:p14="http://schemas.microsoft.com/office/powerpoint/2010/main" val="444201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2D982E-9827-4B49-7855-2135CFF491ED}"/>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10060E6-BA61-06C5-75E3-BBA67E273E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F2A82172-2586-BD3D-BAAD-903BB736502F}"/>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69B81A0C-C09A-8225-4D40-1BDA7C11A7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039DAD1F-5308-CBDF-9DB1-5EE278CEA766}"/>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7CE33999-6FE8-CFDF-6371-4BC69BB007BC}"/>
              </a:ext>
            </a:extLst>
          </p:cNvPr>
          <p:cNvSpPr>
            <a:spLocks noGrp="1"/>
          </p:cNvSpPr>
          <p:nvPr>
            <p:ph type="dt" sz="half" idx="10"/>
          </p:nvPr>
        </p:nvSpPr>
        <p:spPr/>
        <p:txBody>
          <a:bodyPr/>
          <a:lstStyle/>
          <a:p>
            <a:fld id="{384C07CC-F55F-40E3-A5A4-AD69F39470B6}" type="datetimeFigureOut">
              <a:rPr lang="el-GR" smtClean="0"/>
              <a:t>15/5/2025</a:t>
            </a:fld>
            <a:endParaRPr lang="el-GR"/>
          </a:p>
        </p:txBody>
      </p:sp>
      <p:sp>
        <p:nvSpPr>
          <p:cNvPr id="8" name="Θέση υποσέλιδου 7">
            <a:extLst>
              <a:ext uri="{FF2B5EF4-FFF2-40B4-BE49-F238E27FC236}">
                <a16:creationId xmlns:a16="http://schemas.microsoft.com/office/drawing/2014/main" id="{CE05A7A2-6A5E-0A71-73A3-74ECF67BE140}"/>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119687EB-C05D-18CE-AA81-365A749346D4}"/>
              </a:ext>
            </a:extLst>
          </p:cNvPr>
          <p:cNvSpPr>
            <a:spLocks noGrp="1"/>
          </p:cNvSpPr>
          <p:nvPr>
            <p:ph type="sldNum" sz="quarter" idx="12"/>
          </p:nvPr>
        </p:nvSpPr>
        <p:spPr/>
        <p:txBody>
          <a:bodyPr/>
          <a:lstStyle/>
          <a:p>
            <a:fld id="{7CD1D1EA-3D1B-4FDC-9D54-F2752C2E0681}" type="slidenum">
              <a:rPr lang="el-GR" smtClean="0"/>
              <a:t>‹#›</a:t>
            </a:fld>
            <a:endParaRPr lang="el-GR"/>
          </a:p>
        </p:txBody>
      </p:sp>
    </p:spTree>
    <p:extLst>
      <p:ext uri="{BB962C8B-B14F-4D97-AF65-F5344CB8AC3E}">
        <p14:creationId xmlns:p14="http://schemas.microsoft.com/office/powerpoint/2010/main" val="107584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E53DA6-1690-6880-1CD7-B11FB53328E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CACDC4BC-E58C-2BAC-20CD-373C109537E7}"/>
              </a:ext>
            </a:extLst>
          </p:cNvPr>
          <p:cNvSpPr>
            <a:spLocks noGrp="1"/>
          </p:cNvSpPr>
          <p:nvPr>
            <p:ph type="dt" sz="half" idx="10"/>
          </p:nvPr>
        </p:nvSpPr>
        <p:spPr/>
        <p:txBody>
          <a:bodyPr/>
          <a:lstStyle/>
          <a:p>
            <a:fld id="{384C07CC-F55F-40E3-A5A4-AD69F39470B6}" type="datetimeFigureOut">
              <a:rPr lang="el-GR" smtClean="0"/>
              <a:t>15/5/2025</a:t>
            </a:fld>
            <a:endParaRPr lang="el-GR"/>
          </a:p>
        </p:txBody>
      </p:sp>
      <p:sp>
        <p:nvSpPr>
          <p:cNvPr id="4" name="Θέση υποσέλιδου 3">
            <a:extLst>
              <a:ext uri="{FF2B5EF4-FFF2-40B4-BE49-F238E27FC236}">
                <a16:creationId xmlns:a16="http://schemas.microsoft.com/office/drawing/2014/main" id="{D6A4CEA5-9E60-7304-6FB2-B163DFD11F2B}"/>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5EB5EE71-25C1-D3A4-AEBE-A422DA9657F0}"/>
              </a:ext>
            </a:extLst>
          </p:cNvPr>
          <p:cNvSpPr>
            <a:spLocks noGrp="1"/>
          </p:cNvSpPr>
          <p:nvPr>
            <p:ph type="sldNum" sz="quarter" idx="12"/>
          </p:nvPr>
        </p:nvSpPr>
        <p:spPr/>
        <p:txBody>
          <a:bodyPr/>
          <a:lstStyle/>
          <a:p>
            <a:fld id="{7CD1D1EA-3D1B-4FDC-9D54-F2752C2E0681}" type="slidenum">
              <a:rPr lang="el-GR" smtClean="0"/>
              <a:t>‹#›</a:t>
            </a:fld>
            <a:endParaRPr lang="el-GR"/>
          </a:p>
        </p:txBody>
      </p:sp>
    </p:spTree>
    <p:extLst>
      <p:ext uri="{BB962C8B-B14F-4D97-AF65-F5344CB8AC3E}">
        <p14:creationId xmlns:p14="http://schemas.microsoft.com/office/powerpoint/2010/main" val="1040568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849DEB3D-3786-935E-823E-4EDB9B462F7B}"/>
              </a:ext>
            </a:extLst>
          </p:cNvPr>
          <p:cNvSpPr>
            <a:spLocks noGrp="1"/>
          </p:cNvSpPr>
          <p:nvPr>
            <p:ph type="dt" sz="half" idx="10"/>
          </p:nvPr>
        </p:nvSpPr>
        <p:spPr/>
        <p:txBody>
          <a:bodyPr/>
          <a:lstStyle/>
          <a:p>
            <a:fld id="{384C07CC-F55F-40E3-A5A4-AD69F39470B6}" type="datetimeFigureOut">
              <a:rPr lang="el-GR" smtClean="0"/>
              <a:t>15/5/2025</a:t>
            </a:fld>
            <a:endParaRPr lang="el-GR"/>
          </a:p>
        </p:txBody>
      </p:sp>
      <p:sp>
        <p:nvSpPr>
          <p:cNvPr id="3" name="Θέση υποσέλιδου 2">
            <a:extLst>
              <a:ext uri="{FF2B5EF4-FFF2-40B4-BE49-F238E27FC236}">
                <a16:creationId xmlns:a16="http://schemas.microsoft.com/office/drawing/2014/main" id="{758AEF04-61FE-3779-CC95-956BF8F8C29C}"/>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BD0179DA-C4A3-8A6F-E5EF-C35CAF0D9363}"/>
              </a:ext>
            </a:extLst>
          </p:cNvPr>
          <p:cNvSpPr>
            <a:spLocks noGrp="1"/>
          </p:cNvSpPr>
          <p:nvPr>
            <p:ph type="sldNum" sz="quarter" idx="12"/>
          </p:nvPr>
        </p:nvSpPr>
        <p:spPr/>
        <p:txBody>
          <a:bodyPr/>
          <a:lstStyle/>
          <a:p>
            <a:fld id="{7CD1D1EA-3D1B-4FDC-9D54-F2752C2E0681}" type="slidenum">
              <a:rPr lang="el-GR" smtClean="0"/>
              <a:t>‹#›</a:t>
            </a:fld>
            <a:endParaRPr lang="el-GR"/>
          </a:p>
        </p:txBody>
      </p:sp>
    </p:spTree>
    <p:extLst>
      <p:ext uri="{BB962C8B-B14F-4D97-AF65-F5344CB8AC3E}">
        <p14:creationId xmlns:p14="http://schemas.microsoft.com/office/powerpoint/2010/main" val="3706379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D9654DA-2D17-7E20-8C43-894BA5625DD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944C3EC-B939-7B96-DAD7-41C8BC2A6F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CC58134D-58B1-7616-36B9-0AB27A397C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E0B26F5-17EA-244D-8B54-D6056C6E044D}"/>
              </a:ext>
            </a:extLst>
          </p:cNvPr>
          <p:cNvSpPr>
            <a:spLocks noGrp="1"/>
          </p:cNvSpPr>
          <p:nvPr>
            <p:ph type="dt" sz="half" idx="10"/>
          </p:nvPr>
        </p:nvSpPr>
        <p:spPr/>
        <p:txBody>
          <a:bodyPr/>
          <a:lstStyle/>
          <a:p>
            <a:fld id="{384C07CC-F55F-40E3-A5A4-AD69F39470B6}" type="datetimeFigureOut">
              <a:rPr lang="el-GR" smtClean="0"/>
              <a:t>15/5/2025</a:t>
            </a:fld>
            <a:endParaRPr lang="el-GR"/>
          </a:p>
        </p:txBody>
      </p:sp>
      <p:sp>
        <p:nvSpPr>
          <p:cNvPr id="6" name="Θέση υποσέλιδου 5">
            <a:extLst>
              <a:ext uri="{FF2B5EF4-FFF2-40B4-BE49-F238E27FC236}">
                <a16:creationId xmlns:a16="http://schemas.microsoft.com/office/drawing/2014/main" id="{98ABD2D8-67B6-D7B6-B0E6-DCE644FE0C5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A385BDF-E366-EEA7-247D-03A016FC073E}"/>
              </a:ext>
            </a:extLst>
          </p:cNvPr>
          <p:cNvSpPr>
            <a:spLocks noGrp="1"/>
          </p:cNvSpPr>
          <p:nvPr>
            <p:ph type="sldNum" sz="quarter" idx="12"/>
          </p:nvPr>
        </p:nvSpPr>
        <p:spPr/>
        <p:txBody>
          <a:bodyPr/>
          <a:lstStyle/>
          <a:p>
            <a:fld id="{7CD1D1EA-3D1B-4FDC-9D54-F2752C2E0681}" type="slidenum">
              <a:rPr lang="el-GR" smtClean="0"/>
              <a:t>‹#›</a:t>
            </a:fld>
            <a:endParaRPr lang="el-GR"/>
          </a:p>
        </p:txBody>
      </p:sp>
    </p:spTree>
    <p:extLst>
      <p:ext uri="{BB962C8B-B14F-4D97-AF65-F5344CB8AC3E}">
        <p14:creationId xmlns:p14="http://schemas.microsoft.com/office/powerpoint/2010/main" val="1947489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40A470-5377-4219-8EF2-CC2E5610BEA1}"/>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A1176862-2147-4864-119C-7FD64B728E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E05FD4AB-12D8-C8C6-26B2-123C76CF17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889A10AB-9CC0-9F36-D4FC-BA185CAA45B4}"/>
              </a:ext>
            </a:extLst>
          </p:cNvPr>
          <p:cNvSpPr>
            <a:spLocks noGrp="1"/>
          </p:cNvSpPr>
          <p:nvPr>
            <p:ph type="dt" sz="half" idx="10"/>
          </p:nvPr>
        </p:nvSpPr>
        <p:spPr/>
        <p:txBody>
          <a:bodyPr/>
          <a:lstStyle/>
          <a:p>
            <a:fld id="{384C07CC-F55F-40E3-A5A4-AD69F39470B6}" type="datetimeFigureOut">
              <a:rPr lang="el-GR" smtClean="0"/>
              <a:t>15/5/2025</a:t>
            </a:fld>
            <a:endParaRPr lang="el-GR"/>
          </a:p>
        </p:txBody>
      </p:sp>
      <p:sp>
        <p:nvSpPr>
          <p:cNvPr id="6" name="Θέση υποσέλιδου 5">
            <a:extLst>
              <a:ext uri="{FF2B5EF4-FFF2-40B4-BE49-F238E27FC236}">
                <a16:creationId xmlns:a16="http://schemas.microsoft.com/office/drawing/2014/main" id="{80F2C17A-8BA6-47D4-0F9D-504E55452DE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2D29075-42FD-38FC-E5FA-ED9419CEA310}"/>
              </a:ext>
            </a:extLst>
          </p:cNvPr>
          <p:cNvSpPr>
            <a:spLocks noGrp="1"/>
          </p:cNvSpPr>
          <p:nvPr>
            <p:ph type="sldNum" sz="quarter" idx="12"/>
          </p:nvPr>
        </p:nvSpPr>
        <p:spPr/>
        <p:txBody>
          <a:bodyPr/>
          <a:lstStyle/>
          <a:p>
            <a:fld id="{7CD1D1EA-3D1B-4FDC-9D54-F2752C2E0681}" type="slidenum">
              <a:rPr lang="el-GR" smtClean="0"/>
              <a:t>‹#›</a:t>
            </a:fld>
            <a:endParaRPr lang="el-GR"/>
          </a:p>
        </p:txBody>
      </p:sp>
    </p:spTree>
    <p:extLst>
      <p:ext uri="{BB962C8B-B14F-4D97-AF65-F5344CB8AC3E}">
        <p14:creationId xmlns:p14="http://schemas.microsoft.com/office/powerpoint/2010/main" val="172203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9A63AC67-6C9D-005D-4238-A882589D64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0FD6C4F-BA37-F86F-73DA-991A9A11D4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5EF5864-9F8F-68E4-988C-96E6BEDE9F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84C07CC-F55F-40E3-A5A4-AD69F39470B6}" type="datetimeFigureOut">
              <a:rPr lang="el-GR" smtClean="0"/>
              <a:t>15/5/2025</a:t>
            </a:fld>
            <a:endParaRPr lang="el-GR"/>
          </a:p>
        </p:txBody>
      </p:sp>
      <p:sp>
        <p:nvSpPr>
          <p:cNvPr id="5" name="Θέση υποσέλιδου 4">
            <a:extLst>
              <a:ext uri="{FF2B5EF4-FFF2-40B4-BE49-F238E27FC236}">
                <a16:creationId xmlns:a16="http://schemas.microsoft.com/office/drawing/2014/main" id="{675CFC57-69E9-832B-25EE-EA83584A94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5183D759-0206-D635-7809-A891138AC8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CD1D1EA-3D1B-4FDC-9D54-F2752C2E0681}" type="slidenum">
              <a:rPr lang="el-GR" smtClean="0"/>
              <a:t>‹#›</a:t>
            </a:fld>
            <a:endParaRPr lang="el-GR"/>
          </a:p>
        </p:txBody>
      </p:sp>
    </p:spTree>
    <p:extLst>
      <p:ext uri="{BB962C8B-B14F-4D97-AF65-F5344CB8AC3E}">
        <p14:creationId xmlns:p14="http://schemas.microsoft.com/office/powerpoint/2010/main" val="23418389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photodentro.edu.gr/aggregator/sites/all/libraries/ViewerJS/#/aggregator/sites/all/themes/photodentro_bootstrap/misc/pdf/DS-II_PHOTODENTRO_AGGREGATOR_4.0_USER_MANUAL_2019-05-v1.0.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498159" y="2054460"/>
            <a:ext cx="7772400" cy="1800200"/>
          </a:xfrm>
        </p:spPr>
        <p:txBody>
          <a:bodyPr>
            <a:noAutofit/>
          </a:bodyPr>
          <a:lstStyle/>
          <a:p>
            <a:r>
              <a:rPr lang="el-GR" sz="3700" b="1" dirty="0"/>
              <a:t>ΠΑΙΔΑΓΩΓΙΚΕΣ ΕΦΑΡΜΟΓΕΣ Η/Υ</a:t>
            </a:r>
            <a:br>
              <a:rPr lang="el-GR" sz="3700" dirty="0"/>
            </a:br>
            <a:r>
              <a:rPr lang="el-GR" sz="3700" dirty="0"/>
              <a:t>ΑΣΠΑΙΤΕ</a:t>
            </a:r>
            <a:r>
              <a:rPr lang="el-GR" sz="3800" dirty="0"/>
              <a:t> Πατρών</a:t>
            </a:r>
            <a:br>
              <a:rPr lang="el-GR" sz="3800" dirty="0"/>
            </a:br>
            <a:r>
              <a:rPr lang="el-GR" sz="3800" b="1" dirty="0"/>
              <a:t>Μάθημα 5</a:t>
            </a:r>
            <a:r>
              <a:rPr lang="el-GR" sz="3800" b="1" baseline="30000" dirty="0"/>
              <a:t>ο</a:t>
            </a:r>
            <a:r>
              <a:rPr lang="el-GR" sz="3800" b="1" dirty="0"/>
              <a:t> </a:t>
            </a:r>
            <a:br>
              <a:rPr lang="el-GR" sz="3800" dirty="0"/>
            </a:br>
            <a:br>
              <a:rPr lang="el-GR" sz="3800" dirty="0"/>
            </a:br>
            <a:r>
              <a:rPr lang="el-GR" sz="3800" dirty="0"/>
              <a:t>ΦΩΤΌΔΕΝΤΡΟ</a:t>
            </a:r>
          </a:p>
        </p:txBody>
      </p:sp>
      <p:sp>
        <p:nvSpPr>
          <p:cNvPr id="3" name="2 - Υπότιτλος"/>
          <p:cNvSpPr>
            <a:spLocks noGrp="1"/>
          </p:cNvSpPr>
          <p:nvPr>
            <p:ph type="subTitle" idx="1"/>
          </p:nvPr>
        </p:nvSpPr>
        <p:spPr>
          <a:xfrm>
            <a:off x="3215680" y="5877272"/>
            <a:ext cx="6112768" cy="980728"/>
          </a:xfrm>
        </p:spPr>
        <p:txBody>
          <a:bodyPr>
            <a:normAutofit/>
          </a:bodyPr>
          <a:lstStyle/>
          <a:p>
            <a:r>
              <a:rPr lang="el-GR" dirty="0"/>
              <a:t>Δρ Αθανασία Μπαλωμένου</a:t>
            </a:r>
          </a:p>
          <a:p>
            <a:r>
              <a:rPr lang="en-US" dirty="0"/>
              <a:t>smpalom@upatras.gr</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151A93-68B1-DD4A-8847-AFDBA509F6ED}"/>
              </a:ext>
            </a:extLst>
          </p:cNvPr>
          <p:cNvSpPr>
            <a:spLocks noGrp="1"/>
          </p:cNvSpPr>
          <p:nvPr>
            <p:ph type="title"/>
          </p:nvPr>
        </p:nvSpPr>
        <p:spPr>
          <a:xfrm>
            <a:off x="838200" y="0"/>
            <a:ext cx="10515600" cy="1325563"/>
          </a:xfrm>
        </p:spPr>
        <p:txBody>
          <a:bodyPr/>
          <a:lstStyle/>
          <a:p>
            <a:r>
              <a:rPr lang="en-US" dirty="0"/>
              <a:t>http://photodentro.edu.gr/aggregator/</a:t>
            </a:r>
            <a:endParaRPr lang="el-GR" dirty="0"/>
          </a:p>
        </p:txBody>
      </p:sp>
      <p:sp>
        <p:nvSpPr>
          <p:cNvPr id="3" name="Θέση περιεχομένου 2">
            <a:extLst>
              <a:ext uri="{FF2B5EF4-FFF2-40B4-BE49-F238E27FC236}">
                <a16:creationId xmlns:a16="http://schemas.microsoft.com/office/drawing/2014/main" id="{61D7AE8D-6056-F887-4223-E57E27F60547}"/>
              </a:ext>
            </a:extLst>
          </p:cNvPr>
          <p:cNvSpPr>
            <a:spLocks noGrp="1"/>
          </p:cNvSpPr>
          <p:nvPr>
            <p:ph idx="1"/>
          </p:nvPr>
        </p:nvSpPr>
        <p:spPr>
          <a:xfrm>
            <a:off x="372979" y="1092910"/>
            <a:ext cx="10515600" cy="4351338"/>
          </a:xfrm>
        </p:spPr>
        <p:txBody>
          <a:bodyPr>
            <a:noAutofit/>
          </a:bodyPr>
          <a:lstStyle/>
          <a:p>
            <a:r>
              <a:rPr lang="el-GR" sz="2200" b="0" i="0" dirty="0">
                <a:solidFill>
                  <a:srgbClr val="666666"/>
                </a:solidFill>
                <a:effectLst/>
                <a:latin typeface="Roboto" panose="02000000000000000000" pitchFamily="2" charset="0"/>
              </a:rPr>
              <a:t>Το </a:t>
            </a:r>
            <a:r>
              <a:rPr lang="el-GR" sz="2200" b="1" i="0" dirty="0" err="1">
                <a:solidFill>
                  <a:srgbClr val="666666"/>
                </a:solidFill>
                <a:effectLst/>
                <a:latin typeface="Roboto" panose="02000000000000000000" pitchFamily="2" charset="0"/>
              </a:rPr>
              <a:t>Φωτόδεντρο</a:t>
            </a:r>
            <a:r>
              <a:rPr lang="el-GR" sz="2200" b="0" i="0" dirty="0">
                <a:solidFill>
                  <a:srgbClr val="666666"/>
                </a:solidFill>
                <a:effectLst/>
                <a:latin typeface="Roboto" panose="02000000000000000000" pitchFamily="2" charset="0"/>
              </a:rPr>
              <a:t> είναι ο </a:t>
            </a:r>
            <a:r>
              <a:rPr lang="el-GR" sz="2200" b="1" i="0" dirty="0">
                <a:solidFill>
                  <a:srgbClr val="666666"/>
                </a:solidFill>
                <a:effectLst/>
                <a:latin typeface="Roboto" panose="02000000000000000000" pitchFamily="2" charset="0"/>
              </a:rPr>
              <a:t>Εθνικός Συσσωρευτής Εκπαιδευτικού Περιεχομένου</a:t>
            </a:r>
            <a:r>
              <a:rPr lang="el-GR" sz="2200" b="0" i="0" dirty="0">
                <a:solidFill>
                  <a:srgbClr val="666666"/>
                </a:solidFill>
                <a:effectLst/>
                <a:latin typeface="Roboto" panose="02000000000000000000" pitchFamily="2" charset="0"/>
              </a:rPr>
              <a:t> για την Πρωτοβάθμια και τη Δευτεροβάθμια εκπαίδευση. Αποτελεί την κεντρική e-υπηρεσία του Υπουργείου Παιδείας για την ενοποιημένη αναζήτηση και διάθεση ψηφιακού εκπαιδευτικού περιεχομένου στα σχολεία. Είναι ανοιχτό σε όλους, μαθητές, δασκάλους, γονείς αλλά και κάθε ενδιαφερόμενο.</a:t>
            </a:r>
            <a:br>
              <a:rPr lang="el-GR" sz="2200" dirty="0"/>
            </a:br>
            <a:r>
              <a:rPr lang="el-GR" sz="2200" b="0" i="0" dirty="0">
                <a:solidFill>
                  <a:srgbClr val="666666"/>
                </a:solidFill>
                <a:effectLst/>
                <a:latin typeface="Roboto" panose="02000000000000000000" pitchFamily="2" charset="0"/>
              </a:rPr>
              <a:t>Στο </a:t>
            </a:r>
            <a:r>
              <a:rPr lang="el-GR" sz="2200" b="1" i="0" dirty="0" err="1">
                <a:solidFill>
                  <a:srgbClr val="666666"/>
                </a:solidFill>
                <a:effectLst/>
                <a:latin typeface="Roboto" panose="02000000000000000000" pitchFamily="2" charset="0"/>
              </a:rPr>
              <a:t>Φωτόδεντρο</a:t>
            </a:r>
            <a:r>
              <a:rPr lang="el-GR" sz="2200" b="1" i="0" dirty="0">
                <a:solidFill>
                  <a:srgbClr val="666666"/>
                </a:solidFill>
                <a:effectLst/>
                <a:latin typeface="Roboto" panose="02000000000000000000" pitchFamily="2" charset="0"/>
              </a:rPr>
              <a:t> - Συσσωρευτή Εκπαιδευτικού Περιεχομένου</a:t>
            </a:r>
            <a:r>
              <a:rPr lang="el-GR" sz="2200" b="0" i="0" dirty="0">
                <a:solidFill>
                  <a:srgbClr val="666666"/>
                </a:solidFill>
                <a:effectLst/>
                <a:latin typeface="Roboto" panose="02000000000000000000" pitchFamily="2" charset="0"/>
              </a:rPr>
              <a:t> μπορείτε να αναζητήσετε με ενιαίο τρόπο και από ένα κεντρικό σημείο, ψηφιακό εκπαιδευτικό υλικό για τη σχολική εκπαίδευση, που βρίσκεται είτε στα αποθετήρια «</a:t>
            </a:r>
            <a:r>
              <a:rPr lang="el-GR" sz="2200" b="0" i="0" dirty="0" err="1">
                <a:solidFill>
                  <a:srgbClr val="666666"/>
                </a:solidFill>
                <a:effectLst/>
                <a:latin typeface="Roboto" panose="02000000000000000000" pitchFamily="2" charset="0"/>
              </a:rPr>
              <a:t>Φωτόδεντρο</a:t>
            </a:r>
            <a:r>
              <a:rPr lang="el-GR" sz="2200" b="0" i="0" dirty="0">
                <a:solidFill>
                  <a:srgbClr val="666666"/>
                </a:solidFill>
                <a:effectLst/>
                <a:latin typeface="Roboto" panose="02000000000000000000" pitchFamily="2" charset="0"/>
              </a:rPr>
              <a:t>» του Υπουργείου Παιδείας είτε σε άλλα, «εξωτερικά» αποθετήρια ή εκπαιδευτικές πύλες. Παρέχει δηλαδή έναν κεντρικό «κατάλογο» με το ψηφιακό εκπαιδευτικό υλικό του Υπουργείου Παιδείας για τη σχολική εκπαίδευση.</a:t>
            </a:r>
            <a:br>
              <a:rPr lang="el-GR" sz="2200" dirty="0"/>
            </a:br>
            <a:r>
              <a:rPr lang="el-GR" sz="2200" b="0" i="0" dirty="0">
                <a:solidFill>
                  <a:srgbClr val="666666"/>
                </a:solidFill>
                <a:effectLst/>
                <a:latin typeface="Roboto" panose="02000000000000000000" pitchFamily="2" charset="0"/>
              </a:rPr>
              <a:t>Το </a:t>
            </a:r>
            <a:r>
              <a:rPr lang="el-GR" sz="2200" b="0" i="0" dirty="0" err="1">
                <a:solidFill>
                  <a:srgbClr val="666666"/>
                </a:solidFill>
                <a:effectLst/>
                <a:latin typeface="Roboto" panose="02000000000000000000" pitchFamily="2" charset="0"/>
              </a:rPr>
              <a:t>Φωτόδεντρο</a:t>
            </a:r>
            <a:r>
              <a:rPr lang="el-GR" sz="2200" b="0" i="0" dirty="0">
                <a:solidFill>
                  <a:srgbClr val="666666"/>
                </a:solidFill>
                <a:effectLst/>
                <a:latin typeface="Roboto" panose="02000000000000000000" pitchFamily="2" charset="0"/>
              </a:rPr>
              <a:t> προωθεί τη χρήση των ανοιχτών εκπαιδευτικών πόρων (OER) για τα σχολεία, υλοποιώντας την εθνική στρατηγική για το ψηφιακό εκπαιδευτικό περιεχόμενο. Όλο το υλικό που είναι διαθέσιμο μέσα από τον Εθνικό Συσσωρευτή Εκπαιδευτικού Περιεχομένου «</a:t>
            </a:r>
            <a:r>
              <a:rPr lang="el-GR" sz="2200" b="0" i="0" dirty="0" err="1">
                <a:solidFill>
                  <a:srgbClr val="666666"/>
                </a:solidFill>
                <a:effectLst/>
                <a:latin typeface="Roboto" panose="02000000000000000000" pitchFamily="2" charset="0"/>
              </a:rPr>
              <a:t>Φωτόδεντρο</a:t>
            </a:r>
            <a:r>
              <a:rPr lang="el-GR" sz="2200" b="0" i="0" dirty="0">
                <a:solidFill>
                  <a:srgbClr val="666666"/>
                </a:solidFill>
                <a:effectLst/>
                <a:latin typeface="Roboto" panose="02000000000000000000" pitchFamily="2" charset="0"/>
              </a:rPr>
              <a:t>» διατίθεται ελεύθερα, με την άδεια </a:t>
            </a:r>
            <a:r>
              <a:rPr lang="el-GR" sz="2200" b="0" i="0" dirty="0" err="1">
                <a:solidFill>
                  <a:srgbClr val="666666"/>
                </a:solidFill>
                <a:effectLst/>
                <a:latin typeface="Roboto" panose="02000000000000000000" pitchFamily="2" charset="0"/>
              </a:rPr>
              <a:t>Creative</a:t>
            </a:r>
            <a:r>
              <a:rPr lang="el-GR" sz="2200" b="0" i="0" dirty="0">
                <a:solidFill>
                  <a:srgbClr val="666666"/>
                </a:solidFill>
                <a:effectLst/>
                <a:latin typeface="Roboto" panose="02000000000000000000" pitchFamily="2" charset="0"/>
              </a:rPr>
              <a:t> </a:t>
            </a:r>
            <a:r>
              <a:rPr lang="el-GR" sz="2200" b="0" i="0" dirty="0" err="1">
                <a:solidFill>
                  <a:srgbClr val="666666"/>
                </a:solidFill>
                <a:effectLst/>
                <a:latin typeface="Roboto" panose="02000000000000000000" pitchFamily="2" charset="0"/>
              </a:rPr>
              <a:t>Commons</a:t>
            </a:r>
            <a:r>
              <a:rPr lang="el-GR" sz="2200" b="0" i="0" dirty="0">
                <a:solidFill>
                  <a:srgbClr val="666666"/>
                </a:solidFill>
                <a:effectLst/>
                <a:latin typeface="Roboto" panose="02000000000000000000" pitchFamily="2" charset="0"/>
              </a:rPr>
              <a:t> CC BY-NC-SA ή με άλλη παρόμοια, πιο ανοιχτή άδεια χρήσης.</a:t>
            </a:r>
            <a:endParaRPr lang="el-GR" sz="2200" dirty="0"/>
          </a:p>
        </p:txBody>
      </p:sp>
    </p:spTree>
    <p:extLst>
      <p:ext uri="{BB962C8B-B14F-4D97-AF65-F5344CB8AC3E}">
        <p14:creationId xmlns:p14="http://schemas.microsoft.com/office/powerpoint/2010/main" val="845667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9320EC-A242-6C64-3826-80873E12EB73}"/>
              </a:ext>
            </a:extLst>
          </p:cNvPr>
          <p:cNvSpPr>
            <a:spLocks noGrp="1"/>
          </p:cNvSpPr>
          <p:nvPr>
            <p:ph type="title"/>
          </p:nvPr>
        </p:nvSpPr>
        <p:spPr/>
        <p:txBody>
          <a:bodyPr/>
          <a:lstStyle/>
          <a:p>
            <a:r>
              <a:rPr lang="el-GR" dirty="0"/>
              <a:t>Οδηγός χρήσης</a:t>
            </a:r>
          </a:p>
        </p:txBody>
      </p:sp>
      <p:sp>
        <p:nvSpPr>
          <p:cNvPr id="3" name="Θέση περιεχομένου 2">
            <a:extLst>
              <a:ext uri="{FF2B5EF4-FFF2-40B4-BE49-F238E27FC236}">
                <a16:creationId xmlns:a16="http://schemas.microsoft.com/office/drawing/2014/main" id="{614A93DB-9170-5F28-E67A-B0E7FE259D41}"/>
              </a:ext>
            </a:extLst>
          </p:cNvPr>
          <p:cNvSpPr>
            <a:spLocks noGrp="1"/>
          </p:cNvSpPr>
          <p:nvPr>
            <p:ph idx="1"/>
          </p:nvPr>
        </p:nvSpPr>
        <p:spPr/>
        <p:txBody>
          <a:bodyPr/>
          <a:lstStyle/>
          <a:p>
            <a:r>
              <a:rPr lang="en-US" dirty="0">
                <a:hlinkClick r:id="rId2"/>
              </a:rPr>
              <a:t>http://photodentro.edu.gr/aggregator/sites/all/libraries/ViewerJS/#/aggregator/sites/all/themes/photodentro_bootstrap/misc/pdf/DS-II_PHOTODENTRO_AGGREGATOR_4.0_USER_MANUAL_2019-05-v1.0.pdf</a:t>
            </a:r>
            <a:r>
              <a:rPr lang="el-GR" dirty="0"/>
              <a:t> </a:t>
            </a:r>
          </a:p>
        </p:txBody>
      </p:sp>
    </p:spTree>
    <p:extLst>
      <p:ext uri="{BB962C8B-B14F-4D97-AF65-F5344CB8AC3E}">
        <p14:creationId xmlns:p14="http://schemas.microsoft.com/office/powerpoint/2010/main" val="461362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5A348E-A33A-7FC3-D5C4-E549292555EC}"/>
              </a:ext>
            </a:extLst>
          </p:cNvPr>
          <p:cNvSpPr>
            <a:spLocks noGrp="1"/>
          </p:cNvSpPr>
          <p:nvPr>
            <p:ph type="title"/>
          </p:nvPr>
        </p:nvSpPr>
        <p:spPr/>
        <p:txBody>
          <a:bodyPr/>
          <a:lstStyle/>
          <a:p>
            <a:r>
              <a:rPr lang="el-GR" dirty="0"/>
              <a:t>ΑΠΟΘΕΤΉΡΙΑ ΣΤΟ ΦΩΤΟΔΕΝΤΡΟ</a:t>
            </a:r>
          </a:p>
        </p:txBody>
      </p:sp>
      <p:sp>
        <p:nvSpPr>
          <p:cNvPr id="3" name="Θέση περιεχομένου 2">
            <a:extLst>
              <a:ext uri="{FF2B5EF4-FFF2-40B4-BE49-F238E27FC236}">
                <a16:creationId xmlns:a16="http://schemas.microsoft.com/office/drawing/2014/main" id="{9E4B71AF-EA69-50AA-B742-0203D283BB98}"/>
              </a:ext>
            </a:extLst>
          </p:cNvPr>
          <p:cNvSpPr>
            <a:spLocks noGrp="1"/>
          </p:cNvSpPr>
          <p:nvPr>
            <p:ph idx="1"/>
          </p:nvPr>
        </p:nvSpPr>
        <p:spPr/>
        <p:txBody>
          <a:bodyPr/>
          <a:lstStyle/>
          <a:p>
            <a:endParaRPr lang="el-GR" dirty="0"/>
          </a:p>
        </p:txBody>
      </p:sp>
      <p:pic>
        <p:nvPicPr>
          <p:cNvPr id="5" name="Εικόνα 4">
            <a:extLst>
              <a:ext uri="{FF2B5EF4-FFF2-40B4-BE49-F238E27FC236}">
                <a16:creationId xmlns:a16="http://schemas.microsoft.com/office/drawing/2014/main" id="{B6E2F94D-E049-50A8-675A-712FAFEC0C6D}"/>
              </a:ext>
            </a:extLst>
          </p:cNvPr>
          <p:cNvPicPr>
            <a:picLocks noChangeAspect="1"/>
          </p:cNvPicPr>
          <p:nvPr/>
        </p:nvPicPr>
        <p:blipFill>
          <a:blip r:embed="rId2"/>
          <a:stretch>
            <a:fillRect/>
          </a:stretch>
        </p:blipFill>
        <p:spPr>
          <a:xfrm>
            <a:off x="0" y="2205250"/>
            <a:ext cx="12192000" cy="2447499"/>
          </a:xfrm>
          <a:prstGeom prst="rect">
            <a:avLst/>
          </a:prstGeom>
        </p:spPr>
      </p:pic>
    </p:spTree>
    <p:extLst>
      <p:ext uri="{BB962C8B-B14F-4D97-AF65-F5344CB8AC3E}">
        <p14:creationId xmlns:p14="http://schemas.microsoft.com/office/powerpoint/2010/main" val="1447884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26C82D1-0399-ED94-5DB2-B749199EEDB1}"/>
              </a:ext>
            </a:extLst>
          </p:cNvPr>
          <p:cNvSpPr>
            <a:spLocks noGrp="1"/>
          </p:cNvSpPr>
          <p:nvPr>
            <p:ph type="title"/>
          </p:nvPr>
        </p:nvSpPr>
        <p:spPr>
          <a:xfrm>
            <a:off x="838200" y="172387"/>
            <a:ext cx="10515600" cy="1325563"/>
          </a:xfrm>
        </p:spPr>
        <p:txBody>
          <a:bodyPr>
            <a:noAutofit/>
          </a:bodyPr>
          <a:lstStyle/>
          <a:p>
            <a:pPr algn="ctr"/>
            <a:endParaRPr lang="el-GR" sz="2500" b="1" dirty="0"/>
          </a:p>
        </p:txBody>
      </p:sp>
      <p:sp>
        <p:nvSpPr>
          <p:cNvPr id="3" name="Θέση περιεχομένου 2">
            <a:extLst>
              <a:ext uri="{FF2B5EF4-FFF2-40B4-BE49-F238E27FC236}">
                <a16:creationId xmlns:a16="http://schemas.microsoft.com/office/drawing/2014/main" id="{FA533788-61D4-D982-8A05-CD4EAD005B81}"/>
              </a:ext>
            </a:extLst>
          </p:cNvPr>
          <p:cNvSpPr>
            <a:spLocks noGrp="1"/>
          </p:cNvSpPr>
          <p:nvPr>
            <p:ph idx="1"/>
          </p:nvPr>
        </p:nvSpPr>
        <p:spPr>
          <a:xfrm>
            <a:off x="392243" y="1240983"/>
            <a:ext cx="11407514" cy="4994925"/>
          </a:xfrm>
        </p:spPr>
        <p:txBody>
          <a:bodyPr>
            <a:noAutofit/>
          </a:bodyPr>
          <a:lstStyle/>
          <a:p>
            <a:pPr marL="342900" indent="-342900" algn="l">
              <a:buFont typeface="+mj-lt"/>
              <a:buAutoNum type="arabicPeriod"/>
            </a:pPr>
            <a:endParaRPr lang="el-GR" sz="1700" b="0" i="0" dirty="0">
              <a:effectLst/>
              <a:latin typeface="Söhne"/>
            </a:endParaRPr>
          </a:p>
        </p:txBody>
      </p:sp>
    </p:spTree>
    <p:extLst>
      <p:ext uri="{BB962C8B-B14F-4D97-AF65-F5344CB8AC3E}">
        <p14:creationId xmlns:p14="http://schemas.microsoft.com/office/powerpoint/2010/main" val="250435215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21</TotalTime>
  <Words>270</Words>
  <Application>Microsoft Office PowerPoint</Application>
  <PresentationFormat>Ευρεία οθόνη</PresentationFormat>
  <Paragraphs>9</Paragraphs>
  <Slides>5</Slides>
  <Notes>1</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5</vt:i4>
      </vt:variant>
    </vt:vector>
  </HeadingPairs>
  <TitlesOfParts>
    <vt:vector size="11" baseType="lpstr">
      <vt:lpstr>Aptos</vt:lpstr>
      <vt:lpstr>Aptos Display</vt:lpstr>
      <vt:lpstr>Arial</vt:lpstr>
      <vt:lpstr>Roboto</vt:lpstr>
      <vt:lpstr>Söhne</vt:lpstr>
      <vt:lpstr>Θέμα του Office</vt:lpstr>
      <vt:lpstr>ΠΑΙΔΑΓΩΓΙΚΕΣ ΕΦΑΡΜΟΓΕΣ Η/Υ ΑΣΠΑΙΤΕ Πατρών Μάθημα 5ο   ΦΩΤΌΔΕΝΤΡΟ</vt:lpstr>
      <vt:lpstr>http://photodentro.edu.gr/aggregator/</vt:lpstr>
      <vt:lpstr>Οδηγός χρήσης</vt:lpstr>
      <vt:lpstr>ΑΠΟΘΕΤΉΡΙΑ ΣΤΟ ΦΩΤΟΔΕΝΤΡΟ</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Αθανασία Μπαλωμένου</dc:creator>
  <cp:lastModifiedBy>Αθανασία Μπαλωμένου</cp:lastModifiedBy>
  <cp:revision>4</cp:revision>
  <dcterms:created xsi:type="dcterms:W3CDTF">2024-02-11T13:55:44Z</dcterms:created>
  <dcterms:modified xsi:type="dcterms:W3CDTF">2025-05-15T14:52:45Z</dcterms:modified>
</cp:coreProperties>
</file>