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31"/>
  </p:notesMasterIdLst>
  <p:sldIdLst>
    <p:sldId id="305" r:id="rId2"/>
    <p:sldId id="367" r:id="rId3"/>
    <p:sldId id="360" r:id="rId4"/>
    <p:sldId id="361" r:id="rId5"/>
    <p:sldId id="365" r:id="rId6"/>
    <p:sldId id="300" r:id="rId7"/>
    <p:sldId id="298" r:id="rId8"/>
    <p:sldId id="301" r:id="rId9"/>
    <p:sldId id="304" r:id="rId10"/>
    <p:sldId id="319" r:id="rId11"/>
    <p:sldId id="322" r:id="rId12"/>
    <p:sldId id="323" r:id="rId13"/>
    <p:sldId id="316" r:id="rId14"/>
    <p:sldId id="326" r:id="rId15"/>
    <p:sldId id="260" r:id="rId16"/>
    <p:sldId id="295" r:id="rId17"/>
    <p:sldId id="362" r:id="rId18"/>
    <p:sldId id="363" r:id="rId19"/>
    <p:sldId id="364" r:id="rId20"/>
    <p:sldId id="261" r:id="rId21"/>
    <p:sldId id="283" r:id="rId22"/>
    <p:sldId id="259" r:id="rId23"/>
    <p:sldId id="274" r:id="rId24"/>
    <p:sldId id="267" r:id="rId25"/>
    <p:sldId id="282" r:id="rId26"/>
    <p:sldId id="268" r:id="rId27"/>
    <p:sldId id="266" r:id="rId28"/>
    <p:sldId id="366" r:id="rId29"/>
    <p:sldId id="3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4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5FF1A-89EA-4054-9E94-6F1B44E51F2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42B711-2D55-476F-A0D9-87227003CC74}">
      <dgm:prSet/>
      <dgm:spPr/>
      <dgm:t>
        <a:bodyPr/>
        <a:lstStyle/>
        <a:p>
          <a:r>
            <a:rPr lang="en-US" dirty="0"/>
            <a:t>“Digital native”, </a:t>
          </a:r>
          <a:r>
            <a:rPr lang="el-GR" dirty="0"/>
            <a:t>ψηφιακά εγγράμματος</a:t>
          </a:r>
          <a:endParaRPr lang="en-US" dirty="0"/>
        </a:p>
      </dgm:t>
    </dgm:pt>
    <dgm:pt modelId="{69F95B38-8550-4D8A-B009-E6A438094D36}" type="parTrans" cxnId="{400C39C2-2D2D-48F2-99AA-9F949BDE9D1B}">
      <dgm:prSet/>
      <dgm:spPr/>
      <dgm:t>
        <a:bodyPr/>
        <a:lstStyle/>
        <a:p>
          <a:endParaRPr lang="en-US"/>
        </a:p>
      </dgm:t>
    </dgm:pt>
    <dgm:pt modelId="{C6DBF679-028F-4DFF-BF96-F8C5BF928D0A}" type="sibTrans" cxnId="{400C39C2-2D2D-48F2-99AA-9F949BDE9D1B}">
      <dgm:prSet/>
      <dgm:spPr/>
      <dgm:t>
        <a:bodyPr/>
        <a:lstStyle/>
        <a:p>
          <a:endParaRPr lang="en-US"/>
        </a:p>
      </dgm:t>
    </dgm:pt>
    <dgm:pt modelId="{20567BC0-8EF2-4D6B-8EC4-805D2740856C}">
      <dgm:prSet/>
      <dgm:spPr/>
      <dgm:t>
        <a:bodyPr/>
        <a:lstStyle/>
        <a:p>
          <a:r>
            <a:rPr lang="el-GR"/>
            <a:t>Τα περισσότερα σπίτια έχουν τουλάχιστον ένα υπολογιστή</a:t>
          </a:r>
          <a:endParaRPr lang="en-US"/>
        </a:p>
      </dgm:t>
    </dgm:pt>
    <dgm:pt modelId="{FCD53441-27B0-4092-8825-F6475A2DDB35}" type="parTrans" cxnId="{1B514F74-8511-4022-9C38-E1A3D851DE42}">
      <dgm:prSet/>
      <dgm:spPr/>
      <dgm:t>
        <a:bodyPr/>
        <a:lstStyle/>
        <a:p>
          <a:endParaRPr lang="en-US"/>
        </a:p>
      </dgm:t>
    </dgm:pt>
    <dgm:pt modelId="{A0B97857-E6C6-415D-8D5D-BEE80A57CB3E}" type="sibTrans" cxnId="{1B514F74-8511-4022-9C38-E1A3D851DE42}">
      <dgm:prSet/>
      <dgm:spPr/>
      <dgm:t>
        <a:bodyPr/>
        <a:lstStyle/>
        <a:p>
          <a:endParaRPr lang="en-US"/>
        </a:p>
      </dgm:t>
    </dgm:pt>
    <dgm:pt modelId="{979BA6D5-759F-483D-9B78-1F59330E0B23}">
      <dgm:prSet/>
      <dgm:spPr/>
      <dgm:t>
        <a:bodyPr/>
        <a:lstStyle/>
        <a:p>
          <a:r>
            <a:rPr lang="el-GR"/>
            <a:t>Αρχικά είχαμε </a:t>
          </a:r>
          <a:r>
            <a:rPr lang="en-GB"/>
            <a:t>PC </a:t>
          </a:r>
          <a:r>
            <a:rPr lang="el-GR"/>
            <a:t>σε κάθε σπίτι</a:t>
          </a:r>
          <a:r>
            <a:rPr lang="en-US"/>
            <a:t> (</a:t>
          </a:r>
          <a:r>
            <a:rPr lang="el-GR"/>
            <a:t>όταν έγιναν οικονομικά)</a:t>
          </a:r>
          <a:endParaRPr lang="en-US"/>
        </a:p>
      </dgm:t>
    </dgm:pt>
    <dgm:pt modelId="{F7C843E4-F95A-4CC5-98B7-B1444497DA9F}" type="parTrans" cxnId="{07D032D2-DBE5-4EC8-B190-AEEDC6E519F4}">
      <dgm:prSet/>
      <dgm:spPr/>
      <dgm:t>
        <a:bodyPr/>
        <a:lstStyle/>
        <a:p>
          <a:endParaRPr lang="en-US"/>
        </a:p>
      </dgm:t>
    </dgm:pt>
    <dgm:pt modelId="{88C172D2-B81A-4D39-B04B-1CC5282C509F}" type="sibTrans" cxnId="{07D032D2-DBE5-4EC8-B190-AEEDC6E519F4}">
      <dgm:prSet/>
      <dgm:spPr/>
      <dgm:t>
        <a:bodyPr/>
        <a:lstStyle/>
        <a:p>
          <a:endParaRPr lang="en-US"/>
        </a:p>
      </dgm:t>
    </dgm:pt>
    <dgm:pt modelId="{EDE7D6F8-12B7-4841-9CEB-DD91AA00CCA6}">
      <dgm:prSet/>
      <dgm:spPr/>
      <dgm:t>
        <a:bodyPr/>
        <a:lstStyle/>
        <a:p>
          <a:r>
            <a:rPr lang="el-GR"/>
            <a:t>Τώρα με τα </a:t>
          </a:r>
          <a:r>
            <a:rPr lang="en-US"/>
            <a:t>laptop </a:t>
          </a:r>
          <a:r>
            <a:rPr lang="el-GR"/>
            <a:t>και το </a:t>
          </a:r>
          <a:r>
            <a:rPr lang="en-US"/>
            <a:t>wifi </a:t>
          </a:r>
          <a:r>
            <a:rPr lang="el-GR"/>
            <a:t>έχουμε υπολογιστή έξω από το σπίτι</a:t>
          </a:r>
          <a:endParaRPr lang="en-US"/>
        </a:p>
      </dgm:t>
    </dgm:pt>
    <dgm:pt modelId="{09491605-18FE-420B-A1A6-5B4CEEEEEF44}" type="parTrans" cxnId="{A9DF70D0-9579-47DA-832E-5177F5CE4F64}">
      <dgm:prSet/>
      <dgm:spPr/>
      <dgm:t>
        <a:bodyPr/>
        <a:lstStyle/>
        <a:p>
          <a:endParaRPr lang="en-US"/>
        </a:p>
      </dgm:t>
    </dgm:pt>
    <dgm:pt modelId="{B5E7393A-4A5D-4A0D-8D3D-1FFC2BC93B62}" type="sibTrans" cxnId="{A9DF70D0-9579-47DA-832E-5177F5CE4F64}">
      <dgm:prSet/>
      <dgm:spPr/>
      <dgm:t>
        <a:bodyPr/>
        <a:lstStyle/>
        <a:p>
          <a:endParaRPr lang="en-US"/>
        </a:p>
      </dgm:t>
    </dgm:pt>
    <dgm:pt modelId="{64D07D29-4726-415E-84B2-92F4123C6F47}">
      <dgm:prSet/>
      <dgm:spPr/>
      <dgm:t>
        <a:bodyPr/>
        <a:lstStyle/>
        <a:p>
          <a:r>
            <a:rPr lang="el-GR"/>
            <a:t>Το ιντερνέτ είναι η καθημερινότητα μας, έχουμε πρόσβαση μέσα από πολλούς τύπους συσκευών οπουδήποτε</a:t>
          </a:r>
          <a:endParaRPr lang="en-US"/>
        </a:p>
      </dgm:t>
    </dgm:pt>
    <dgm:pt modelId="{3E4A419B-8BA5-4B60-B6B1-D7EAE0A09CFA}" type="parTrans" cxnId="{0E183429-FC07-4C9F-8E02-EA34CC3DC087}">
      <dgm:prSet/>
      <dgm:spPr/>
      <dgm:t>
        <a:bodyPr/>
        <a:lstStyle/>
        <a:p>
          <a:endParaRPr lang="en-US"/>
        </a:p>
      </dgm:t>
    </dgm:pt>
    <dgm:pt modelId="{956C117E-4B39-4BE0-9B0E-3771813689FF}" type="sibTrans" cxnId="{0E183429-FC07-4C9F-8E02-EA34CC3DC087}">
      <dgm:prSet/>
      <dgm:spPr/>
      <dgm:t>
        <a:bodyPr/>
        <a:lstStyle/>
        <a:p>
          <a:endParaRPr lang="en-US"/>
        </a:p>
      </dgm:t>
    </dgm:pt>
    <dgm:pt modelId="{16577205-54E0-4001-903C-9C89074D0159}">
      <dgm:prSet/>
      <dgm:spPr/>
      <dgm:t>
        <a:bodyPr/>
        <a:lstStyle/>
        <a:p>
          <a:r>
            <a:rPr lang="el-GR"/>
            <a:t>Έχουμε πρόσβαση σε μεγάλο όγκο πληροφορίας, υπηρεσίες</a:t>
          </a:r>
          <a:endParaRPr lang="en-US"/>
        </a:p>
      </dgm:t>
    </dgm:pt>
    <dgm:pt modelId="{58E3D691-881B-489F-A3BF-509E7E2F6F22}" type="parTrans" cxnId="{417166F5-6500-482C-8CFC-DC786883CB13}">
      <dgm:prSet/>
      <dgm:spPr/>
      <dgm:t>
        <a:bodyPr/>
        <a:lstStyle/>
        <a:p>
          <a:endParaRPr lang="en-US"/>
        </a:p>
      </dgm:t>
    </dgm:pt>
    <dgm:pt modelId="{BF27A24E-05C2-4C2A-AD6F-3E58DC60264F}" type="sibTrans" cxnId="{417166F5-6500-482C-8CFC-DC786883CB13}">
      <dgm:prSet/>
      <dgm:spPr/>
      <dgm:t>
        <a:bodyPr/>
        <a:lstStyle/>
        <a:p>
          <a:endParaRPr lang="en-US"/>
        </a:p>
      </dgm:t>
    </dgm:pt>
    <dgm:pt modelId="{D9E7085E-51CA-43AF-A9B6-B1D7A6BCCA71}">
      <dgm:prSet/>
      <dgm:spPr/>
      <dgm:t>
        <a:bodyPr/>
        <a:lstStyle/>
        <a:p>
          <a:r>
            <a:rPr lang="el-GR"/>
            <a:t>Π.χ. βιβλία, αεροπορικά εισιτήρια, τράπεζες, κλπ.</a:t>
          </a:r>
          <a:endParaRPr lang="en-US"/>
        </a:p>
      </dgm:t>
    </dgm:pt>
    <dgm:pt modelId="{827B5B13-C421-4982-91FF-FAA21E35D3CB}" type="parTrans" cxnId="{A73F4662-55BB-476A-A9B0-C869D6021458}">
      <dgm:prSet/>
      <dgm:spPr/>
      <dgm:t>
        <a:bodyPr/>
        <a:lstStyle/>
        <a:p>
          <a:endParaRPr lang="en-US"/>
        </a:p>
      </dgm:t>
    </dgm:pt>
    <dgm:pt modelId="{10D02A9E-70D4-44C2-A8A1-44CEA4B62973}" type="sibTrans" cxnId="{A73F4662-55BB-476A-A9B0-C869D6021458}">
      <dgm:prSet/>
      <dgm:spPr/>
      <dgm:t>
        <a:bodyPr/>
        <a:lstStyle/>
        <a:p>
          <a:endParaRPr lang="en-US"/>
        </a:p>
      </dgm:t>
    </dgm:pt>
    <dgm:pt modelId="{AEDB2CED-4786-4CF2-9C2F-6784B1358FA7}">
      <dgm:prSet/>
      <dgm:spPr/>
      <dgm:t>
        <a:bodyPr/>
        <a:lstStyle/>
        <a:p>
          <a:r>
            <a:rPr lang="el-GR"/>
            <a:t>Μπορούμε να μιλήσουμε και να συνεργαστούμε με οποιονδήποτε στον πλανήτη </a:t>
          </a:r>
          <a:endParaRPr lang="en-US"/>
        </a:p>
      </dgm:t>
    </dgm:pt>
    <dgm:pt modelId="{9065CFEF-3FBF-471E-B9E7-22997A65CD9F}" type="parTrans" cxnId="{5CAA3F99-D34B-484B-9F84-FDD6556D2B74}">
      <dgm:prSet/>
      <dgm:spPr/>
      <dgm:t>
        <a:bodyPr/>
        <a:lstStyle/>
        <a:p>
          <a:endParaRPr lang="en-US"/>
        </a:p>
      </dgm:t>
    </dgm:pt>
    <dgm:pt modelId="{50D00EF8-AC01-4DBF-BF0E-1CD6147E7805}" type="sibTrans" cxnId="{5CAA3F99-D34B-484B-9F84-FDD6556D2B74}">
      <dgm:prSet/>
      <dgm:spPr/>
      <dgm:t>
        <a:bodyPr/>
        <a:lstStyle/>
        <a:p>
          <a:endParaRPr lang="en-US"/>
        </a:p>
      </dgm:t>
    </dgm:pt>
    <dgm:pt modelId="{A04766DB-87B1-41D5-8A6B-98488F545837}" type="pres">
      <dgm:prSet presAssocID="{C8F5FF1A-89EA-4054-9E94-6F1B44E51F2C}" presName="diagram" presStyleCnt="0">
        <dgm:presLayoutVars>
          <dgm:dir/>
          <dgm:resizeHandles val="exact"/>
        </dgm:presLayoutVars>
      </dgm:prSet>
      <dgm:spPr/>
    </dgm:pt>
    <dgm:pt modelId="{1F11F313-42DE-4024-AD13-06D3F49B32AA}" type="pres">
      <dgm:prSet presAssocID="{1742B711-2D55-476F-A0D9-87227003CC74}" presName="node" presStyleLbl="node1" presStyleIdx="0" presStyleCnt="7">
        <dgm:presLayoutVars>
          <dgm:bulletEnabled val="1"/>
        </dgm:presLayoutVars>
      </dgm:prSet>
      <dgm:spPr/>
    </dgm:pt>
    <dgm:pt modelId="{7E033BCC-2E61-4FF1-B317-14CA869BB303}" type="pres">
      <dgm:prSet presAssocID="{C6DBF679-028F-4DFF-BF96-F8C5BF928D0A}" presName="sibTrans" presStyleCnt="0"/>
      <dgm:spPr/>
    </dgm:pt>
    <dgm:pt modelId="{5510D9A6-8A21-4A59-A4F2-AD564A816E54}" type="pres">
      <dgm:prSet presAssocID="{20567BC0-8EF2-4D6B-8EC4-805D2740856C}" presName="node" presStyleLbl="node1" presStyleIdx="1" presStyleCnt="7">
        <dgm:presLayoutVars>
          <dgm:bulletEnabled val="1"/>
        </dgm:presLayoutVars>
      </dgm:prSet>
      <dgm:spPr/>
    </dgm:pt>
    <dgm:pt modelId="{C4379E51-D97E-4AA5-88A5-9F456C30AAA1}" type="pres">
      <dgm:prSet presAssocID="{A0B97857-E6C6-415D-8D5D-BEE80A57CB3E}" presName="sibTrans" presStyleCnt="0"/>
      <dgm:spPr/>
    </dgm:pt>
    <dgm:pt modelId="{02923161-821E-4C85-9B56-7693C1EC5F07}" type="pres">
      <dgm:prSet presAssocID="{979BA6D5-759F-483D-9B78-1F59330E0B23}" presName="node" presStyleLbl="node1" presStyleIdx="2" presStyleCnt="7">
        <dgm:presLayoutVars>
          <dgm:bulletEnabled val="1"/>
        </dgm:presLayoutVars>
      </dgm:prSet>
      <dgm:spPr/>
    </dgm:pt>
    <dgm:pt modelId="{C53948AA-F3DF-4DBC-8E05-B31601D6FFC6}" type="pres">
      <dgm:prSet presAssocID="{88C172D2-B81A-4D39-B04B-1CC5282C509F}" presName="sibTrans" presStyleCnt="0"/>
      <dgm:spPr/>
    </dgm:pt>
    <dgm:pt modelId="{ED1DA897-B905-471D-98CB-C489C9A27262}" type="pres">
      <dgm:prSet presAssocID="{EDE7D6F8-12B7-4841-9CEB-DD91AA00CCA6}" presName="node" presStyleLbl="node1" presStyleIdx="3" presStyleCnt="7">
        <dgm:presLayoutVars>
          <dgm:bulletEnabled val="1"/>
        </dgm:presLayoutVars>
      </dgm:prSet>
      <dgm:spPr/>
    </dgm:pt>
    <dgm:pt modelId="{EAF1FCA2-A464-4DEE-BA1A-AFF0D132287F}" type="pres">
      <dgm:prSet presAssocID="{B5E7393A-4A5D-4A0D-8D3D-1FFC2BC93B62}" presName="sibTrans" presStyleCnt="0"/>
      <dgm:spPr/>
    </dgm:pt>
    <dgm:pt modelId="{237E8DAA-835C-485A-AA39-8C6D205AABE0}" type="pres">
      <dgm:prSet presAssocID="{64D07D29-4726-415E-84B2-92F4123C6F47}" presName="node" presStyleLbl="node1" presStyleIdx="4" presStyleCnt="7">
        <dgm:presLayoutVars>
          <dgm:bulletEnabled val="1"/>
        </dgm:presLayoutVars>
      </dgm:prSet>
      <dgm:spPr/>
    </dgm:pt>
    <dgm:pt modelId="{F6630287-C3E0-4A72-948C-007987E44AD7}" type="pres">
      <dgm:prSet presAssocID="{956C117E-4B39-4BE0-9B0E-3771813689FF}" presName="sibTrans" presStyleCnt="0"/>
      <dgm:spPr/>
    </dgm:pt>
    <dgm:pt modelId="{070F78BC-09BE-4440-94A1-EB8297C9D174}" type="pres">
      <dgm:prSet presAssocID="{16577205-54E0-4001-903C-9C89074D0159}" presName="node" presStyleLbl="node1" presStyleIdx="5" presStyleCnt="7">
        <dgm:presLayoutVars>
          <dgm:bulletEnabled val="1"/>
        </dgm:presLayoutVars>
      </dgm:prSet>
      <dgm:spPr/>
    </dgm:pt>
    <dgm:pt modelId="{E5ECCAE8-CCEC-422B-8B77-803F46A6D83B}" type="pres">
      <dgm:prSet presAssocID="{BF27A24E-05C2-4C2A-AD6F-3E58DC60264F}" presName="sibTrans" presStyleCnt="0"/>
      <dgm:spPr/>
    </dgm:pt>
    <dgm:pt modelId="{7A55D731-90B8-42C6-B70E-2AF71B2ACA3E}" type="pres">
      <dgm:prSet presAssocID="{AEDB2CED-4786-4CF2-9C2F-6784B1358FA7}" presName="node" presStyleLbl="node1" presStyleIdx="6" presStyleCnt="7">
        <dgm:presLayoutVars>
          <dgm:bulletEnabled val="1"/>
        </dgm:presLayoutVars>
      </dgm:prSet>
      <dgm:spPr/>
    </dgm:pt>
  </dgm:ptLst>
  <dgm:cxnLst>
    <dgm:cxn modelId="{A47B4017-A0D0-472F-82D1-B33DEE8C6D18}" type="presOf" srcId="{D9E7085E-51CA-43AF-A9B6-B1D7A6BCCA71}" destId="{070F78BC-09BE-4440-94A1-EB8297C9D174}" srcOrd="0" destOrd="1" presId="urn:microsoft.com/office/officeart/2005/8/layout/default"/>
    <dgm:cxn modelId="{06E03A1A-78FB-4F7E-84FD-F7345D798FE7}" type="presOf" srcId="{C8F5FF1A-89EA-4054-9E94-6F1B44E51F2C}" destId="{A04766DB-87B1-41D5-8A6B-98488F545837}" srcOrd="0" destOrd="0" presId="urn:microsoft.com/office/officeart/2005/8/layout/default"/>
    <dgm:cxn modelId="{A2BF6E1A-1C3D-4D85-BCC1-A218BAD5B5E2}" type="presOf" srcId="{AEDB2CED-4786-4CF2-9C2F-6784B1358FA7}" destId="{7A55D731-90B8-42C6-B70E-2AF71B2ACA3E}" srcOrd="0" destOrd="0" presId="urn:microsoft.com/office/officeart/2005/8/layout/default"/>
    <dgm:cxn modelId="{0E183429-FC07-4C9F-8E02-EA34CC3DC087}" srcId="{C8F5FF1A-89EA-4054-9E94-6F1B44E51F2C}" destId="{64D07D29-4726-415E-84B2-92F4123C6F47}" srcOrd="4" destOrd="0" parTransId="{3E4A419B-8BA5-4B60-B6B1-D7EAE0A09CFA}" sibTransId="{956C117E-4B39-4BE0-9B0E-3771813689FF}"/>
    <dgm:cxn modelId="{8F262D39-2497-45F4-B96F-42C5EF1BEEF3}" type="presOf" srcId="{20567BC0-8EF2-4D6B-8EC4-805D2740856C}" destId="{5510D9A6-8A21-4A59-A4F2-AD564A816E54}" srcOrd="0" destOrd="0" presId="urn:microsoft.com/office/officeart/2005/8/layout/default"/>
    <dgm:cxn modelId="{A73F4662-55BB-476A-A9B0-C869D6021458}" srcId="{16577205-54E0-4001-903C-9C89074D0159}" destId="{D9E7085E-51CA-43AF-A9B6-B1D7A6BCCA71}" srcOrd="0" destOrd="0" parTransId="{827B5B13-C421-4982-91FF-FAA21E35D3CB}" sibTransId="{10D02A9E-70D4-44C2-A8A1-44CEA4B62973}"/>
    <dgm:cxn modelId="{061BD473-452D-47A8-AB30-C786C3E05B60}" type="presOf" srcId="{16577205-54E0-4001-903C-9C89074D0159}" destId="{070F78BC-09BE-4440-94A1-EB8297C9D174}" srcOrd="0" destOrd="0" presId="urn:microsoft.com/office/officeart/2005/8/layout/default"/>
    <dgm:cxn modelId="{1B514F74-8511-4022-9C38-E1A3D851DE42}" srcId="{C8F5FF1A-89EA-4054-9E94-6F1B44E51F2C}" destId="{20567BC0-8EF2-4D6B-8EC4-805D2740856C}" srcOrd="1" destOrd="0" parTransId="{FCD53441-27B0-4092-8825-F6475A2DDB35}" sibTransId="{A0B97857-E6C6-415D-8D5D-BEE80A57CB3E}"/>
    <dgm:cxn modelId="{597BFC90-4676-4EFF-9123-0074D7F16943}" type="presOf" srcId="{979BA6D5-759F-483D-9B78-1F59330E0B23}" destId="{02923161-821E-4C85-9B56-7693C1EC5F07}" srcOrd="0" destOrd="0" presId="urn:microsoft.com/office/officeart/2005/8/layout/default"/>
    <dgm:cxn modelId="{5CAA3F99-D34B-484B-9F84-FDD6556D2B74}" srcId="{C8F5FF1A-89EA-4054-9E94-6F1B44E51F2C}" destId="{AEDB2CED-4786-4CF2-9C2F-6784B1358FA7}" srcOrd="6" destOrd="0" parTransId="{9065CFEF-3FBF-471E-B9E7-22997A65CD9F}" sibTransId="{50D00EF8-AC01-4DBF-BF0E-1CD6147E7805}"/>
    <dgm:cxn modelId="{FCC7459A-1851-4A91-A9B4-761D17D4F6EC}" type="presOf" srcId="{1742B711-2D55-476F-A0D9-87227003CC74}" destId="{1F11F313-42DE-4024-AD13-06D3F49B32AA}" srcOrd="0" destOrd="0" presId="urn:microsoft.com/office/officeart/2005/8/layout/default"/>
    <dgm:cxn modelId="{F86C38A6-3E38-45FC-9AD5-F7AA42FAEB81}" type="presOf" srcId="{64D07D29-4726-415E-84B2-92F4123C6F47}" destId="{237E8DAA-835C-485A-AA39-8C6D205AABE0}" srcOrd="0" destOrd="0" presId="urn:microsoft.com/office/officeart/2005/8/layout/default"/>
    <dgm:cxn modelId="{400C39C2-2D2D-48F2-99AA-9F949BDE9D1B}" srcId="{C8F5FF1A-89EA-4054-9E94-6F1B44E51F2C}" destId="{1742B711-2D55-476F-A0D9-87227003CC74}" srcOrd="0" destOrd="0" parTransId="{69F95B38-8550-4D8A-B009-E6A438094D36}" sibTransId="{C6DBF679-028F-4DFF-BF96-F8C5BF928D0A}"/>
    <dgm:cxn modelId="{E4915FC6-B41D-4405-9617-90B74DB2783F}" type="presOf" srcId="{EDE7D6F8-12B7-4841-9CEB-DD91AA00CCA6}" destId="{ED1DA897-B905-471D-98CB-C489C9A27262}" srcOrd="0" destOrd="0" presId="urn:microsoft.com/office/officeart/2005/8/layout/default"/>
    <dgm:cxn modelId="{A9DF70D0-9579-47DA-832E-5177F5CE4F64}" srcId="{C8F5FF1A-89EA-4054-9E94-6F1B44E51F2C}" destId="{EDE7D6F8-12B7-4841-9CEB-DD91AA00CCA6}" srcOrd="3" destOrd="0" parTransId="{09491605-18FE-420B-A1A6-5B4CEEEEEF44}" sibTransId="{B5E7393A-4A5D-4A0D-8D3D-1FFC2BC93B62}"/>
    <dgm:cxn modelId="{07D032D2-DBE5-4EC8-B190-AEEDC6E519F4}" srcId="{C8F5FF1A-89EA-4054-9E94-6F1B44E51F2C}" destId="{979BA6D5-759F-483D-9B78-1F59330E0B23}" srcOrd="2" destOrd="0" parTransId="{F7C843E4-F95A-4CC5-98B7-B1444497DA9F}" sibTransId="{88C172D2-B81A-4D39-B04B-1CC5282C509F}"/>
    <dgm:cxn modelId="{417166F5-6500-482C-8CFC-DC786883CB13}" srcId="{C8F5FF1A-89EA-4054-9E94-6F1B44E51F2C}" destId="{16577205-54E0-4001-903C-9C89074D0159}" srcOrd="5" destOrd="0" parTransId="{58E3D691-881B-489F-A3BF-509E7E2F6F22}" sibTransId="{BF27A24E-05C2-4C2A-AD6F-3E58DC60264F}"/>
    <dgm:cxn modelId="{CE24CEBD-DAA6-4EE9-BB1F-4502A562D107}" type="presParOf" srcId="{A04766DB-87B1-41D5-8A6B-98488F545837}" destId="{1F11F313-42DE-4024-AD13-06D3F49B32AA}" srcOrd="0" destOrd="0" presId="urn:microsoft.com/office/officeart/2005/8/layout/default"/>
    <dgm:cxn modelId="{7105BAB9-B6A0-49CA-993C-2C5DDB1C06E3}" type="presParOf" srcId="{A04766DB-87B1-41D5-8A6B-98488F545837}" destId="{7E033BCC-2E61-4FF1-B317-14CA869BB303}" srcOrd="1" destOrd="0" presId="urn:microsoft.com/office/officeart/2005/8/layout/default"/>
    <dgm:cxn modelId="{2CD3CC74-BB09-41C3-90F1-026BFD6AE6FF}" type="presParOf" srcId="{A04766DB-87B1-41D5-8A6B-98488F545837}" destId="{5510D9A6-8A21-4A59-A4F2-AD564A816E54}" srcOrd="2" destOrd="0" presId="urn:microsoft.com/office/officeart/2005/8/layout/default"/>
    <dgm:cxn modelId="{F8A48E89-AB16-43F5-A245-22FCFBE45A44}" type="presParOf" srcId="{A04766DB-87B1-41D5-8A6B-98488F545837}" destId="{C4379E51-D97E-4AA5-88A5-9F456C30AAA1}" srcOrd="3" destOrd="0" presId="urn:microsoft.com/office/officeart/2005/8/layout/default"/>
    <dgm:cxn modelId="{0B798672-51C8-484A-9D41-F8E3053AABA3}" type="presParOf" srcId="{A04766DB-87B1-41D5-8A6B-98488F545837}" destId="{02923161-821E-4C85-9B56-7693C1EC5F07}" srcOrd="4" destOrd="0" presId="urn:microsoft.com/office/officeart/2005/8/layout/default"/>
    <dgm:cxn modelId="{ECD56668-3691-46C7-B932-1EFFDA62EBC5}" type="presParOf" srcId="{A04766DB-87B1-41D5-8A6B-98488F545837}" destId="{C53948AA-F3DF-4DBC-8E05-B31601D6FFC6}" srcOrd="5" destOrd="0" presId="urn:microsoft.com/office/officeart/2005/8/layout/default"/>
    <dgm:cxn modelId="{678DEF2B-94FD-4079-8AEF-89580123CBAF}" type="presParOf" srcId="{A04766DB-87B1-41D5-8A6B-98488F545837}" destId="{ED1DA897-B905-471D-98CB-C489C9A27262}" srcOrd="6" destOrd="0" presId="urn:microsoft.com/office/officeart/2005/8/layout/default"/>
    <dgm:cxn modelId="{4257C54A-A586-429A-9AA4-724E4E94D95D}" type="presParOf" srcId="{A04766DB-87B1-41D5-8A6B-98488F545837}" destId="{EAF1FCA2-A464-4DEE-BA1A-AFF0D132287F}" srcOrd="7" destOrd="0" presId="urn:microsoft.com/office/officeart/2005/8/layout/default"/>
    <dgm:cxn modelId="{46EB701A-DA28-46D0-AEB1-F97FD887A62F}" type="presParOf" srcId="{A04766DB-87B1-41D5-8A6B-98488F545837}" destId="{237E8DAA-835C-485A-AA39-8C6D205AABE0}" srcOrd="8" destOrd="0" presId="urn:microsoft.com/office/officeart/2005/8/layout/default"/>
    <dgm:cxn modelId="{0F61CBF6-45C0-4917-95C0-FF80545DE618}" type="presParOf" srcId="{A04766DB-87B1-41D5-8A6B-98488F545837}" destId="{F6630287-C3E0-4A72-948C-007987E44AD7}" srcOrd="9" destOrd="0" presId="urn:microsoft.com/office/officeart/2005/8/layout/default"/>
    <dgm:cxn modelId="{DC7F8467-F576-4585-AB4D-8D1AD0420943}" type="presParOf" srcId="{A04766DB-87B1-41D5-8A6B-98488F545837}" destId="{070F78BC-09BE-4440-94A1-EB8297C9D174}" srcOrd="10" destOrd="0" presId="urn:microsoft.com/office/officeart/2005/8/layout/default"/>
    <dgm:cxn modelId="{4502862E-AD2A-4DE1-B19D-313A5F485FAB}" type="presParOf" srcId="{A04766DB-87B1-41D5-8A6B-98488F545837}" destId="{E5ECCAE8-CCEC-422B-8B77-803F46A6D83B}" srcOrd="11" destOrd="0" presId="urn:microsoft.com/office/officeart/2005/8/layout/default"/>
    <dgm:cxn modelId="{A884C243-32F3-4282-90F8-C1FACDCCCA4D}" type="presParOf" srcId="{A04766DB-87B1-41D5-8A6B-98488F545837}" destId="{7A55D731-90B8-42C6-B70E-2AF71B2ACA3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742E65-21FC-4EA7-917D-FEB0562B14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32CDF9-4759-48ED-BE22-9AE640F78B6F}">
      <dgm:prSet/>
      <dgm:spPr/>
      <dgm:t>
        <a:bodyPr/>
        <a:lstStyle/>
        <a:p>
          <a:r>
            <a:rPr lang="en-US"/>
            <a:t>Scratch</a:t>
          </a:r>
          <a:r>
            <a:rPr lang="el-GR"/>
            <a:t> (προγραμματισμός)</a:t>
          </a:r>
          <a:endParaRPr lang="en-US"/>
        </a:p>
      </dgm:t>
    </dgm:pt>
    <dgm:pt modelId="{2990F6A9-EB10-4A1A-87EB-93468E43A766}" type="parTrans" cxnId="{4D4590FC-873C-4B3F-AFE2-0490B17AE7C5}">
      <dgm:prSet/>
      <dgm:spPr/>
      <dgm:t>
        <a:bodyPr/>
        <a:lstStyle/>
        <a:p>
          <a:endParaRPr lang="en-US"/>
        </a:p>
      </dgm:t>
    </dgm:pt>
    <dgm:pt modelId="{BE17F9FF-A8BD-4975-BD03-3B8E5F93613C}" type="sibTrans" cxnId="{4D4590FC-873C-4B3F-AFE2-0490B17AE7C5}">
      <dgm:prSet/>
      <dgm:spPr/>
      <dgm:t>
        <a:bodyPr/>
        <a:lstStyle/>
        <a:p>
          <a:endParaRPr lang="en-US"/>
        </a:p>
      </dgm:t>
    </dgm:pt>
    <dgm:pt modelId="{2BF523A2-3B88-49AF-A6C1-D776D49414AE}">
      <dgm:prSet/>
      <dgm:spPr/>
      <dgm:t>
        <a:bodyPr/>
        <a:lstStyle/>
        <a:p>
          <a:r>
            <a:rPr lang="en-US"/>
            <a:t>Lego Mindstorms</a:t>
          </a:r>
          <a:r>
            <a:rPr lang="el-GR"/>
            <a:t> (ρομποτική)</a:t>
          </a:r>
          <a:endParaRPr lang="en-US"/>
        </a:p>
      </dgm:t>
    </dgm:pt>
    <dgm:pt modelId="{09363BF3-B98F-4A03-B5C9-34715616B13A}" type="parTrans" cxnId="{EEB4C745-F8E2-413A-8222-45B68CE72656}">
      <dgm:prSet/>
      <dgm:spPr/>
      <dgm:t>
        <a:bodyPr/>
        <a:lstStyle/>
        <a:p>
          <a:endParaRPr lang="en-US"/>
        </a:p>
      </dgm:t>
    </dgm:pt>
    <dgm:pt modelId="{EB59969F-71EB-4486-B91F-C295315D4A10}" type="sibTrans" cxnId="{EEB4C745-F8E2-413A-8222-45B68CE72656}">
      <dgm:prSet/>
      <dgm:spPr/>
      <dgm:t>
        <a:bodyPr/>
        <a:lstStyle/>
        <a:p>
          <a:endParaRPr lang="en-US"/>
        </a:p>
      </dgm:t>
    </dgm:pt>
    <dgm:pt modelId="{857ED99E-16B3-4244-B6B4-39BCED327644}">
      <dgm:prSet/>
      <dgm:spPr/>
      <dgm:t>
        <a:bodyPr/>
        <a:lstStyle/>
        <a:p>
          <a:r>
            <a:rPr lang="en-US"/>
            <a:t>Coursera, Khan Academy</a:t>
          </a:r>
          <a:r>
            <a:rPr lang="el-GR"/>
            <a:t>, </a:t>
          </a:r>
          <a:r>
            <a:rPr lang="en-US"/>
            <a:t>Udemy (</a:t>
          </a:r>
          <a:r>
            <a:rPr lang="el-GR"/>
            <a:t>αυτόνομη μάθηση)</a:t>
          </a:r>
          <a:endParaRPr lang="en-US"/>
        </a:p>
      </dgm:t>
    </dgm:pt>
    <dgm:pt modelId="{F773E4C8-B239-44E1-806A-5F93E096BE32}" type="parTrans" cxnId="{9F99BCB7-B458-4436-90F4-E9889F5E0F37}">
      <dgm:prSet/>
      <dgm:spPr/>
      <dgm:t>
        <a:bodyPr/>
        <a:lstStyle/>
        <a:p>
          <a:endParaRPr lang="en-US"/>
        </a:p>
      </dgm:t>
    </dgm:pt>
    <dgm:pt modelId="{34F2B90D-8B25-4691-93C1-80D3B17C9A34}" type="sibTrans" cxnId="{9F99BCB7-B458-4436-90F4-E9889F5E0F37}">
      <dgm:prSet/>
      <dgm:spPr/>
      <dgm:t>
        <a:bodyPr/>
        <a:lstStyle/>
        <a:p>
          <a:endParaRPr lang="en-US"/>
        </a:p>
      </dgm:t>
    </dgm:pt>
    <dgm:pt modelId="{D899FBE6-141D-4BD6-A706-E26232720FAD}">
      <dgm:prSet/>
      <dgm:spPr/>
      <dgm:t>
        <a:bodyPr/>
        <a:lstStyle/>
        <a:p>
          <a:r>
            <a:rPr lang="en-US"/>
            <a:t>Udemy </a:t>
          </a:r>
        </a:p>
      </dgm:t>
    </dgm:pt>
    <dgm:pt modelId="{5D4FDD69-C0DC-4B8C-BE6E-014518EA3513}" type="parTrans" cxnId="{2670AC0D-F2D8-4464-A3E0-428B7C12923F}">
      <dgm:prSet/>
      <dgm:spPr/>
      <dgm:t>
        <a:bodyPr/>
        <a:lstStyle/>
        <a:p>
          <a:endParaRPr lang="en-US"/>
        </a:p>
      </dgm:t>
    </dgm:pt>
    <dgm:pt modelId="{02A9CEC7-86BF-40E9-8D59-56A6398A9CE5}" type="sibTrans" cxnId="{2670AC0D-F2D8-4464-A3E0-428B7C12923F}">
      <dgm:prSet/>
      <dgm:spPr/>
      <dgm:t>
        <a:bodyPr/>
        <a:lstStyle/>
        <a:p>
          <a:endParaRPr lang="en-US"/>
        </a:p>
      </dgm:t>
    </dgm:pt>
    <dgm:pt modelId="{73AB7674-DFBF-4288-A1B2-AF847EA10A02}">
      <dgm:prSet/>
      <dgm:spPr/>
      <dgm:t>
        <a:bodyPr/>
        <a:lstStyle/>
        <a:p>
          <a:r>
            <a:rPr lang="en-US"/>
            <a:t>Socrative (</a:t>
          </a:r>
          <a:r>
            <a:rPr lang="el-GR"/>
            <a:t>διάδραση)</a:t>
          </a:r>
          <a:endParaRPr lang="en-US"/>
        </a:p>
      </dgm:t>
    </dgm:pt>
    <dgm:pt modelId="{07C1CF69-25F8-4802-85C8-0EABDB91397D}" type="parTrans" cxnId="{BE072D81-56D3-4FD0-A9BA-FE1271E1E227}">
      <dgm:prSet/>
      <dgm:spPr/>
      <dgm:t>
        <a:bodyPr/>
        <a:lstStyle/>
        <a:p>
          <a:endParaRPr lang="en-US"/>
        </a:p>
      </dgm:t>
    </dgm:pt>
    <dgm:pt modelId="{AB28F4DD-E9A2-435A-804E-5F4AD82235C9}" type="sibTrans" cxnId="{BE072D81-56D3-4FD0-A9BA-FE1271E1E227}">
      <dgm:prSet/>
      <dgm:spPr/>
      <dgm:t>
        <a:bodyPr/>
        <a:lstStyle/>
        <a:p>
          <a:endParaRPr lang="en-US"/>
        </a:p>
      </dgm:t>
    </dgm:pt>
    <dgm:pt modelId="{2F379DF2-D5F4-425B-9848-4DB0194C9DC6}">
      <dgm:prSet/>
      <dgm:spPr/>
      <dgm:t>
        <a:bodyPr/>
        <a:lstStyle/>
        <a:p>
          <a:r>
            <a:rPr lang="en-US"/>
            <a:t>Coding games </a:t>
          </a:r>
          <a:r>
            <a:rPr lang="en-GB"/>
            <a:t>(</a:t>
          </a:r>
          <a:r>
            <a:rPr lang="el-GR"/>
            <a:t>προγραμματισμός)</a:t>
          </a:r>
          <a:endParaRPr lang="en-US"/>
        </a:p>
      </dgm:t>
    </dgm:pt>
    <dgm:pt modelId="{344C60A0-C7C0-41A7-BCCF-1A92D55513B7}" type="parTrans" cxnId="{4905932D-8CF2-4A55-8835-7B763D9160E1}">
      <dgm:prSet/>
      <dgm:spPr/>
      <dgm:t>
        <a:bodyPr/>
        <a:lstStyle/>
        <a:p>
          <a:endParaRPr lang="en-US"/>
        </a:p>
      </dgm:t>
    </dgm:pt>
    <dgm:pt modelId="{60296605-D005-4276-AC1D-FAD0FB77E6D4}" type="sibTrans" cxnId="{4905932D-8CF2-4A55-8835-7B763D9160E1}">
      <dgm:prSet/>
      <dgm:spPr/>
      <dgm:t>
        <a:bodyPr/>
        <a:lstStyle/>
        <a:p>
          <a:endParaRPr lang="en-US"/>
        </a:p>
      </dgm:t>
    </dgm:pt>
    <dgm:pt modelId="{C53DB8B2-6E5F-48B0-8DD2-3F0F7A638355}">
      <dgm:prSet/>
      <dgm:spPr/>
      <dgm:t>
        <a:bodyPr/>
        <a:lstStyle/>
        <a:p>
          <a:r>
            <a:rPr lang="en-US"/>
            <a:t>App inventor (</a:t>
          </a:r>
          <a:r>
            <a:rPr lang="el-GR"/>
            <a:t>εύκολος σχεδιασμός εφαρμογών)</a:t>
          </a:r>
          <a:endParaRPr lang="en-US"/>
        </a:p>
      </dgm:t>
    </dgm:pt>
    <dgm:pt modelId="{CAA152C5-E80F-4231-A69D-31F5A70559D7}" type="parTrans" cxnId="{01391348-2ADA-4CA8-BD58-D8A9E23141D6}">
      <dgm:prSet/>
      <dgm:spPr/>
      <dgm:t>
        <a:bodyPr/>
        <a:lstStyle/>
        <a:p>
          <a:endParaRPr lang="en-US"/>
        </a:p>
      </dgm:t>
    </dgm:pt>
    <dgm:pt modelId="{19B5A84F-C8D9-459C-810E-377A2381B23B}" type="sibTrans" cxnId="{01391348-2ADA-4CA8-BD58-D8A9E23141D6}">
      <dgm:prSet/>
      <dgm:spPr/>
      <dgm:t>
        <a:bodyPr/>
        <a:lstStyle/>
        <a:p>
          <a:endParaRPr lang="en-US"/>
        </a:p>
      </dgm:t>
    </dgm:pt>
    <dgm:pt modelId="{D85B31AC-5558-43E3-8228-C16DC810B1F6}" type="pres">
      <dgm:prSet presAssocID="{B5742E65-21FC-4EA7-917D-FEB0562B1471}" presName="linear" presStyleCnt="0">
        <dgm:presLayoutVars>
          <dgm:animLvl val="lvl"/>
          <dgm:resizeHandles val="exact"/>
        </dgm:presLayoutVars>
      </dgm:prSet>
      <dgm:spPr/>
    </dgm:pt>
    <dgm:pt modelId="{B44E1BD3-BC31-4DDC-B0BB-876143A524F0}" type="pres">
      <dgm:prSet presAssocID="{2E32CDF9-4759-48ED-BE22-9AE640F78B6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EFDBCAC-84CF-4E51-A6D6-016AAE2D0C72}" type="pres">
      <dgm:prSet presAssocID="{BE17F9FF-A8BD-4975-BD03-3B8E5F93613C}" presName="spacer" presStyleCnt="0"/>
      <dgm:spPr/>
    </dgm:pt>
    <dgm:pt modelId="{E134D08F-53A3-4EF8-9A68-4D8CA331B16E}" type="pres">
      <dgm:prSet presAssocID="{2BF523A2-3B88-49AF-A6C1-D776D49414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D41EE06-DE0A-41E6-B31E-8997439CAB34}" type="pres">
      <dgm:prSet presAssocID="{EB59969F-71EB-4486-B91F-C295315D4A10}" presName="spacer" presStyleCnt="0"/>
      <dgm:spPr/>
    </dgm:pt>
    <dgm:pt modelId="{EFA63BA7-BD0E-4949-8321-B1E9E7A5F770}" type="pres">
      <dgm:prSet presAssocID="{857ED99E-16B3-4244-B6B4-39BCED32764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3D968CF-3B14-4C67-ACFA-BF7318090E73}" type="pres">
      <dgm:prSet presAssocID="{34F2B90D-8B25-4691-93C1-80D3B17C9A34}" presName="spacer" presStyleCnt="0"/>
      <dgm:spPr/>
    </dgm:pt>
    <dgm:pt modelId="{1DE122F0-E69A-4138-B17E-B3AA7C2966FE}" type="pres">
      <dgm:prSet presAssocID="{D899FBE6-141D-4BD6-A706-E26232720F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19CCBFD-0E89-44AB-A318-1E109C854D3D}" type="pres">
      <dgm:prSet presAssocID="{02A9CEC7-86BF-40E9-8D59-56A6398A9CE5}" presName="spacer" presStyleCnt="0"/>
      <dgm:spPr/>
    </dgm:pt>
    <dgm:pt modelId="{33E9F7EE-3058-4B72-89D2-5F6A90E3EC3D}" type="pres">
      <dgm:prSet presAssocID="{73AB7674-DFBF-4288-A1B2-AF847EA10A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919738E-0658-4606-A2C0-339523CFDC56}" type="pres">
      <dgm:prSet presAssocID="{AB28F4DD-E9A2-435A-804E-5F4AD82235C9}" presName="spacer" presStyleCnt="0"/>
      <dgm:spPr/>
    </dgm:pt>
    <dgm:pt modelId="{44C9CF44-D109-4409-A42B-2CFDF1793A3C}" type="pres">
      <dgm:prSet presAssocID="{2F379DF2-D5F4-425B-9848-4DB0194C9DC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64D781F-17DB-4870-B80A-FED28465410E}" type="pres">
      <dgm:prSet presAssocID="{60296605-D005-4276-AC1D-FAD0FB77E6D4}" presName="spacer" presStyleCnt="0"/>
      <dgm:spPr/>
    </dgm:pt>
    <dgm:pt modelId="{6A71C8DA-78AE-4EA5-9700-667ECF42DF48}" type="pres">
      <dgm:prSet presAssocID="{C53DB8B2-6E5F-48B0-8DD2-3F0F7A6383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670AC0D-F2D8-4464-A3E0-428B7C12923F}" srcId="{B5742E65-21FC-4EA7-917D-FEB0562B1471}" destId="{D899FBE6-141D-4BD6-A706-E26232720FAD}" srcOrd="3" destOrd="0" parTransId="{5D4FDD69-C0DC-4B8C-BE6E-014518EA3513}" sibTransId="{02A9CEC7-86BF-40E9-8D59-56A6398A9CE5}"/>
    <dgm:cxn modelId="{61A1A318-65D0-4ACD-8A6B-7CE3BDB1A679}" type="presOf" srcId="{857ED99E-16B3-4244-B6B4-39BCED327644}" destId="{EFA63BA7-BD0E-4949-8321-B1E9E7A5F770}" srcOrd="0" destOrd="0" presId="urn:microsoft.com/office/officeart/2005/8/layout/vList2"/>
    <dgm:cxn modelId="{4905932D-8CF2-4A55-8835-7B763D9160E1}" srcId="{B5742E65-21FC-4EA7-917D-FEB0562B1471}" destId="{2F379DF2-D5F4-425B-9848-4DB0194C9DC6}" srcOrd="5" destOrd="0" parTransId="{344C60A0-C7C0-41A7-BCCF-1A92D55513B7}" sibTransId="{60296605-D005-4276-AC1D-FAD0FB77E6D4}"/>
    <dgm:cxn modelId="{04CD9E36-D81B-43CD-A868-EB0A1E5902B2}" type="presOf" srcId="{C53DB8B2-6E5F-48B0-8DD2-3F0F7A638355}" destId="{6A71C8DA-78AE-4EA5-9700-667ECF42DF48}" srcOrd="0" destOrd="0" presId="urn:microsoft.com/office/officeart/2005/8/layout/vList2"/>
    <dgm:cxn modelId="{EEB4C745-F8E2-413A-8222-45B68CE72656}" srcId="{B5742E65-21FC-4EA7-917D-FEB0562B1471}" destId="{2BF523A2-3B88-49AF-A6C1-D776D49414AE}" srcOrd="1" destOrd="0" parTransId="{09363BF3-B98F-4A03-B5C9-34715616B13A}" sibTransId="{EB59969F-71EB-4486-B91F-C295315D4A10}"/>
    <dgm:cxn modelId="{01391348-2ADA-4CA8-BD58-D8A9E23141D6}" srcId="{B5742E65-21FC-4EA7-917D-FEB0562B1471}" destId="{C53DB8B2-6E5F-48B0-8DD2-3F0F7A638355}" srcOrd="6" destOrd="0" parTransId="{CAA152C5-E80F-4231-A69D-31F5A70559D7}" sibTransId="{19B5A84F-C8D9-459C-810E-377A2381B23B}"/>
    <dgm:cxn modelId="{FD2F1D4F-FF25-4CB2-BC1E-D08E39DC3F52}" type="presOf" srcId="{B5742E65-21FC-4EA7-917D-FEB0562B1471}" destId="{D85B31AC-5558-43E3-8228-C16DC810B1F6}" srcOrd="0" destOrd="0" presId="urn:microsoft.com/office/officeart/2005/8/layout/vList2"/>
    <dgm:cxn modelId="{D8335853-BD81-481F-ABB5-156347CA0C98}" type="presOf" srcId="{2E32CDF9-4759-48ED-BE22-9AE640F78B6F}" destId="{B44E1BD3-BC31-4DDC-B0BB-876143A524F0}" srcOrd="0" destOrd="0" presId="urn:microsoft.com/office/officeart/2005/8/layout/vList2"/>
    <dgm:cxn modelId="{BE072D81-56D3-4FD0-A9BA-FE1271E1E227}" srcId="{B5742E65-21FC-4EA7-917D-FEB0562B1471}" destId="{73AB7674-DFBF-4288-A1B2-AF847EA10A02}" srcOrd="4" destOrd="0" parTransId="{07C1CF69-25F8-4802-85C8-0EABDB91397D}" sibTransId="{AB28F4DD-E9A2-435A-804E-5F4AD82235C9}"/>
    <dgm:cxn modelId="{0DD4BFB4-0CD9-4E91-AD10-79C21B894B85}" type="presOf" srcId="{73AB7674-DFBF-4288-A1B2-AF847EA10A02}" destId="{33E9F7EE-3058-4B72-89D2-5F6A90E3EC3D}" srcOrd="0" destOrd="0" presId="urn:microsoft.com/office/officeart/2005/8/layout/vList2"/>
    <dgm:cxn modelId="{9F99BCB7-B458-4436-90F4-E9889F5E0F37}" srcId="{B5742E65-21FC-4EA7-917D-FEB0562B1471}" destId="{857ED99E-16B3-4244-B6B4-39BCED327644}" srcOrd="2" destOrd="0" parTransId="{F773E4C8-B239-44E1-806A-5F93E096BE32}" sibTransId="{34F2B90D-8B25-4691-93C1-80D3B17C9A34}"/>
    <dgm:cxn modelId="{2848EBEC-4B2C-4691-A7C2-4BD9F829DA75}" type="presOf" srcId="{2F379DF2-D5F4-425B-9848-4DB0194C9DC6}" destId="{44C9CF44-D109-4409-A42B-2CFDF1793A3C}" srcOrd="0" destOrd="0" presId="urn:microsoft.com/office/officeart/2005/8/layout/vList2"/>
    <dgm:cxn modelId="{176F2DFB-8676-44E1-B55B-C46A2C7441BF}" type="presOf" srcId="{2BF523A2-3B88-49AF-A6C1-D776D49414AE}" destId="{E134D08F-53A3-4EF8-9A68-4D8CA331B16E}" srcOrd="0" destOrd="0" presId="urn:microsoft.com/office/officeart/2005/8/layout/vList2"/>
    <dgm:cxn modelId="{4D4590FC-873C-4B3F-AFE2-0490B17AE7C5}" srcId="{B5742E65-21FC-4EA7-917D-FEB0562B1471}" destId="{2E32CDF9-4759-48ED-BE22-9AE640F78B6F}" srcOrd="0" destOrd="0" parTransId="{2990F6A9-EB10-4A1A-87EB-93468E43A766}" sibTransId="{BE17F9FF-A8BD-4975-BD03-3B8E5F93613C}"/>
    <dgm:cxn modelId="{E016AEFD-0C38-441C-87C3-D65598215758}" type="presOf" srcId="{D899FBE6-141D-4BD6-A706-E26232720FAD}" destId="{1DE122F0-E69A-4138-B17E-B3AA7C2966FE}" srcOrd="0" destOrd="0" presId="urn:microsoft.com/office/officeart/2005/8/layout/vList2"/>
    <dgm:cxn modelId="{289BF1CA-6135-4EBE-8AB7-3E00A9B98727}" type="presParOf" srcId="{D85B31AC-5558-43E3-8228-C16DC810B1F6}" destId="{B44E1BD3-BC31-4DDC-B0BB-876143A524F0}" srcOrd="0" destOrd="0" presId="urn:microsoft.com/office/officeart/2005/8/layout/vList2"/>
    <dgm:cxn modelId="{EFE4AD47-0F94-4507-BB0D-3CA08836B1D7}" type="presParOf" srcId="{D85B31AC-5558-43E3-8228-C16DC810B1F6}" destId="{FEFDBCAC-84CF-4E51-A6D6-016AAE2D0C72}" srcOrd="1" destOrd="0" presId="urn:microsoft.com/office/officeart/2005/8/layout/vList2"/>
    <dgm:cxn modelId="{8D784352-D36C-47B1-9E22-5E6A02C36A7C}" type="presParOf" srcId="{D85B31AC-5558-43E3-8228-C16DC810B1F6}" destId="{E134D08F-53A3-4EF8-9A68-4D8CA331B16E}" srcOrd="2" destOrd="0" presId="urn:microsoft.com/office/officeart/2005/8/layout/vList2"/>
    <dgm:cxn modelId="{AB361719-4B4A-44CD-81B5-DDDFF9F1E921}" type="presParOf" srcId="{D85B31AC-5558-43E3-8228-C16DC810B1F6}" destId="{4D41EE06-DE0A-41E6-B31E-8997439CAB34}" srcOrd="3" destOrd="0" presId="urn:microsoft.com/office/officeart/2005/8/layout/vList2"/>
    <dgm:cxn modelId="{E3A1DAFB-CBB0-49A3-B0D7-EEF3EBE68B46}" type="presParOf" srcId="{D85B31AC-5558-43E3-8228-C16DC810B1F6}" destId="{EFA63BA7-BD0E-4949-8321-B1E9E7A5F770}" srcOrd="4" destOrd="0" presId="urn:microsoft.com/office/officeart/2005/8/layout/vList2"/>
    <dgm:cxn modelId="{45CC6C62-37B9-4F24-81C2-96ED92CD8EE1}" type="presParOf" srcId="{D85B31AC-5558-43E3-8228-C16DC810B1F6}" destId="{93D968CF-3B14-4C67-ACFA-BF7318090E73}" srcOrd="5" destOrd="0" presId="urn:microsoft.com/office/officeart/2005/8/layout/vList2"/>
    <dgm:cxn modelId="{D55E7649-9047-4AD8-BD6F-5548BB07783F}" type="presParOf" srcId="{D85B31AC-5558-43E3-8228-C16DC810B1F6}" destId="{1DE122F0-E69A-4138-B17E-B3AA7C2966FE}" srcOrd="6" destOrd="0" presId="urn:microsoft.com/office/officeart/2005/8/layout/vList2"/>
    <dgm:cxn modelId="{52C814CB-73CD-421B-962A-FA4A9AB1CD8D}" type="presParOf" srcId="{D85B31AC-5558-43E3-8228-C16DC810B1F6}" destId="{019CCBFD-0E89-44AB-A318-1E109C854D3D}" srcOrd="7" destOrd="0" presId="urn:microsoft.com/office/officeart/2005/8/layout/vList2"/>
    <dgm:cxn modelId="{579855C8-F6D3-499C-B54E-5FF93F91FFB2}" type="presParOf" srcId="{D85B31AC-5558-43E3-8228-C16DC810B1F6}" destId="{33E9F7EE-3058-4B72-89D2-5F6A90E3EC3D}" srcOrd="8" destOrd="0" presId="urn:microsoft.com/office/officeart/2005/8/layout/vList2"/>
    <dgm:cxn modelId="{931C7434-50B8-4C39-8856-4EC38AB6F523}" type="presParOf" srcId="{D85B31AC-5558-43E3-8228-C16DC810B1F6}" destId="{1919738E-0658-4606-A2C0-339523CFDC56}" srcOrd="9" destOrd="0" presId="urn:microsoft.com/office/officeart/2005/8/layout/vList2"/>
    <dgm:cxn modelId="{CB5CDF0B-D7C2-4528-9CC1-553A02DFE37F}" type="presParOf" srcId="{D85B31AC-5558-43E3-8228-C16DC810B1F6}" destId="{44C9CF44-D109-4409-A42B-2CFDF1793A3C}" srcOrd="10" destOrd="0" presId="urn:microsoft.com/office/officeart/2005/8/layout/vList2"/>
    <dgm:cxn modelId="{F9B3CED6-8713-4D2A-83C9-029719AF971F}" type="presParOf" srcId="{D85B31AC-5558-43E3-8228-C16DC810B1F6}" destId="{B64D781F-17DB-4870-B80A-FED28465410E}" srcOrd="11" destOrd="0" presId="urn:microsoft.com/office/officeart/2005/8/layout/vList2"/>
    <dgm:cxn modelId="{65972A4E-1AB4-4947-95BC-A1CB44745F51}" type="presParOf" srcId="{D85B31AC-5558-43E3-8228-C16DC810B1F6}" destId="{6A71C8DA-78AE-4EA5-9700-667ECF42DF4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7979D-E5D0-45D7-AE3C-4F0A634157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5EEB3C-0651-4786-95C8-19629719F881}">
      <dgm:prSet/>
      <dgm:spPr/>
      <dgm:t>
        <a:bodyPr/>
        <a:lstStyle/>
        <a:p>
          <a:r>
            <a:rPr lang="el-GR"/>
            <a:t>Όταν τα παιδιά πάνε σχολείο, όλα αυτά απαγορεύονται!</a:t>
          </a:r>
          <a:endParaRPr lang="en-US"/>
        </a:p>
      </dgm:t>
    </dgm:pt>
    <dgm:pt modelId="{79AE656F-FA9A-4C1E-AF51-ACCBD0146868}" type="parTrans" cxnId="{17DA01F1-61BE-4469-B662-A62B1599F4E8}">
      <dgm:prSet/>
      <dgm:spPr/>
      <dgm:t>
        <a:bodyPr/>
        <a:lstStyle/>
        <a:p>
          <a:endParaRPr lang="en-US"/>
        </a:p>
      </dgm:t>
    </dgm:pt>
    <dgm:pt modelId="{4BCBEF47-8594-471A-BFBA-5B82D6E6E8C7}" type="sibTrans" cxnId="{17DA01F1-61BE-4469-B662-A62B1599F4E8}">
      <dgm:prSet/>
      <dgm:spPr/>
      <dgm:t>
        <a:bodyPr/>
        <a:lstStyle/>
        <a:p>
          <a:endParaRPr lang="en-US"/>
        </a:p>
      </dgm:t>
    </dgm:pt>
    <dgm:pt modelId="{9B3928C6-C311-4964-8F1A-6DE04E295F4A}">
      <dgm:prSet/>
      <dgm:spPr/>
      <dgm:t>
        <a:bodyPr/>
        <a:lstStyle/>
        <a:p>
          <a:r>
            <a:rPr lang="el-GR" dirty="0"/>
            <a:t>Κάποιος το χαρακτήρισε αυτό σαν </a:t>
          </a:r>
          <a:r>
            <a:rPr lang="en-US" dirty="0"/>
            <a:t>“walking into a desert”</a:t>
          </a:r>
        </a:p>
      </dgm:t>
    </dgm:pt>
    <dgm:pt modelId="{ED879409-B9D7-433B-BAD9-6D09A4ED845A}" type="parTrans" cxnId="{195B3B70-AE79-4461-97FC-77CA9BD0D5A5}">
      <dgm:prSet/>
      <dgm:spPr/>
      <dgm:t>
        <a:bodyPr/>
        <a:lstStyle/>
        <a:p>
          <a:endParaRPr lang="en-US"/>
        </a:p>
      </dgm:t>
    </dgm:pt>
    <dgm:pt modelId="{47E86FC9-A257-409A-A7AC-F686CAB8F675}" type="sibTrans" cxnId="{195B3B70-AE79-4461-97FC-77CA9BD0D5A5}">
      <dgm:prSet/>
      <dgm:spPr/>
      <dgm:t>
        <a:bodyPr/>
        <a:lstStyle/>
        <a:p>
          <a:endParaRPr lang="en-US"/>
        </a:p>
      </dgm:t>
    </dgm:pt>
    <dgm:pt modelId="{7E4065B1-9720-4A7D-841F-DBF496F93508}">
      <dgm:prSet/>
      <dgm:spPr/>
      <dgm:t>
        <a:bodyPr/>
        <a:lstStyle/>
        <a:p>
          <a:r>
            <a:rPr lang="el-GR"/>
            <a:t>Κόστος! Ένας υπολογιστής ανά μαθητή κοστίζει πολύ</a:t>
          </a:r>
          <a:endParaRPr lang="en-US"/>
        </a:p>
      </dgm:t>
    </dgm:pt>
    <dgm:pt modelId="{8D4E89FF-77FB-4953-B7BB-14AFD42E50DA}" type="parTrans" cxnId="{1619DF70-857C-4345-9941-52D79FAEC82B}">
      <dgm:prSet/>
      <dgm:spPr/>
      <dgm:t>
        <a:bodyPr/>
        <a:lstStyle/>
        <a:p>
          <a:endParaRPr lang="en-US"/>
        </a:p>
      </dgm:t>
    </dgm:pt>
    <dgm:pt modelId="{00D751CF-6B6A-4B13-A80E-E7331E4A3F40}" type="sibTrans" cxnId="{1619DF70-857C-4345-9941-52D79FAEC82B}">
      <dgm:prSet/>
      <dgm:spPr/>
      <dgm:t>
        <a:bodyPr/>
        <a:lstStyle/>
        <a:p>
          <a:endParaRPr lang="en-US"/>
        </a:p>
      </dgm:t>
    </dgm:pt>
    <dgm:pt modelId="{E939D148-27E1-4480-ACF9-EFBA764850D5}">
      <dgm:prSet/>
      <dgm:spPr/>
      <dgm:t>
        <a:bodyPr/>
        <a:lstStyle/>
        <a:p>
          <a:r>
            <a:rPr lang="el-GR"/>
            <a:t>Η αντίληψη ότι η τεχνολογία αποσπά τους μαθητές από τη μάθηση (όταν βαριούνται κοιτούν το κινητό</a:t>
          </a:r>
          <a:r>
            <a:rPr lang="en-US"/>
            <a:t>)</a:t>
          </a:r>
        </a:p>
      </dgm:t>
    </dgm:pt>
    <dgm:pt modelId="{01E78068-7E14-40B8-85C9-42F5576FC7DB}" type="parTrans" cxnId="{1EF45B11-56E9-4DA6-B748-D2970474CB5E}">
      <dgm:prSet/>
      <dgm:spPr/>
      <dgm:t>
        <a:bodyPr/>
        <a:lstStyle/>
        <a:p>
          <a:endParaRPr lang="en-US"/>
        </a:p>
      </dgm:t>
    </dgm:pt>
    <dgm:pt modelId="{DB2A361C-4CC1-4193-A56D-F2577E02BDB5}" type="sibTrans" cxnId="{1EF45B11-56E9-4DA6-B748-D2970474CB5E}">
      <dgm:prSet/>
      <dgm:spPr/>
      <dgm:t>
        <a:bodyPr/>
        <a:lstStyle/>
        <a:p>
          <a:endParaRPr lang="en-US"/>
        </a:p>
      </dgm:t>
    </dgm:pt>
    <dgm:pt modelId="{022206C7-8E46-41E6-B478-C3EF938465DC}">
      <dgm:prSet/>
      <dgm:spPr/>
      <dgm:t>
        <a:bodyPr/>
        <a:lstStyle/>
        <a:p>
          <a:r>
            <a:rPr lang="el-GR"/>
            <a:t>Έλλειψη εκπαίδευσης των δασκάλων</a:t>
          </a:r>
          <a:endParaRPr lang="en-US"/>
        </a:p>
      </dgm:t>
    </dgm:pt>
    <dgm:pt modelId="{542C2BA2-144A-4D97-B558-FA8902EB1BF0}" type="parTrans" cxnId="{C7824FF3-619C-44A3-9F21-D6BDBFE1E0FE}">
      <dgm:prSet/>
      <dgm:spPr/>
      <dgm:t>
        <a:bodyPr/>
        <a:lstStyle/>
        <a:p>
          <a:endParaRPr lang="en-US"/>
        </a:p>
      </dgm:t>
    </dgm:pt>
    <dgm:pt modelId="{F8A5E117-F629-47A1-B91D-AEF0FE1FCB36}" type="sibTrans" cxnId="{C7824FF3-619C-44A3-9F21-D6BDBFE1E0FE}">
      <dgm:prSet/>
      <dgm:spPr/>
      <dgm:t>
        <a:bodyPr/>
        <a:lstStyle/>
        <a:p>
          <a:endParaRPr lang="en-US"/>
        </a:p>
      </dgm:t>
    </dgm:pt>
    <dgm:pt modelId="{B85F841B-0C08-4419-95E9-04FC07B1246B}">
      <dgm:prSet/>
      <dgm:spPr/>
      <dgm:t>
        <a:bodyPr/>
        <a:lstStyle/>
        <a:p>
          <a:r>
            <a:rPr lang="el-GR"/>
            <a:t>Έλλειψη υποστήριξης</a:t>
          </a:r>
          <a:endParaRPr lang="en-US"/>
        </a:p>
      </dgm:t>
    </dgm:pt>
    <dgm:pt modelId="{3239DADC-259A-477F-A725-BC6768850605}" type="parTrans" cxnId="{C6C59131-3817-45C8-8313-CC35E303E87A}">
      <dgm:prSet/>
      <dgm:spPr/>
      <dgm:t>
        <a:bodyPr/>
        <a:lstStyle/>
        <a:p>
          <a:endParaRPr lang="en-US"/>
        </a:p>
      </dgm:t>
    </dgm:pt>
    <dgm:pt modelId="{76A704F9-2EAF-43D9-9F0D-AD92E1C03CE0}" type="sibTrans" cxnId="{C6C59131-3817-45C8-8313-CC35E303E87A}">
      <dgm:prSet/>
      <dgm:spPr/>
      <dgm:t>
        <a:bodyPr/>
        <a:lstStyle/>
        <a:p>
          <a:endParaRPr lang="en-US"/>
        </a:p>
      </dgm:t>
    </dgm:pt>
    <dgm:pt modelId="{CB5DB81F-4AE0-4B0A-899D-5EE6C3B72721}" type="pres">
      <dgm:prSet presAssocID="{B087979D-E5D0-45D7-AE3C-4F0A63415768}" presName="diagram" presStyleCnt="0">
        <dgm:presLayoutVars>
          <dgm:dir/>
          <dgm:resizeHandles val="exact"/>
        </dgm:presLayoutVars>
      </dgm:prSet>
      <dgm:spPr/>
    </dgm:pt>
    <dgm:pt modelId="{133487D2-7478-4354-A280-9372608D578F}" type="pres">
      <dgm:prSet presAssocID="{1B5EEB3C-0651-4786-95C8-19629719F881}" presName="node" presStyleLbl="node1" presStyleIdx="0" presStyleCnt="6">
        <dgm:presLayoutVars>
          <dgm:bulletEnabled val="1"/>
        </dgm:presLayoutVars>
      </dgm:prSet>
      <dgm:spPr/>
    </dgm:pt>
    <dgm:pt modelId="{EC6F0079-8765-4B01-AFBB-E45F025AC59D}" type="pres">
      <dgm:prSet presAssocID="{4BCBEF47-8594-471A-BFBA-5B82D6E6E8C7}" presName="sibTrans" presStyleCnt="0"/>
      <dgm:spPr/>
    </dgm:pt>
    <dgm:pt modelId="{D640D6E9-D0F4-47F2-9347-5573D23E3694}" type="pres">
      <dgm:prSet presAssocID="{9B3928C6-C311-4964-8F1A-6DE04E295F4A}" presName="node" presStyleLbl="node1" presStyleIdx="1" presStyleCnt="6" custLinFactNeighborX="511" custLinFactNeighborY="-3053">
        <dgm:presLayoutVars>
          <dgm:bulletEnabled val="1"/>
        </dgm:presLayoutVars>
      </dgm:prSet>
      <dgm:spPr/>
    </dgm:pt>
    <dgm:pt modelId="{BC41F86F-E3C1-468A-B6E6-6FECF16DD6E0}" type="pres">
      <dgm:prSet presAssocID="{47E86FC9-A257-409A-A7AC-F686CAB8F675}" presName="sibTrans" presStyleCnt="0"/>
      <dgm:spPr/>
    </dgm:pt>
    <dgm:pt modelId="{9BC078D9-2223-453C-8C02-48F0D3B54ADA}" type="pres">
      <dgm:prSet presAssocID="{7E4065B1-9720-4A7D-841F-DBF496F93508}" presName="node" presStyleLbl="node1" presStyleIdx="2" presStyleCnt="6">
        <dgm:presLayoutVars>
          <dgm:bulletEnabled val="1"/>
        </dgm:presLayoutVars>
      </dgm:prSet>
      <dgm:spPr/>
    </dgm:pt>
    <dgm:pt modelId="{74BD1B21-12CE-4152-A141-2024F07DB9F1}" type="pres">
      <dgm:prSet presAssocID="{00D751CF-6B6A-4B13-A80E-E7331E4A3F40}" presName="sibTrans" presStyleCnt="0"/>
      <dgm:spPr/>
    </dgm:pt>
    <dgm:pt modelId="{777C6D36-F168-4E17-9552-6C9F0AE1C6A2}" type="pres">
      <dgm:prSet presAssocID="{E939D148-27E1-4480-ACF9-EFBA764850D5}" presName="node" presStyleLbl="node1" presStyleIdx="3" presStyleCnt="6">
        <dgm:presLayoutVars>
          <dgm:bulletEnabled val="1"/>
        </dgm:presLayoutVars>
      </dgm:prSet>
      <dgm:spPr/>
    </dgm:pt>
    <dgm:pt modelId="{F0B7E74D-CCC5-419E-A9CC-A56E6F934556}" type="pres">
      <dgm:prSet presAssocID="{DB2A361C-4CC1-4193-A56D-F2577E02BDB5}" presName="sibTrans" presStyleCnt="0"/>
      <dgm:spPr/>
    </dgm:pt>
    <dgm:pt modelId="{4AE2C32A-CD93-463E-AB6C-BDDF6D8D9A53}" type="pres">
      <dgm:prSet presAssocID="{022206C7-8E46-41E6-B478-C3EF938465DC}" presName="node" presStyleLbl="node1" presStyleIdx="4" presStyleCnt="6">
        <dgm:presLayoutVars>
          <dgm:bulletEnabled val="1"/>
        </dgm:presLayoutVars>
      </dgm:prSet>
      <dgm:spPr/>
    </dgm:pt>
    <dgm:pt modelId="{01A82FE5-8311-4EFA-91BC-77FE16112DA8}" type="pres">
      <dgm:prSet presAssocID="{F8A5E117-F629-47A1-B91D-AEF0FE1FCB36}" presName="sibTrans" presStyleCnt="0"/>
      <dgm:spPr/>
    </dgm:pt>
    <dgm:pt modelId="{C67E5B8F-CEAD-4013-A07A-08CF9BED2AA8}" type="pres">
      <dgm:prSet presAssocID="{B85F841B-0C08-4419-95E9-04FC07B1246B}" presName="node" presStyleLbl="node1" presStyleIdx="5" presStyleCnt="6">
        <dgm:presLayoutVars>
          <dgm:bulletEnabled val="1"/>
        </dgm:presLayoutVars>
      </dgm:prSet>
      <dgm:spPr/>
    </dgm:pt>
  </dgm:ptLst>
  <dgm:cxnLst>
    <dgm:cxn modelId="{1EF45B11-56E9-4DA6-B748-D2970474CB5E}" srcId="{B087979D-E5D0-45D7-AE3C-4F0A63415768}" destId="{E939D148-27E1-4480-ACF9-EFBA764850D5}" srcOrd="3" destOrd="0" parTransId="{01E78068-7E14-40B8-85C9-42F5576FC7DB}" sibTransId="{DB2A361C-4CC1-4193-A56D-F2577E02BDB5}"/>
    <dgm:cxn modelId="{CBB0CE2A-7418-49B8-B758-71C0B3696DAF}" type="presOf" srcId="{B087979D-E5D0-45D7-AE3C-4F0A63415768}" destId="{CB5DB81F-4AE0-4B0A-899D-5EE6C3B72721}" srcOrd="0" destOrd="0" presId="urn:microsoft.com/office/officeart/2005/8/layout/default"/>
    <dgm:cxn modelId="{C6C59131-3817-45C8-8313-CC35E303E87A}" srcId="{B087979D-E5D0-45D7-AE3C-4F0A63415768}" destId="{B85F841B-0C08-4419-95E9-04FC07B1246B}" srcOrd="5" destOrd="0" parTransId="{3239DADC-259A-477F-A725-BC6768850605}" sibTransId="{76A704F9-2EAF-43D9-9F0D-AD92E1C03CE0}"/>
    <dgm:cxn modelId="{050BE43D-8816-4F72-A55D-16B3D760ADA5}" type="presOf" srcId="{1B5EEB3C-0651-4786-95C8-19629719F881}" destId="{133487D2-7478-4354-A280-9372608D578F}" srcOrd="0" destOrd="0" presId="urn:microsoft.com/office/officeart/2005/8/layout/default"/>
    <dgm:cxn modelId="{EE74035B-EC51-422C-A349-2BA78FDFC214}" type="presOf" srcId="{9B3928C6-C311-4964-8F1A-6DE04E295F4A}" destId="{D640D6E9-D0F4-47F2-9347-5573D23E3694}" srcOrd="0" destOrd="0" presId="urn:microsoft.com/office/officeart/2005/8/layout/default"/>
    <dgm:cxn modelId="{195B3B70-AE79-4461-97FC-77CA9BD0D5A5}" srcId="{B087979D-E5D0-45D7-AE3C-4F0A63415768}" destId="{9B3928C6-C311-4964-8F1A-6DE04E295F4A}" srcOrd="1" destOrd="0" parTransId="{ED879409-B9D7-433B-BAD9-6D09A4ED845A}" sibTransId="{47E86FC9-A257-409A-A7AC-F686CAB8F675}"/>
    <dgm:cxn modelId="{1619DF70-857C-4345-9941-52D79FAEC82B}" srcId="{B087979D-E5D0-45D7-AE3C-4F0A63415768}" destId="{7E4065B1-9720-4A7D-841F-DBF496F93508}" srcOrd="2" destOrd="0" parTransId="{8D4E89FF-77FB-4953-B7BB-14AFD42E50DA}" sibTransId="{00D751CF-6B6A-4B13-A80E-E7331E4A3F40}"/>
    <dgm:cxn modelId="{F5A81354-AB65-43E4-B36E-11F8D010792A}" type="presOf" srcId="{B85F841B-0C08-4419-95E9-04FC07B1246B}" destId="{C67E5B8F-CEAD-4013-A07A-08CF9BED2AA8}" srcOrd="0" destOrd="0" presId="urn:microsoft.com/office/officeart/2005/8/layout/default"/>
    <dgm:cxn modelId="{D3C1BC54-C236-4519-986B-5985C409FCF5}" type="presOf" srcId="{E939D148-27E1-4480-ACF9-EFBA764850D5}" destId="{777C6D36-F168-4E17-9552-6C9F0AE1C6A2}" srcOrd="0" destOrd="0" presId="urn:microsoft.com/office/officeart/2005/8/layout/default"/>
    <dgm:cxn modelId="{53489A9E-0225-4193-95DC-821C25CB102A}" type="presOf" srcId="{7E4065B1-9720-4A7D-841F-DBF496F93508}" destId="{9BC078D9-2223-453C-8C02-48F0D3B54ADA}" srcOrd="0" destOrd="0" presId="urn:microsoft.com/office/officeart/2005/8/layout/default"/>
    <dgm:cxn modelId="{87879BBB-673C-4644-B210-20CC7EE12CAD}" type="presOf" srcId="{022206C7-8E46-41E6-B478-C3EF938465DC}" destId="{4AE2C32A-CD93-463E-AB6C-BDDF6D8D9A53}" srcOrd="0" destOrd="0" presId="urn:microsoft.com/office/officeart/2005/8/layout/default"/>
    <dgm:cxn modelId="{17DA01F1-61BE-4469-B662-A62B1599F4E8}" srcId="{B087979D-E5D0-45D7-AE3C-4F0A63415768}" destId="{1B5EEB3C-0651-4786-95C8-19629719F881}" srcOrd="0" destOrd="0" parTransId="{79AE656F-FA9A-4C1E-AF51-ACCBD0146868}" sibTransId="{4BCBEF47-8594-471A-BFBA-5B82D6E6E8C7}"/>
    <dgm:cxn modelId="{C7824FF3-619C-44A3-9F21-D6BDBFE1E0FE}" srcId="{B087979D-E5D0-45D7-AE3C-4F0A63415768}" destId="{022206C7-8E46-41E6-B478-C3EF938465DC}" srcOrd="4" destOrd="0" parTransId="{542C2BA2-144A-4D97-B558-FA8902EB1BF0}" sibTransId="{F8A5E117-F629-47A1-B91D-AEF0FE1FCB36}"/>
    <dgm:cxn modelId="{05062641-9EB2-4F94-9650-529700005DE4}" type="presParOf" srcId="{CB5DB81F-4AE0-4B0A-899D-5EE6C3B72721}" destId="{133487D2-7478-4354-A280-9372608D578F}" srcOrd="0" destOrd="0" presId="urn:microsoft.com/office/officeart/2005/8/layout/default"/>
    <dgm:cxn modelId="{8DE93DC3-726A-43F6-8682-5D2D2E1C29B3}" type="presParOf" srcId="{CB5DB81F-4AE0-4B0A-899D-5EE6C3B72721}" destId="{EC6F0079-8765-4B01-AFBB-E45F025AC59D}" srcOrd="1" destOrd="0" presId="urn:microsoft.com/office/officeart/2005/8/layout/default"/>
    <dgm:cxn modelId="{13367639-446E-455B-BC0F-EE1DCAD48822}" type="presParOf" srcId="{CB5DB81F-4AE0-4B0A-899D-5EE6C3B72721}" destId="{D640D6E9-D0F4-47F2-9347-5573D23E3694}" srcOrd="2" destOrd="0" presId="urn:microsoft.com/office/officeart/2005/8/layout/default"/>
    <dgm:cxn modelId="{D750E2B9-5681-4CA6-907C-803C2E2ACF71}" type="presParOf" srcId="{CB5DB81F-4AE0-4B0A-899D-5EE6C3B72721}" destId="{BC41F86F-E3C1-468A-B6E6-6FECF16DD6E0}" srcOrd="3" destOrd="0" presId="urn:microsoft.com/office/officeart/2005/8/layout/default"/>
    <dgm:cxn modelId="{B915CD51-3FB7-49C0-8630-4F0B8ABEC297}" type="presParOf" srcId="{CB5DB81F-4AE0-4B0A-899D-5EE6C3B72721}" destId="{9BC078D9-2223-453C-8C02-48F0D3B54ADA}" srcOrd="4" destOrd="0" presId="urn:microsoft.com/office/officeart/2005/8/layout/default"/>
    <dgm:cxn modelId="{E48129BD-3F23-462D-BA1C-E3CC585CD079}" type="presParOf" srcId="{CB5DB81F-4AE0-4B0A-899D-5EE6C3B72721}" destId="{74BD1B21-12CE-4152-A141-2024F07DB9F1}" srcOrd="5" destOrd="0" presId="urn:microsoft.com/office/officeart/2005/8/layout/default"/>
    <dgm:cxn modelId="{C923512A-2120-4B19-986E-BD047DABFF4B}" type="presParOf" srcId="{CB5DB81F-4AE0-4B0A-899D-5EE6C3B72721}" destId="{777C6D36-F168-4E17-9552-6C9F0AE1C6A2}" srcOrd="6" destOrd="0" presId="urn:microsoft.com/office/officeart/2005/8/layout/default"/>
    <dgm:cxn modelId="{E5E45C38-69D7-47D0-BEEE-A19246EAD757}" type="presParOf" srcId="{CB5DB81F-4AE0-4B0A-899D-5EE6C3B72721}" destId="{F0B7E74D-CCC5-419E-A9CC-A56E6F934556}" srcOrd="7" destOrd="0" presId="urn:microsoft.com/office/officeart/2005/8/layout/default"/>
    <dgm:cxn modelId="{FEEC923E-064F-4797-B328-12D2BD9BD9F8}" type="presParOf" srcId="{CB5DB81F-4AE0-4B0A-899D-5EE6C3B72721}" destId="{4AE2C32A-CD93-463E-AB6C-BDDF6D8D9A53}" srcOrd="8" destOrd="0" presId="urn:microsoft.com/office/officeart/2005/8/layout/default"/>
    <dgm:cxn modelId="{7F2088CC-E81A-4C85-B11A-E48FB6C3A961}" type="presParOf" srcId="{CB5DB81F-4AE0-4B0A-899D-5EE6C3B72721}" destId="{01A82FE5-8311-4EFA-91BC-77FE16112DA8}" srcOrd="9" destOrd="0" presId="urn:microsoft.com/office/officeart/2005/8/layout/default"/>
    <dgm:cxn modelId="{C00DD0B2-5369-439F-B5A0-9A82A8206B69}" type="presParOf" srcId="{CB5DB81F-4AE0-4B0A-899D-5EE6C3B72721}" destId="{C67E5B8F-CEAD-4013-A07A-08CF9BED2A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9C7F8-4876-4C4F-8706-0D11456B5AA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8E06A2-4DDD-42D7-AC7F-BBA2B013DB88}">
      <dgm:prSet/>
      <dgm:spPr/>
      <dgm:t>
        <a:bodyPr/>
        <a:lstStyle/>
        <a:p>
          <a:r>
            <a:rPr lang="el-GR"/>
            <a:t>1</a:t>
          </a:r>
          <a:r>
            <a:rPr lang="el-GR" baseline="30000"/>
            <a:t>η</a:t>
          </a:r>
          <a:r>
            <a:rPr lang="el-GR"/>
            <a:t> προτεραιότητα</a:t>
          </a:r>
          <a:r>
            <a:rPr lang="en-GB"/>
            <a:t>: </a:t>
          </a:r>
          <a:r>
            <a:rPr lang="el-GR"/>
            <a:t>μαθηματικά, γλώσσες</a:t>
          </a:r>
          <a:endParaRPr lang="en-US"/>
        </a:p>
      </dgm:t>
    </dgm:pt>
    <dgm:pt modelId="{9082D066-0418-4A0A-B0A6-988BC47BE03C}" type="parTrans" cxnId="{8BA32FF1-561D-43FA-9FE1-77B805613E12}">
      <dgm:prSet/>
      <dgm:spPr/>
      <dgm:t>
        <a:bodyPr/>
        <a:lstStyle/>
        <a:p>
          <a:endParaRPr lang="en-US"/>
        </a:p>
      </dgm:t>
    </dgm:pt>
    <dgm:pt modelId="{65695F02-7A3E-49DD-BFAA-BA2A4C62E1B1}" type="sibTrans" cxnId="{8BA32FF1-561D-43FA-9FE1-77B805613E12}">
      <dgm:prSet/>
      <dgm:spPr/>
      <dgm:t>
        <a:bodyPr/>
        <a:lstStyle/>
        <a:p>
          <a:endParaRPr lang="en-US"/>
        </a:p>
      </dgm:t>
    </dgm:pt>
    <dgm:pt modelId="{A2B5F07C-F1D5-4122-8A95-AD0AFA99707B}">
      <dgm:prSet/>
      <dgm:spPr/>
      <dgm:t>
        <a:bodyPr/>
        <a:lstStyle/>
        <a:p>
          <a:r>
            <a:rPr lang="el-GR"/>
            <a:t>2</a:t>
          </a:r>
          <a:r>
            <a:rPr lang="el-GR" baseline="30000"/>
            <a:t>η</a:t>
          </a:r>
          <a:r>
            <a:rPr lang="el-GR"/>
            <a:t> προτεραιότητα</a:t>
          </a:r>
          <a:r>
            <a:rPr lang="en-US"/>
            <a:t>: </a:t>
          </a:r>
          <a:r>
            <a:rPr lang="el-GR"/>
            <a:t>ανθρωπιστικές επιστήμες </a:t>
          </a:r>
          <a:r>
            <a:rPr lang="en-US"/>
            <a:t>(</a:t>
          </a:r>
          <a:r>
            <a:rPr lang="el-GR"/>
            <a:t>ιστορία, γεωγραφία, κλπ.)</a:t>
          </a:r>
          <a:endParaRPr lang="en-US"/>
        </a:p>
      </dgm:t>
    </dgm:pt>
    <dgm:pt modelId="{80368DFE-5A55-4632-B825-10FD29A1B7CE}" type="parTrans" cxnId="{45F008BC-1752-4A85-947C-8B4253ADFBFC}">
      <dgm:prSet/>
      <dgm:spPr/>
      <dgm:t>
        <a:bodyPr/>
        <a:lstStyle/>
        <a:p>
          <a:endParaRPr lang="en-US"/>
        </a:p>
      </dgm:t>
    </dgm:pt>
    <dgm:pt modelId="{BBED60F7-E679-4332-900F-3841A71240FE}" type="sibTrans" cxnId="{45F008BC-1752-4A85-947C-8B4253ADFBFC}">
      <dgm:prSet/>
      <dgm:spPr/>
      <dgm:t>
        <a:bodyPr/>
        <a:lstStyle/>
        <a:p>
          <a:endParaRPr lang="en-US"/>
        </a:p>
      </dgm:t>
    </dgm:pt>
    <dgm:pt modelId="{60BAE195-4721-4087-80B8-E7A71EED8394}">
      <dgm:prSet/>
      <dgm:spPr/>
      <dgm:t>
        <a:bodyPr/>
        <a:lstStyle/>
        <a:p>
          <a:r>
            <a:rPr lang="el-GR"/>
            <a:t>3</a:t>
          </a:r>
          <a:r>
            <a:rPr lang="el-GR" baseline="30000"/>
            <a:t>η</a:t>
          </a:r>
          <a:r>
            <a:rPr lang="el-GR"/>
            <a:t> προτεραιότητα</a:t>
          </a:r>
          <a:r>
            <a:rPr lang="en-US"/>
            <a:t>: </a:t>
          </a:r>
          <a:r>
            <a:rPr lang="el-GR"/>
            <a:t>τέχνες</a:t>
          </a:r>
          <a:endParaRPr lang="en-US"/>
        </a:p>
      </dgm:t>
    </dgm:pt>
    <dgm:pt modelId="{89434C16-1F7F-4329-99D6-12F12B250F3B}" type="parTrans" cxnId="{225F506D-6EB4-47E6-A58C-5D9C0F252DEF}">
      <dgm:prSet/>
      <dgm:spPr/>
      <dgm:t>
        <a:bodyPr/>
        <a:lstStyle/>
        <a:p>
          <a:endParaRPr lang="en-US"/>
        </a:p>
      </dgm:t>
    </dgm:pt>
    <dgm:pt modelId="{7B9C2CFF-E2B6-489A-B169-E74D0730F4E0}" type="sibTrans" cxnId="{225F506D-6EB4-47E6-A58C-5D9C0F252DEF}">
      <dgm:prSet/>
      <dgm:spPr/>
      <dgm:t>
        <a:bodyPr/>
        <a:lstStyle/>
        <a:p>
          <a:endParaRPr lang="en-US"/>
        </a:p>
      </dgm:t>
    </dgm:pt>
    <dgm:pt modelId="{D9ADBFD8-18BE-4A9A-840F-B94079191072}" type="pres">
      <dgm:prSet presAssocID="{9329C7F8-4876-4C4F-8706-0D11456B5AAD}" presName="linear" presStyleCnt="0">
        <dgm:presLayoutVars>
          <dgm:animLvl val="lvl"/>
          <dgm:resizeHandles val="exact"/>
        </dgm:presLayoutVars>
      </dgm:prSet>
      <dgm:spPr/>
    </dgm:pt>
    <dgm:pt modelId="{A3D13500-5432-46FA-9344-AB0CDED25F42}" type="pres">
      <dgm:prSet presAssocID="{558E06A2-4DDD-42D7-AC7F-BBA2B013DB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82512C-2171-4C1C-B634-A18822A72A06}" type="pres">
      <dgm:prSet presAssocID="{65695F02-7A3E-49DD-BFAA-BA2A4C62E1B1}" presName="spacer" presStyleCnt="0"/>
      <dgm:spPr/>
    </dgm:pt>
    <dgm:pt modelId="{E11BDD3B-227C-4EDC-96CC-AE7D987769EA}" type="pres">
      <dgm:prSet presAssocID="{A2B5F07C-F1D5-4122-8A95-AD0AFA9970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6F587E-1211-46A4-BC35-832BCF6B07D3}" type="pres">
      <dgm:prSet presAssocID="{BBED60F7-E679-4332-900F-3841A71240FE}" presName="spacer" presStyleCnt="0"/>
      <dgm:spPr/>
    </dgm:pt>
    <dgm:pt modelId="{6CC9BD17-45E2-444E-9412-E983825C214A}" type="pres">
      <dgm:prSet presAssocID="{60BAE195-4721-4087-80B8-E7A71EED83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3ED908-2B6C-42E1-8CBC-40E9AA35719D}" type="presOf" srcId="{9329C7F8-4876-4C4F-8706-0D11456B5AAD}" destId="{D9ADBFD8-18BE-4A9A-840F-B94079191072}" srcOrd="0" destOrd="0" presId="urn:microsoft.com/office/officeart/2005/8/layout/vList2"/>
    <dgm:cxn modelId="{225F506D-6EB4-47E6-A58C-5D9C0F252DEF}" srcId="{9329C7F8-4876-4C4F-8706-0D11456B5AAD}" destId="{60BAE195-4721-4087-80B8-E7A71EED8394}" srcOrd="2" destOrd="0" parTransId="{89434C16-1F7F-4329-99D6-12F12B250F3B}" sibTransId="{7B9C2CFF-E2B6-489A-B169-E74D0730F4E0}"/>
    <dgm:cxn modelId="{5CA7FB6E-8FE1-43FB-B3E5-EA12A0A2E9EB}" type="presOf" srcId="{A2B5F07C-F1D5-4122-8A95-AD0AFA99707B}" destId="{E11BDD3B-227C-4EDC-96CC-AE7D987769EA}" srcOrd="0" destOrd="0" presId="urn:microsoft.com/office/officeart/2005/8/layout/vList2"/>
    <dgm:cxn modelId="{673BC0AB-D2F7-40A0-8A66-02647A76DC14}" type="presOf" srcId="{60BAE195-4721-4087-80B8-E7A71EED8394}" destId="{6CC9BD17-45E2-444E-9412-E983825C214A}" srcOrd="0" destOrd="0" presId="urn:microsoft.com/office/officeart/2005/8/layout/vList2"/>
    <dgm:cxn modelId="{45F008BC-1752-4A85-947C-8B4253ADFBFC}" srcId="{9329C7F8-4876-4C4F-8706-0D11456B5AAD}" destId="{A2B5F07C-F1D5-4122-8A95-AD0AFA99707B}" srcOrd="1" destOrd="0" parTransId="{80368DFE-5A55-4632-B825-10FD29A1B7CE}" sibTransId="{BBED60F7-E679-4332-900F-3841A71240FE}"/>
    <dgm:cxn modelId="{8379CEDA-E6AC-43E9-B8DD-AFCCB8D8E09D}" type="presOf" srcId="{558E06A2-4DDD-42D7-AC7F-BBA2B013DB88}" destId="{A3D13500-5432-46FA-9344-AB0CDED25F42}" srcOrd="0" destOrd="0" presId="urn:microsoft.com/office/officeart/2005/8/layout/vList2"/>
    <dgm:cxn modelId="{8BA32FF1-561D-43FA-9FE1-77B805613E12}" srcId="{9329C7F8-4876-4C4F-8706-0D11456B5AAD}" destId="{558E06A2-4DDD-42D7-AC7F-BBA2B013DB88}" srcOrd="0" destOrd="0" parTransId="{9082D066-0418-4A0A-B0A6-988BC47BE03C}" sibTransId="{65695F02-7A3E-49DD-BFAA-BA2A4C62E1B1}"/>
    <dgm:cxn modelId="{2C0403EF-8CCC-4436-BC3F-E411503F67FE}" type="presParOf" srcId="{D9ADBFD8-18BE-4A9A-840F-B94079191072}" destId="{A3D13500-5432-46FA-9344-AB0CDED25F42}" srcOrd="0" destOrd="0" presId="urn:microsoft.com/office/officeart/2005/8/layout/vList2"/>
    <dgm:cxn modelId="{06599799-E8BC-43B2-9C6D-6C425EC62586}" type="presParOf" srcId="{D9ADBFD8-18BE-4A9A-840F-B94079191072}" destId="{2F82512C-2171-4C1C-B634-A18822A72A06}" srcOrd="1" destOrd="0" presId="urn:microsoft.com/office/officeart/2005/8/layout/vList2"/>
    <dgm:cxn modelId="{F9DB1032-05D3-4DA5-963F-C2CA8F5A2CD5}" type="presParOf" srcId="{D9ADBFD8-18BE-4A9A-840F-B94079191072}" destId="{E11BDD3B-227C-4EDC-96CC-AE7D987769EA}" srcOrd="2" destOrd="0" presId="urn:microsoft.com/office/officeart/2005/8/layout/vList2"/>
    <dgm:cxn modelId="{E62E3D3A-FADB-45D6-A490-186FA47C6A6C}" type="presParOf" srcId="{D9ADBFD8-18BE-4A9A-840F-B94079191072}" destId="{A76F587E-1211-46A4-BC35-832BCF6B07D3}" srcOrd="3" destOrd="0" presId="urn:microsoft.com/office/officeart/2005/8/layout/vList2"/>
    <dgm:cxn modelId="{457CB400-9A02-499C-A2AE-8B3DE07A685C}" type="presParOf" srcId="{D9ADBFD8-18BE-4A9A-840F-B94079191072}" destId="{6CC9BD17-45E2-444E-9412-E983825C21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E08FE-2B35-4884-98AB-5845E5A88B03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7996C55-83AD-4557-9A05-56E0B08B2BA6}">
      <dgm:prSet/>
      <dgm:spPr/>
      <dgm:t>
        <a:bodyPr/>
        <a:lstStyle/>
        <a:p>
          <a:r>
            <a:rPr lang="el-GR"/>
            <a:t>Κριτική σκέψη</a:t>
          </a:r>
          <a:endParaRPr lang="en-US"/>
        </a:p>
      </dgm:t>
    </dgm:pt>
    <dgm:pt modelId="{67E21D4B-813C-4DE6-87D8-154954D5AF3E}" type="parTrans" cxnId="{CD4AB6B3-5F84-433F-B79B-91C34E29BAEB}">
      <dgm:prSet/>
      <dgm:spPr/>
      <dgm:t>
        <a:bodyPr/>
        <a:lstStyle/>
        <a:p>
          <a:endParaRPr lang="en-US"/>
        </a:p>
      </dgm:t>
    </dgm:pt>
    <dgm:pt modelId="{51BCBBFD-B87F-4C53-AD78-588EA797A6C8}" type="sibTrans" cxnId="{CD4AB6B3-5F84-433F-B79B-91C34E29BAEB}">
      <dgm:prSet/>
      <dgm:spPr/>
      <dgm:t>
        <a:bodyPr/>
        <a:lstStyle/>
        <a:p>
          <a:endParaRPr lang="en-US"/>
        </a:p>
      </dgm:t>
    </dgm:pt>
    <dgm:pt modelId="{B688D59B-FC94-4EC3-ACEB-E9680D117B6E}">
      <dgm:prSet/>
      <dgm:spPr/>
      <dgm:t>
        <a:bodyPr/>
        <a:lstStyle/>
        <a:p>
          <a:r>
            <a:rPr lang="el-GR"/>
            <a:t>Αναλυτική σκέψη</a:t>
          </a:r>
          <a:endParaRPr lang="en-US"/>
        </a:p>
      </dgm:t>
    </dgm:pt>
    <dgm:pt modelId="{C9590DF1-F61F-4889-98BC-461298B7F740}" type="parTrans" cxnId="{88D39825-D95A-449E-A9B1-858D5B9B3D9E}">
      <dgm:prSet/>
      <dgm:spPr/>
      <dgm:t>
        <a:bodyPr/>
        <a:lstStyle/>
        <a:p>
          <a:endParaRPr lang="en-US"/>
        </a:p>
      </dgm:t>
    </dgm:pt>
    <dgm:pt modelId="{20877305-400C-4066-A52D-210712DB90CF}" type="sibTrans" cxnId="{88D39825-D95A-449E-A9B1-858D5B9B3D9E}">
      <dgm:prSet/>
      <dgm:spPr/>
      <dgm:t>
        <a:bodyPr/>
        <a:lstStyle/>
        <a:p>
          <a:endParaRPr lang="en-US"/>
        </a:p>
      </dgm:t>
    </dgm:pt>
    <dgm:pt modelId="{9DA030CF-244D-4A4D-8498-7AA04919C8EF}">
      <dgm:prSet/>
      <dgm:spPr/>
      <dgm:t>
        <a:bodyPr/>
        <a:lstStyle/>
        <a:p>
          <a:r>
            <a:rPr lang="el-GR"/>
            <a:t>Ικανότητα συνεργασίας </a:t>
          </a:r>
          <a:endParaRPr lang="en-US"/>
        </a:p>
      </dgm:t>
    </dgm:pt>
    <dgm:pt modelId="{DC161F8C-8A84-497E-A011-E12A35423459}" type="parTrans" cxnId="{A7AD11C9-BB06-4310-8A57-95599B2A4B66}">
      <dgm:prSet/>
      <dgm:spPr/>
      <dgm:t>
        <a:bodyPr/>
        <a:lstStyle/>
        <a:p>
          <a:endParaRPr lang="en-US"/>
        </a:p>
      </dgm:t>
    </dgm:pt>
    <dgm:pt modelId="{9CAC162C-646B-497D-AFD8-4A5211E9A6D3}" type="sibTrans" cxnId="{A7AD11C9-BB06-4310-8A57-95599B2A4B66}">
      <dgm:prSet/>
      <dgm:spPr/>
      <dgm:t>
        <a:bodyPr/>
        <a:lstStyle/>
        <a:p>
          <a:endParaRPr lang="en-US"/>
        </a:p>
      </dgm:t>
    </dgm:pt>
    <dgm:pt modelId="{6083C210-2632-480D-95A0-B4C9BB554A7E}">
      <dgm:prSet/>
      <dgm:spPr/>
      <dgm:t>
        <a:bodyPr/>
        <a:lstStyle/>
        <a:p>
          <a:r>
            <a:rPr lang="el-GR"/>
            <a:t>Ικανότητα επικοινωνίας</a:t>
          </a:r>
          <a:endParaRPr lang="en-US"/>
        </a:p>
      </dgm:t>
    </dgm:pt>
    <dgm:pt modelId="{0AC42F74-5DB2-4F44-9B25-923BE103C5A3}" type="parTrans" cxnId="{5294894C-C317-419C-8522-3ABAC759AE46}">
      <dgm:prSet/>
      <dgm:spPr/>
      <dgm:t>
        <a:bodyPr/>
        <a:lstStyle/>
        <a:p>
          <a:endParaRPr lang="en-US"/>
        </a:p>
      </dgm:t>
    </dgm:pt>
    <dgm:pt modelId="{465CD97D-F74D-425D-BCDE-D288D44FB82F}" type="sibTrans" cxnId="{5294894C-C317-419C-8522-3ABAC759AE46}">
      <dgm:prSet/>
      <dgm:spPr/>
      <dgm:t>
        <a:bodyPr/>
        <a:lstStyle/>
        <a:p>
          <a:endParaRPr lang="en-US"/>
        </a:p>
      </dgm:t>
    </dgm:pt>
    <dgm:pt modelId="{EC04DAB8-65F5-4B54-8D5B-10BDCC595F32}">
      <dgm:prSet/>
      <dgm:spPr/>
      <dgm:t>
        <a:bodyPr/>
        <a:lstStyle/>
        <a:p>
          <a:r>
            <a:rPr lang="el-GR"/>
            <a:t>Ικανότητα να μαθαίνουμε</a:t>
          </a:r>
          <a:endParaRPr lang="en-US"/>
        </a:p>
      </dgm:t>
    </dgm:pt>
    <dgm:pt modelId="{D0B16EEA-70E3-4006-86E3-CC66C144D278}" type="parTrans" cxnId="{52064841-11C9-4484-8EA6-589631C33306}">
      <dgm:prSet/>
      <dgm:spPr/>
      <dgm:t>
        <a:bodyPr/>
        <a:lstStyle/>
        <a:p>
          <a:endParaRPr lang="en-US"/>
        </a:p>
      </dgm:t>
    </dgm:pt>
    <dgm:pt modelId="{71434E57-D215-4E90-B89D-9F26FC771892}" type="sibTrans" cxnId="{52064841-11C9-4484-8EA6-589631C33306}">
      <dgm:prSet/>
      <dgm:spPr/>
      <dgm:t>
        <a:bodyPr/>
        <a:lstStyle/>
        <a:p>
          <a:endParaRPr lang="en-US"/>
        </a:p>
      </dgm:t>
    </dgm:pt>
    <dgm:pt modelId="{FB8F520F-44E4-4C1A-8609-1EEC800879FF}">
      <dgm:prSet/>
      <dgm:spPr/>
      <dgm:t>
        <a:bodyPr/>
        <a:lstStyle/>
        <a:p>
          <a:r>
            <a:rPr lang="el-GR"/>
            <a:t>Δημιουργικότητα </a:t>
          </a:r>
          <a:endParaRPr lang="en-US"/>
        </a:p>
      </dgm:t>
    </dgm:pt>
    <dgm:pt modelId="{6C4220A4-8DD7-4A00-BFCA-B2857DC02D1B}" type="parTrans" cxnId="{4B9E57B3-1A27-4271-8F8D-88174688FC08}">
      <dgm:prSet/>
      <dgm:spPr/>
      <dgm:t>
        <a:bodyPr/>
        <a:lstStyle/>
        <a:p>
          <a:endParaRPr lang="en-US"/>
        </a:p>
      </dgm:t>
    </dgm:pt>
    <dgm:pt modelId="{57B4D54C-2E91-4F90-8690-B3ACEB925C2C}" type="sibTrans" cxnId="{4B9E57B3-1A27-4271-8F8D-88174688FC08}">
      <dgm:prSet/>
      <dgm:spPr/>
      <dgm:t>
        <a:bodyPr/>
        <a:lstStyle/>
        <a:p>
          <a:endParaRPr lang="en-US"/>
        </a:p>
      </dgm:t>
    </dgm:pt>
    <dgm:pt modelId="{C4BBC05E-D502-49B8-A331-0367F76DA472}">
      <dgm:prSet/>
      <dgm:spPr/>
      <dgm:t>
        <a:bodyPr/>
        <a:lstStyle/>
        <a:p>
          <a:r>
            <a:rPr lang="el-GR"/>
            <a:t>κ.α.</a:t>
          </a:r>
          <a:endParaRPr lang="en-US"/>
        </a:p>
      </dgm:t>
    </dgm:pt>
    <dgm:pt modelId="{32B26B2F-268E-47EB-9403-FC7D8E717494}" type="parTrans" cxnId="{ADB05311-8D96-487B-B9E7-83E621DED9D4}">
      <dgm:prSet/>
      <dgm:spPr/>
      <dgm:t>
        <a:bodyPr/>
        <a:lstStyle/>
        <a:p>
          <a:endParaRPr lang="en-US"/>
        </a:p>
      </dgm:t>
    </dgm:pt>
    <dgm:pt modelId="{7A2AA326-7747-4DAA-812E-1D8901EA842A}" type="sibTrans" cxnId="{ADB05311-8D96-487B-B9E7-83E621DED9D4}">
      <dgm:prSet/>
      <dgm:spPr/>
      <dgm:t>
        <a:bodyPr/>
        <a:lstStyle/>
        <a:p>
          <a:endParaRPr lang="en-US"/>
        </a:p>
      </dgm:t>
    </dgm:pt>
    <dgm:pt modelId="{E1A8EF0F-C415-4B75-B035-637EA6709C0B}" type="pres">
      <dgm:prSet presAssocID="{2C1E08FE-2B35-4884-98AB-5845E5A88B03}" presName="linear" presStyleCnt="0">
        <dgm:presLayoutVars>
          <dgm:animLvl val="lvl"/>
          <dgm:resizeHandles val="exact"/>
        </dgm:presLayoutVars>
      </dgm:prSet>
      <dgm:spPr/>
    </dgm:pt>
    <dgm:pt modelId="{AFFCE51F-A68E-4B31-9611-8FDAFCC31508}" type="pres">
      <dgm:prSet presAssocID="{F7996C55-83AD-4557-9A05-56E0B08B2BA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9D24104-7B01-4ABB-8F49-C1639E403177}" type="pres">
      <dgm:prSet presAssocID="{51BCBBFD-B87F-4C53-AD78-588EA797A6C8}" presName="spacer" presStyleCnt="0"/>
      <dgm:spPr/>
    </dgm:pt>
    <dgm:pt modelId="{B54EB564-E3DF-4240-A4E8-AA476728B989}" type="pres">
      <dgm:prSet presAssocID="{B688D59B-FC94-4EC3-ACEB-E9680D117B6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838C7AE-9C43-4AA7-BD31-B8B7FCF34411}" type="pres">
      <dgm:prSet presAssocID="{20877305-400C-4066-A52D-210712DB90CF}" presName="spacer" presStyleCnt="0"/>
      <dgm:spPr/>
    </dgm:pt>
    <dgm:pt modelId="{75D74B24-1250-4B4E-B870-E15B0B3CC4F1}" type="pres">
      <dgm:prSet presAssocID="{9DA030CF-244D-4A4D-8498-7AA04919C8E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56FF861-2A7D-403F-A08F-B1964BBE16FC}" type="pres">
      <dgm:prSet presAssocID="{9CAC162C-646B-497D-AFD8-4A5211E9A6D3}" presName="spacer" presStyleCnt="0"/>
      <dgm:spPr/>
    </dgm:pt>
    <dgm:pt modelId="{D3DCE838-ECC1-40AC-811F-92E067240DFF}" type="pres">
      <dgm:prSet presAssocID="{6083C210-2632-480D-95A0-B4C9BB554A7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CC1CDD2-C1FD-4D3B-89B1-BEFCEC48E200}" type="pres">
      <dgm:prSet presAssocID="{465CD97D-F74D-425D-BCDE-D288D44FB82F}" presName="spacer" presStyleCnt="0"/>
      <dgm:spPr/>
    </dgm:pt>
    <dgm:pt modelId="{30D2730E-08FB-4C45-B38A-CF62D12DB81F}" type="pres">
      <dgm:prSet presAssocID="{EC04DAB8-65F5-4B54-8D5B-10BDCC595F3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0FA083B-040D-4B3F-ADC4-CE8287AA3F20}" type="pres">
      <dgm:prSet presAssocID="{71434E57-D215-4E90-B89D-9F26FC771892}" presName="spacer" presStyleCnt="0"/>
      <dgm:spPr/>
    </dgm:pt>
    <dgm:pt modelId="{321E08A7-303A-45A2-8576-63B0443E9D9C}" type="pres">
      <dgm:prSet presAssocID="{FB8F520F-44E4-4C1A-8609-1EEC800879F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659C834-53B0-45E7-B555-067E2BA2192E}" type="pres">
      <dgm:prSet presAssocID="{57B4D54C-2E91-4F90-8690-B3ACEB925C2C}" presName="spacer" presStyleCnt="0"/>
      <dgm:spPr/>
    </dgm:pt>
    <dgm:pt modelId="{629D3509-CB6D-4D4F-8C45-0C00AB242D87}" type="pres">
      <dgm:prSet presAssocID="{C4BBC05E-D502-49B8-A331-0367F76DA47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DB05311-8D96-487B-B9E7-83E621DED9D4}" srcId="{2C1E08FE-2B35-4884-98AB-5845E5A88B03}" destId="{C4BBC05E-D502-49B8-A331-0367F76DA472}" srcOrd="6" destOrd="0" parTransId="{32B26B2F-268E-47EB-9403-FC7D8E717494}" sibTransId="{7A2AA326-7747-4DAA-812E-1D8901EA842A}"/>
    <dgm:cxn modelId="{88D39825-D95A-449E-A9B1-858D5B9B3D9E}" srcId="{2C1E08FE-2B35-4884-98AB-5845E5A88B03}" destId="{B688D59B-FC94-4EC3-ACEB-E9680D117B6E}" srcOrd="1" destOrd="0" parTransId="{C9590DF1-F61F-4889-98BC-461298B7F740}" sibTransId="{20877305-400C-4066-A52D-210712DB90CF}"/>
    <dgm:cxn modelId="{82CD125D-6EA6-48B4-8CCE-C5058058CD8E}" type="presOf" srcId="{6083C210-2632-480D-95A0-B4C9BB554A7E}" destId="{D3DCE838-ECC1-40AC-811F-92E067240DFF}" srcOrd="0" destOrd="0" presId="urn:microsoft.com/office/officeart/2005/8/layout/vList2"/>
    <dgm:cxn modelId="{52064841-11C9-4484-8EA6-589631C33306}" srcId="{2C1E08FE-2B35-4884-98AB-5845E5A88B03}" destId="{EC04DAB8-65F5-4B54-8D5B-10BDCC595F32}" srcOrd="4" destOrd="0" parTransId="{D0B16EEA-70E3-4006-86E3-CC66C144D278}" sibTransId="{71434E57-D215-4E90-B89D-9F26FC771892}"/>
    <dgm:cxn modelId="{528D8442-0454-45BC-AD25-75820EC834BB}" type="presOf" srcId="{EC04DAB8-65F5-4B54-8D5B-10BDCC595F32}" destId="{30D2730E-08FB-4C45-B38A-CF62D12DB81F}" srcOrd="0" destOrd="0" presId="urn:microsoft.com/office/officeart/2005/8/layout/vList2"/>
    <dgm:cxn modelId="{3587E664-77BC-423B-A30C-F87D3BA68F85}" type="presOf" srcId="{F7996C55-83AD-4557-9A05-56E0B08B2BA6}" destId="{AFFCE51F-A68E-4B31-9611-8FDAFCC31508}" srcOrd="0" destOrd="0" presId="urn:microsoft.com/office/officeart/2005/8/layout/vList2"/>
    <dgm:cxn modelId="{4BCFA366-F89F-497D-866C-E25B8BDFA5E6}" type="presOf" srcId="{2C1E08FE-2B35-4884-98AB-5845E5A88B03}" destId="{E1A8EF0F-C415-4B75-B035-637EA6709C0B}" srcOrd="0" destOrd="0" presId="urn:microsoft.com/office/officeart/2005/8/layout/vList2"/>
    <dgm:cxn modelId="{5294894C-C317-419C-8522-3ABAC759AE46}" srcId="{2C1E08FE-2B35-4884-98AB-5845E5A88B03}" destId="{6083C210-2632-480D-95A0-B4C9BB554A7E}" srcOrd="3" destOrd="0" parTransId="{0AC42F74-5DB2-4F44-9B25-923BE103C5A3}" sibTransId="{465CD97D-F74D-425D-BCDE-D288D44FB82F}"/>
    <dgm:cxn modelId="{54CDD1AB-9638-4755-BEBC-F11E0B0F231C}" type="presOf" srcId="{FB8F520F-44E4-4C1A-8609-1EEC800879FF}" destId="{321E08A7-303A-45A2-8576-63B0443E9D9C}" srcOrd="0" destOrd="0" presId="urn:microsoft.com/office/officeart/2005/8/layout/vList2"/>
    <dgm:cxn modelId="{4B9E57B3-1A27-4271-8F8D-88174688FC08}" srcId="{2C1E08FE-2B35-4884-98AB-5845E5A88B03}" destId="{FB8F520F-44E4-4C1A-8609-1EEC800879FF}" srcOrd="5" destOrd="0" parTransId="{6C4220A4-8DD7-4A00-BFCA-B2857DC02D1B}" sibTransId="{57B4D54C-2E91-4F90-8690-B3ACEB925C2C}"/>
    <dgm:cxn modelId="{CD4AB6B3-5F84-433F-B79B-91C34E29BAEB}" srcId="{2C1E08FE-2B35-4884-98AB-5845E5A88B03}" destId="{F7996C55-83AD-4557-9A05-56E0B08B2BA6}" srcOrd="0" destOrd="0" parTransId="{67E21D4B-813C-4DE6-87D8-154954D5AF3E}" sibTransId="{51BCBBFD-B87F-4C53-AD78-588EA797A6C8}"/>
    <dgm:cxn modelId="{B5D8E1C6-D1D2-4A64-BD35-1363EF000E44}" type="presOf" srcId="{B688D59B-FC94-4EC3-ACEB-E9680D117B6E}" destId="{B54EB564-E3DF-4240-A4E8-AA476728B989}" srcOrd="0" destOrd="0" presId="urn:microsoft.com/office/officeart/2005/8/layout/vList2"/>
    <dgm:cxn modelId="{A7AD11C9-BB06-4310-8A57-95599B2A4B66}" srcId="{2C1E08FE-2B35-4884-98AB-5845E5A88B03}" destId="{9DA030CF-244D-4A4D-8498-7AA04919C8EF}" srcOrd="2" destOrd="0" parTransId="{DC161F8C-8A84-497E-A011-E12A35423459}" sibTransId="{9CAC162C-646B-497D-AFD8-4A5211E9A6D3}"/>
    <dgm:cxn modelId="{897EAAD9-F349-436E-BCAD-C96A2EEDE625}" type="presOf" srcId="{9DA030CF-244D-4A4D-8498-7AA04919C8EF}" destId="{75D74B24-1250-4B4E-B870-E15B0B3CC4F1}" srcOrd="0" destOrd="0" presId="urn:microsoft.com/office/officeart/2005/8/layout/vList2"/>
    <dgm:cxn modelId="{FE2136EC-DB90-46E2-9540-C2CDB57D9686}" type="presOf" srcId="{C4BBC05E-D502-49B8-A331-0367F76DA472}" destId="{629D3509-CB6D-4D4F-8C45-0C00AB242D87}" srcOrd="0" destOrd="0" presId="urn:microsoft.com/office/officeart/2005/8/layout/vList2"/>
    <dgm:cxn modelId="{9DCB1726-F499-4BF2-A211-7E9DA41D3D13}" type="presParOf" srcId="{E1A8EF0F-C415-4B75-B035-637EA6709C0B}" destId="{AFFCE51F-A68E-4B31-9611-8FDAFCC31508}" srcOrd="0" destOrd="0" presId="urn:microsoft.com/office/officeart/2005/8/layout/vList2"/>
    <dgm:cxn modelId="{0E7610E3-5F48-4AEF-AA7C-697BF7BF13E4}" type="presParOf" srcId="{E1A8EF0F-C415-4B75-B035-637EA6709C0B}" destId="{99D24104-7B01-4ABB-8F49-C1639E403177}" srcOrd="1" destOrd="0" presId="urn:microsoft.com/office/officeart/2005/8/layout/vList2"/>
    <dgm:cxn modelId="{F49C491A-4869-4177-8E20-18ECB7F16436}" type="presParOf" srcId="{E1A8EF0F-C415-4B75-B035-637EA6709C0B}" destId="{B54EB564-E3DF-4240-A4E8-AA476728B989}" srcOrd="2" destOrd="0" presId="urn:microsoft.com/office/officeart/2005/8/layout/vList2"/>
    <dgm:cxn modelId="{875F15AE-1318-44D8-9FAA-2125A6B25864}" type="presParOf" srcId="{E1A8EF0F-C415-4B75-B035-637EA6709C0B}" destId="{A838C7AE-9C43-4AA7-BD31-B8B7FCF34411}" srcOrd="3" destOrd="0" presId="urn:microsoft.com/office/officeart/2005/8/layout/vList2"/>
    <dgm:cxn modelId="{E80EF199-C96C-46B9-AB88-2F9F45A44E82}" type="presParOf" srcId="{E1A8EF0F-C415-4B75-B035-637EA6709C0B}" destId="{75D74B24-1250-4B4E-B870-E15B0B3CC4F1}" srcOrd="4" destOrd="0" presId="urn:microsoft.com/office/officeart/2005/8/layout/vList2"/>
    <dgm:cxn modelId="{7F3627D2-75B0-47A9-BC19-96D4ACD66D93}" type="presParOf" srcId="{E1A8EF0F-C415-4B75-B035-637EA6709C0B}" destId="{E56FF861-2A7D-403F-A08F-B1964BBE16FC}" srcOrd="5" destOrd="0" presId="urn:microsoft.com/office/officeart/2005/8/layout/vList2"/>
    <dgm:cxn modelId="{F132D1F6-CACE-4FC1-8AF9-F8FC313FD4AB}" type="presParOf" srcId="{E1A8EF0F-C415-4B75-B035-637EA6709C0B}" destId="{D3DCE838-ECC1-40AC-811F-92E067240DFF}" srcOrd="6" destOrd="0" presId="urn:microsoft.com/office/officeart/2005/8/layout/vList2"/>
    <dgm:cxn modelId="{B30E1A4B-EB1A-415F-AB7D-951B6DF7B260}" type="presParOf" srcId="{E1A8EF0F-C415-4B75-B035-637EA6709C0B}" destId="{6CC1CDD2-C1FD-4D3B-89B1-BEFCEC48E200}" srcOrd="7" destOrd="0" presId="urn:microsoft.com/office/officeart/2005/8/layout/vList2"/>
    <dgm:cxn modelId="{4BFB804C-2840-4FAB-A724-DC72326DA9B1}" type="presParOf" srcId="{E1A8EF0F-C415-4B75-B035-637EA6709C0B}" destId="{30D2730E-08FB-4C45-B38A-CF62D12DB81F}" srcOrd="8" destOrd="0" presId="urn:microsoft.com/office/officeart/2005/8/layout/vList2"/>
    <dgm:cxn modelId="{D6F98E3F-AA8F-49D9-842D-CCBD3AFA3EA4}" type="presParOf" srcId="{E1A8EF0F-C415-4B75-B035-637EA6709C0B}" destId="{10FA083B-040D-4B3F-ADC4-CE8287AA3F20}" srcOrd="9" destOrd="0" presId="urn:microsoft.com/office/officeart/2005/8/layout/vList2"/>
    <dgm:cxn modelId="{CAF698A6-E412-4D71-B2BE-AF26C5CCDA8F}" type="presParOf" srcId="{E1A8EF0F-C415-4B75-B035-637EA6709C0B}" destId="{321E08A7-303A-45A2-8576-63B0443E9D9C}" srcOrd="10" destOrd="0" presId="urn:microsoft.com/office/officeart/2005/8/layout/vList2"/>
    <dgm:cxn modelId="{AC3580DE-A181-4078-A135-4F4D9DE7229C}" type="presParOf" srcId="{E1A8EF0F-C415-4B75-B035-637EA6709C0B}" destId="{9659C834-53B0-45E7-B555-067E2BA2192E}" srcOrd="11" destOrd="0" presId="urn:microsoft.com/office/officeart/2005/8/layout/vList2"/>
    <dgm:cxn modelId="{D3267832-AB3C-479E-8FD4-2F0D0B967B92}" type="presParOf" srcId="{E1A8EF0F-C415-4B75-B035-637EA6709C0B}" destId="{629D3509-CB6D-4D4F-8C45-0C00AB242D8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CB868-6479-4EEC-8C47-37112AAF83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6E39C7-A5BA-49EC-89A5-E8E46EEBE00E}">
      <dgm:prSet/>
      <dgm:spPr/>
      <dgm:t>
        <a:bodyPr/>
        <a:lstStyle/>
        <a:p>
          <a:r>
            <a:rPr lang="el-GR"/>
            <a:t>Παραδοσιακός τρόπος (με διαλέξεις)</a:t>
          </a:r>
          <a:endParaRPr lang="en-US"/>
        </a:p>
      </dgm:t>
    </dgm:pt>
    <dgm:pt modelId="{68ED0F4E-04BD-488C-90CB-D260301992DA}" type="parTrans" cxnId="{4B8544DE-6FF2-46E6-B61A-99DD5817DF5D}">
      <dgm:prSet/>
      <dgm:spPr/>
      <dgm:t>
        <a:bodyPr/>
        <a:lstStyle/>
        <a:p>
          <a:endParaRPr lang="en-US"/>
        </a:p>
      </dgm:t>
    </dgm:pt>
    <dgm:pt modelId="{E7651C07-D2B4-4804-A6D2-CFDB3609B363}" type="sibTrans" cxnId="{4B8544DE-6FF2-46E6-B61A-99DD5817DF5D}">
      <dgm:prSet/>
      <dgm:spPr/>
      <dgm:t>
        <a:bodyPr/>
        <a:lstStyle/>
        <a:p>
          <a:endParaRPr lang="en-US"/>
        </a:p>
      </dgm:t>
    </dgm:pt>
    <dgm:pt modelId="{F18197FB-8E1F-4A64-8A3E-0E569230EAFD}">
      <dgm:prSet/>
      <dgm:spPr/>
      <dgm:t>
        <a:bodyPr/>
        <a:lstStyle/>
        <a:p>
          <a:r>
            <a:rPr lang="el-GR"/>
            <a:t>Αναδυόμενες μεθοδολογίες</a:t>
          </a:r>
          <a:endParaRPr lang="en-US"/>
        </a:p>
      </dgm:t>
    </dgm:pt>
    <dgm:pt modelId="{A4507720-B582-41D8-AA1B-C59D6E404D1C}" type="parTrans" cxnId="{5BA07DB2-C069-4EA2-9DA6-2E190B5F1796}">
      <dgm:prSet/>
      <dgm:spPr/>
      <dgm:t>
        <a:bodyPr/>
        <a:lstStyle/>
        <a:p>
          <a:endParaRPr lang="en-US"/>
        </a:p>
      </dgm:t>
    </dgm:pt>
    <dgm:pt modelId="{B772B90E-B7B3-4D4E-A324-371CA9810855}" type="sibTrans" cxnId="{5BA07DB2-C069-4EA2-9DA6-2E190B5F1796}">
      <dgm:prSet/>
      <dgm:spPr/>
      <dgm:t>
        <a:bodyPr/>
        <a:lstStyle/>
        <a:p>
          <a:endParaRPr lang="en-US"/>
        </a:p>
      </dgm:t>
    </dgm:pt>
    <dgm:pt modelId="{1E9658D6-54DC-4431-B14C-DBA84E58DAF7}">
      <dgm:prSet/>
      <dgm:spPr/>
      <dgm:t>
        <a:bodyPr/>
        <a:lstStyle/>
        <a:p>
          <a:r>
            <a:rPr lang="en-US"/>
            <a:t>Exploration 	</a:t>
          </a:r>
          <a:r>
            <a:rPr lang="el-GR"/>
            <a:t>Διερεύνηση – πειράματα</a:t>
          </a:r>
          <a:endParaRPr lang="en-US"/>
        </a:p>
      </dgm:t>
    </dgm:pt>
    <dgm:pt modelId="{D33CE1DA-989C-4882-B277-B23E536EFEA2}" type="parTrans" cxnId="{D86C014D-A222-48C3-9C5D-32C5EDE1CD65}">
      <dgm:prSet/>
      <dgm:spPr/>
      <dgm:t>
        <a:bodyPr/>
        <a:lstStyle/>
        <a:p>
          <a:endParaRPr lang="en-US"/>
        </a:p>
      </dgm:t>
    </dgm:pt>
    <dgm:pt modelId="{1A61F811-6257-481C-9DFF-458CCDF2B01D}" type="sibTrans" cxnId="{D86C014D-A222-48C3-9C5D-32C5EDE1CD65}">
      <dgm:prSet/>
      <dgm:spPr/>
      <dgm:t>
        <a:bodyPr/>
        <a:lstStyle/>
        <a:p>
          <a:endParaRPr lang="en-US"/>
        </a:p>
      </dgm:t>
    </dgm:pt>
    <dgm:pt modelId="{7DAE8C75-9096-4633-986F-DD40A54E4292}">
      <dgm:prSet/>
      <dgm:spPr/>
      <dgm:t>
        <a:bodyPr/>
        <a:lstStyle/>
        <a:p>
          <a:r>
            <a:rPr lang="en-GB" dirty="0"/>
            <a:t>Problem-based	</a:t>
          </a:r>
          <a:r>
            <a:rPr lang="el-GR" dirty="0"/>
            <a:t>Μέσω επίλυσης προβλημάτων</a:t>
          </a:r>
          <a:endParaRPr lang="en-US" dirty="0"/>
        </a:p>
      </dgm:t>
    </dgm:pt>
    <dgm:pt modelId="{54F05B17-473C-4596-A76E-8D46D43436E5}" type="parTrans" cxnId="{C316C89B-68FB-43F3-B2E8-9FA96D1DDEAF}">
      <dgm:prSet/>
      <dgm:spPr/>
      <dgm:t>
        <a:bodyPr/>
        <a:lstStyle/>
        <a:p>
          <a:endParaRPr lang="en-US"/>
        </a:p>
      </dgm:t>
    </dgm:pt>
    <dgm:pt modelId="{07A96399-BBBB-4D1F-934E-9D8033B31F28}" type="sibTrans" cxnId="{C316C89B-68FB-43F3-B2E8-9FA96D1DDEAF}">
      <dgm:prSet/>
      <dgm:spPr/>
      <dgm:t>
        <a:bodyPr/>
        <a:lstStyle/>
        <a:p>
          <a:endParaRPr lang="en-US"/>
        </a:p>
      </dgm:t>
    </dgm:pt>
    <dgm:pt modelId="{0602D455-2879-46C3-A381-68947E474B76}">
      <dgm:prSet/>
      <dgm:spPr/>
      <dgm:t>
        <a:bodyPr/>
        <a:lstStyle/>
        <a:p>
          <a:r>
            <a:rPr lang="en-GB"/>
            <a:t>Experiential	</a:t>
          </a:r>
          <a:r>
            <a:rPr lang="el-GR"/>
            <a:t>Μέσω εμπειρίας</a:t>
          </a:r>
          <a:endParaRPr lang="en-US"/>
        </a:p>
      </dgm:t>
    </dgm:pt>
    <dgm:pt modelId="{1326E00D-55EE-4FAD-ADAF-B8F57F45B591}" type="parTrans" cxnId="{6FB9E26E-5C45-4B62-B97A-FADBD7541EDD}">
      <dgm:prSet/>
      <dgm:spPr/>
      <dgm:t>
        <a:bodyPr/>
        <a:lstStyle/>
        <a:p>
          <a:endParaRPr lang="en-US"/>
        </a:p>
      </dgm:t>
    </dgm:pt>
    <dgm:pt modelId="{8949F4DB-0BBF-4ECC-8AFF-338C6E4216E6}" type="sibTrans" cxnId="{6FB9E26E-5C45-4B62-B97A-FADBD7541EDD}">
      <dgm:prSet/>
      <dgm:spPr/>
      <dgm:t>
        <a:bodyPr/>
        <a:lstStyle/>
        <a:p>
          <a:endParaRPr lang="en-US"/>
        </a:p>
      </dgm:t>
    </dgm:pt>
    <dgm:pt modelId="{67DDEDF2-8A36-4BD2-8121-2C6ED3A78AB4}">
      <dgm:prSet/>
      <dgm:spPr/>
      <dgm:t>
        <a:bodyPr/>
        <a:lstStyle/>
        <a:p>
          <a:r>
            <a:rPr lang="en-US"/>
            <a:t>Collaboration 	</a:t>
          </a:r>
          <a:r>
            <a:rPr lang="el-GR"/>
            <a:t>Συνεργασία</a:t>
          </a:r>
          <a:endParaRPr lang="en-US"/>
        </a:p>
      </dgm:t>
    </dgm:pt>
    <dgm:pt modelId="{ADB5F529-18EA-488B-91B5-487E40D52907}" type="parTrans" cxnId="{712C8405-AA72-431E-9258-DA037CC9BD9E}">
      <dgm:prSet/>
      <dgm:spPr/>
      <dgm:t>
        <a:bodyPr/>
        <a:lstStyle/>
        <a:p>
          <a:endParaRPr lang="en-US"/>
        </a:p>
      </dgm:t>
    </dgm:pt>
    <dgm:pt modelId="{25A9C454-3ADB-401C-BE6A-298340B3986F}" type="sibTrans" cxnId="{712C8405-AA72-431E-9258-DA037CC9BD9E}">
      <dgm:prSet/>
      <dgm:spPr/>
      <dgm:t>
        <a:bodyPr/>
        <a:lstStyle/>
        <a:p>
          <a:endParaRPr lang="en-US"/>
        </a:p>
      </dgm:t>
    </dgm:pt>
    <dgm:pt modelId="{393632D4-F4A7-4A25-A820-DA20C487EED4}">
      <dgm:prSet/>
      <dgm:spPr/>
      <dgm:t>
        <a:bodyPr/>
        <a:lstStyle/>
        <a:p>
          <a:r>
            <a:rPr lang="en-US"/>
            <a:t>Action 		</a:t>
          </a:r>
          <a:r>
            <a:rPr lang="el-GR"/>
            <a:t>Κάνοντας</a:t>
          </a:r>
          <a:endParaRPr lang="en-US"/>
        </a:p>
      </dgm:t>
    </dgm:pt>
    <dgm:pt modelId="{D30029C4-9B58-4287-AB4C-DD4E0354363F}" type="parTrans" cxnId="{D9417403-0CAA-42D9-BB81-02F9233EA54D}">
      <dgm:prSet/>
      <dgm:spPr/>
      <dgm:t>
        <a:bodyPr/>
        <a:lstStyle/>
        <a:p>
          <a:endParaRPr lang="en-US"/>
        </a:p>
      </dgm:t>
    </dgm:pt>
    <dgm:pt modelId="{D23C7877-09C4-4C0E-9A29-D8BC11EACC62}" type="sibTrans" cxnId="{D9417403-0CAA-42D9-BB81-02F9233EA54D}">
      <dgm:prSet/>
      <dgm:spPr/>
      <dgm:t>
        <a:bodyPr/>
        <a:lstStyle/>
        <a:p>
          <a:endParaRPr lang="en-US"/>
        </a:p>
      </dgm:t>
    </dgm:pt>
    <dgm:pt modelId="{0FB1A3D7-E477-460B-A54D-CA5D089DB57C}">
      <dgm:prSet/>
      <dgm:spPr/>
      <dgm:t>
        <a:bodyPr/>
        <a:lstStyle/>
        <a:p>
          <a:r>
            <a:rPr lang="en-US"/>
            <a:t>Experimentation	</a:t>
          </a:r>
          <a:r>
            <a:rPr lang="el-GR"/>
            <a:t>Πειραματισμός</a:t>
          </a:r>
          <a:endParaRPr lang="en-US"/>
        </a:p>
      </dgm:t>
    </dgm:pt>
    <dgm:pt modelId="{90CF3308-5675-48AF-B32C-2698CCB23E2F}" type="parTrans" cxnId="{A386758F-B254-412B-8713-F6451B0FCD7C}">
      <dgm:prSet/>
      <dgm:spPr/>
      <dgm:t>
        <a:bodyPr/>
        <a:lstStyle/>
        <a:p>
          <a:endParaRPr lang="en-US"/>
        </a:p>
      </dgm:t>
    </dgm:pt>
    <dgm:pt modelId="{BBE9D63D-C474-436F-A852-0994F6F3A680}" type="sibTrans" cxnId="{A386758F-B254-412B-8713-F6451B0FCD7C}">
      <dgm:prSet/>
      <dgm:spPr/>
      <dgm:t>
        <a:bodyPr/>
        <a:lstStyle/>
        <a:p>
          <a:endParaRPr lang="en-US"/>
        </a:p>
      </dgm:t>
    </dgm:pt>
    <dgm:pt modelId="{90FA1C07-B1E6-4577-A0DF-C4A73E2E5BC7}">
      <dgm:prSet/>
      <dgm:spPr/>
      <dgm:t>
        <a:bodyPr/>
        <a:lstStyle/>
        <a:p>
          <a:r>
            <a:rPr lang="en-US"/>
            <a:t>Simulation</a:t>
          </a:r>
          <a:r>
            <a:rPr lang="el-GR"/>
            <a:t>	</a:t>
          </a:r>
          <a:r>
            <a:rPr lang="en-GB"/>
            <a:t>	</a:t>
          </a:r>
          <a:r>
            <a:rPr lang="el-GR"/>
            <a:t>Προσομοιώσεις</a:t>
          </a:r>
          <a:endParaRPr lang="en-US"/>
        </a:p>
      </dgm:t>
    </dgm:pt>
    <dgm:pt modelId="{79FC37C3-E867-4266-ACC4-E229EFE01000}" type="parTrans" cxnId="{2F3B4365-2704-45CD-96B5-5DE6EB73941B}">
      <dgm:prSet/>
      <dgm:spPr/>
      <dgm:t>
        <a:bodyPr/>
        <a:lstStyle/>
        <a:p>
          <a:endParaRPr lang="en-US"/>
        </a:p>
      </dgm:t>
    </dgm:pt>
    <dgm:pt modelId="{3783D360-DFCF-4E15-805D-AF2DE2AF1B56}" type="sibTrans" cxnId="{2F3B4365-2704-45CD-96B5-5DE6EB73941B}">
      <dgm:prSet/>
      <dgm:spPr/>
      <dgm:t>
        <a:bodyPr/>
        <a:lstStyle/>
        <a:p>
          <a:endParaRPr lang="en-US"/>
        </a:p>
      </dgm:t>
    </dgm:pt>
    <dgm:pt modelId="{9C02332A-C27C-4BFD-9240-9BDD5606B5D7}">
      <dgm:prSet/>
      <dgm:spPr/>
      <dgm:t>
        <a:bodyPr/>
        <a:lstStyle/>
        <a:p>
          <a:r>
            <a:rPr lang="en-US"/>
            <a:t>Communities</a:t>
          </a:r>
          <a:r>
            <a:rPr lang="el-GR"/>
            <a:t>	Κοινότητες</a:t>
          </a:r>
          <a:endParaRPr lang="en-US"/>
        </a:p>
      </dgm:t>
    </dgm:pt>
    <dgm:pt modelId="{F77BA2C7-569A-4171-A9E5-BE8D227B3F2B}" type="parTrans" cxnId="{CCF4A83C-D05F-4435-8DCE-804CA5832054}">
      <dgm:prSet/>
      <dgm:spPr/>
      <dgm:t>
        <a:bodyPr/>
        <a:lstStyle/>
        <a:p>
          <a:endParaRPr lang="en-US"/>
        </a:p>
      </dgm:t>
    </dgm:pt>
    <dgm:pt modelId="{B219660E-2C1E-49C9-8462-060C54166D48}" type="sibTrans" cxnId="{CCF4A83C-D05F-4435-8DCE-804CA5832054}">
      <dgm:prSet/>
      <dgm:spPr/>
      <dgm:t>
        <a:bodyPr/>
        <a:lstStyle/>
        <a:p>
          <a:endParaRPr lang="en-US"/>
        </a:p>
      </dgm:t>
    </dgm:pt>
    <dgm:pt modelId="{2FAE93D1-425E-4F26-8657-7A65EF381667}">
      <dgm:prSet/>
      <dgm:spPr/>
      <dgm:t>
        <a:bodyPr/>
        <a:lstStyle/>
        <a:p>
          <a:r>
            <a:rPr lang="en-US"/>
            <a:t>On the job</a:t>
          </a:r>
          <a:r>
            <a:rPr lang="el-GR"/>
            <a:t>	Στην εργασία</a:t>
          </a:r>
          <a:endParaRPr lang="en-US"/>
        </a:p>
      </dgm:t>
    </dgm:pt>
    <dgm:pt modelId="{B5AD0C5B-81A5-4357-84B9-12ED061546C4}" type="parTrans" cxnId="{4A77F196-B3DA-4BEC-97FC-C5A98CAD461F}">
      <dgm:prSet/>
      <dgm:spPr/>
      <dgm:t>
        <a:bodyPr/>
        <a:lstStyle/>
        <a:p>
          <a:endParaRPr lang="en-US"/>
        </a:p>
      </dgm:t>
    </dgm:pt>
    <dgm:pt modelId="{F80B80D8-C7B1-47D5-AC52-A3A3AB024B05}" type="sibTrans" cxnId="{4A77F196-B3DA-4BEC-97FC-C5A98CAD461F}">
      <dgm:prSet/>
      <dgm:spPr/>
      <dgm:t>
        <a:bodyPr/>
        <a:lstStyle/>
        <a:p>
          <a:endParaRPr lang="en-US"/>
        </a:p>
      </dgm:t>
    </dgm:pt>
    <dgm:pt modelId="{7ED7A123-F880-4B9A-9A8A-0E67004C0DBC}">
      <dgm:prSet/>
      <dgm:spPr/>
      <dgm:t>
        <a:bodyPr/>
        <a:lstStyle/>
        <a:p>
          <a:r>
            <a:rPr lang="en-US"/>
            <a:t>In real life </a:t>
          </a:r>
          <a:r>
            <a:rPr lang="el-GR"/>
            <a:t>	Στην πραγματική ζωή</a:t>
          </a:r>
          <a:endParaRPr lang="en-US"/>
        </a:p>
      </dgm:t>
    </dgm:pt>
    <dgm:pt modelId="{C326A3C0-6697-4128-97D7-31EAFF32F126}" type="parTrans" cxnId="{5DF93C1B-7CA4-4C96-867A-7AD3C1549F08}">
      <dgm:prSet/>
      <dgm:spPr/>
      <dgm:t>
        <a:bodyPr/>
        <a:lstStyle/>
        <a:p>
          <a:endParaRPr lang="en-US"/>
        </a:p>
      </dgm:t>
    </dgm:pt>
    <dgm:pt modelId="{A01456BD-4C5F-4DCC-BA4F-B752981E7553}" type="sibTrans" cxnId="{5DF93C1B-7CA4-4C96-867A-7AD3C1549F08}">
      <dgm:prSet/>
      <dgm:spPr/>
      <dgm:t>
        <a:bodyPr/>
        <a:lstStyle/>
        <a:p>
          <a:endParaRPr lang="en-US"/>
        </a:p>
      </dgm:t>
    </dgm:pt>
    <dgm:pt modelId="{D2EDDF00-D2EA-44C1-B70C-B3401FA3CACE}" type="pres">
      <dgm:prSet presAssocID="{1EACB868-6479-4EEC-8C47-37112AAF830F}" presName="linear" presStyleCnt="0">
        <dgm:presLayoutVars>
          <dgm:animLvl val="lvl"/>
          <dgm:resizeHandles val="exact"/>
        </dgm:presLayoutVars>
      </dgm:prSet>
      <dgm:spPr/>
    </dgm:pt>
    <dgm:pt modelId="{2DFE4C5D-007D-4B47-AAC3-37A27792A8AA}" type="pres">
      <dgm:prSet presAssocID="{266E39C7-A5BA-49EC-89A5-E8E46EEBE0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7CC668-6D59-4BA8-B8B7-CCABA315B501}" type="pres">
      <dgm:prSet presAssocID="{E7651C07-D2B4-4804-A6D2-CFDB3609B363}" presName="spacer" presStyleCnt="0"/>
      <dgm:spPr/>
    </dgm:pt>
    <dgm:pt modelId="{D1796500-E4E7-41C7-A24A-06A6ACE7ABFB}" type="pres">
      <dgm:prSet presAssocID="{F18197FB-8E1F-4A64-8A3E-0E569230EA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72C676-ADF0-46BB-8987-AE4BDEFCE783}" type="pres">
      <dgm:prSet presAssocID="{F18197FB-8E1F-4A64-8A3E-0E569230EA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417403-0CAA-42D9-BB81-02F9233EA54D}" srcId="{F18197FB-8E1F-4A64-8A3E-0E569230EAFD}" destId="{393632D4-F4A7-4A25-A820-DA20C487EED4}" srcOrd="4" destOrd="0" parTransId="{D30029C4-9B58-4287-AB4C-DD4E0354363F}" sibTransId="{D23C7877-09C4-4C0E-9A29-D8BC11EACC62}"/>
    <dgm:cxn modelId="{712C8405-AA72-431E-9258-DA037CC9BD9E}" srcId="{F18197FB-8E1F-4A64-8A3E-0E569230EAFD}" destId="{67DDEDF2-8A36-4BD2-8121-2C6ED3A78AB4}" srcOrd="3" destOrd="0" parTransId="{ADB5F529-18EA-488B-91B5-487E40D52907}" sibTransId="{25A9C454-3ADB-401C-BE6A-298340B3986F}"/>
    <dgm:cxn modelId="{B052C208-DD28-4598-BCB9-1023F0D7C0F9}" type="presOf" srcId="{0602D455-2879-46C3-A381-68947E474B76}" destId="{CD72C676-ADF0-46BB-8987-AE4BDEFCE783}" srcOrd="0" destOrd="2" presId="urn:microsoft.com/office/officeart/2005/8/layout/vList2"/>
    <dgm:cxn modelId="{20AA3810-47E2-4D29-BCF2-04C57DCDEF90}" type="presOf" srcId="{393632D4-F4A7-4A25-A820-DA20C487EED4}" destId="{CD72C676-ADF0-46BB-8987-AE4BDEFCE783}" srcOrd="0" destOrd="4" presId="urn:microsoft.com/office/officeart/2005/8/layout/vList2"/>
    <dgm:cxn modelId="{5DF93C1B-7CA4-4C96-867A-7AD3C1549F08}" srcId="{F18197FB-8E1F-4A64-8A3E-0E569230EAFD}" destId="{7ED7A123-F880-4B9A-9A8A-0E67004C0DBC}" srcOrd="9" destOrd="0" parTransId="{C326A3C0-6697-4128-97D7-31EAFF32F126}" sibTransId="{A01456BD-4C5F-4DCC-BA4F-B752981E7553}"/>
    <dgm:cxn modelId="{B1506120-9023-4AA7-AAB4-F7277675F770}" type="presOf" srcId="{9C02332A-C27C-4BFD-9240-9BDD5606B5D7}" destId="{CD72C676-ADF0-46BB-8987-AE4BDEFCE783}" srcOrd="0" destOrd="7" presId="urn:microsoft.com/office/officeart/2005/8/layout/vList2"/>
    <dgm:cxn modelId="{3C6B3537-3E5B-40B0-B20F-10969C6E568F}" type="presOf" srcId="{90FA1C07-B1E6-4577-A0DF-C4A73E2E5BC7}" destId="{CD72C676-ADF0-46BB-8987-AE4BDEFCE783}" srcOrd="0" destOrd="6" presId="urn:microsoft.com/office/officeart/2005/8/layout/vList2"/>
    <dgm:cxn modelId="{CCF4A83C-D05F-4435-8DCE-804CA5832054}" srcId="{F18197FB-8E1F-4A64-8A3E-0E569230EAFD}" destId="{9C02332A-C27C-4BFD-9240-9BDD5606B5D7}" srcOrd="7" destOrd="0" parTransId="{F77BA2C7-569A-4171-A9E5-BE8D227B3F2B}" sibTransId="{B219660E-2C1E-49C9-8462-060C54166D48}"/>
    <dgm:cxn modelId="{1317F15B-E270-4B2D-933C-CA0D1E8BE77F}" type="presOf" srcId="{7DAE8C75-9096-4633-986F-DD40A54E4292}" destId="{CD72C676-ADF0-46BB-8987-AE4BDEFCE783}" srcOrd="0" destOrd="1" presId="urn:microsoft.com/office/officeart/2005/8/layout/vList2"/>
    <dgm:cxn modelId="{2F3B4365-2704-45CD-96B5-5DE6EB73941B}" srcId="{F18197FB-8E1F-4A64-8A3E-0E569230EAFD}" destId="{90FA1C07-B1E6-4577-A0DF-C4A73E2E5BC7}" srcOrd="6" destOrd="0" parTransId="{79FC37C3-E867-4266-ACC4-E229EFE01000}" sibTransId="{3783D360-DFCF-4E15-805D-AF2DE2AF1B56}"/>
    <dgm:cxn modelId="{0A467367-49BD-47B6-A93A-D609CF2EB484}" type="presOf" srcId="{67DDEDF2-8A36-4BD2-8121-2C6ED3A78AB4}" destId="{CD72C676-ADF0-46BB-8987-AE4BDEFCE783}" srcOrd="0" destOrd="3" presId="urn:microsoft.com/office/officeart/2005/8/layout/vList2"/>
    <dgm:cxn modelId="{D86C014D-A222-48C3-9C5D-32C5EDE1CD65}" srcId="{F18197FB-8E1F-4A64-8A3E-0E569230EAFD}" destId="{1E9658D6-54DC-4431-B14C-DBA84E58DAF7}" srcOrd="0" destOrd="0" parTransId="{D33CE1DA-989C-4882-B277-B23E536EFEA2}" sibTransId="{1A61F811-6257-481C-9DFF-458CCDF2B01D}"/>
    <dgm:cxn modelId="{6FB9E26E-5C45-4B62-B97A-FADBD7541EDD}" srcId="{F18197FB-8E1F-4A64-8A3E-0E569230EAFD}" destId="{0602D455-2879-46C3-A381-68947E474B76}" srcOrd="2" destOrd="0" parTransId="{1326E00D-55EE-4FAD-ADAF-B8F57F45B591}" sibTransId="{8949F4DB-0BBF-4ECC-8AFF-338C6E4216E6}"/>
    <dgm:cxn modelId="{15856253-4679-4CA8-B71C-5A8320AFD04C}" type="presOf" srcId="{2FAE93D1-425E-4F26-8657-7A65EF381667}" destId="{CD72C676-ADF0-46BB-8987-AE4BDEFCE783}" srcOrd="0" destOrd="8" presId="urn:microsoft.com/office/officeart/2005/8/layout/vList2"/>
    <dgm:cxn modelId="{9C22B97A-1D02-4F5B-883B-2FBDDD1A2C8E}" type="presOf" srcId="{7ED7A123-F880-4B9A-9A8A-0E67004C0DBC}" destId="{CD72C676-ADF0-46BB-8987-AE4BDEFCE783}" srcOrd="0" destOrd="9" presId="urn:microsoft.com/office/officeart/2005/8/layout/vList2"/>
    <dgm:cxn modelId="{A386758F-B254-412B-8713-F6451B0FCD7C}" srcId="{F18197FB-8E1F-4A64-8A3E-0E569230EAFD}" destId="{0FB1A3D7-E477-460B-A54D-CA5D089DB57C}" srcOrd="5" destOrd="0" parTransId="{90CF3308-5675-48AF-B32C-2698CCB23E2F}" sibTransId="{BBE9D63D-C474-436F-A852-0994F6F3A680}"/>
    <dgm:cxn modelId="{4A77F196-B3DA-4BEC-97FC-C5A98CAD461F}" srcId="{F18197FB-8E1F-4A64-8A3E-0E569230EAFD}" destId="{2FAE93D1-425E-4F26-8657-7A65EF381667}" srcOrd="8" destOrd="0" parTransId="{B5AD0C5B-81A5-4357-84B9-12ED061546C4}" sibTransId="{F80B80D8-C7B1-47D5-AC52-A3A3AB024B05}"/>
    <dgm:cxn modelId="{C316C89B-68FB-43F3-B2E8-9FA96D1DDEAF}" srcId="{F18197FB-8E1F-4A64-8A3E-0E569230EAFD}" destId="{7DAE8C75-9096-4633-986F-DD40A54E4292}" srcOrd="1" destOrd="0" parTransId="{54F05B17-473C-4596-A76E-8D46D43436E5}" sibTransId="{07A96399-BBBB-4D1F-934E-9D8033B31F28}"/>
    <dgm:cxn modelId="{DFD60FA8-C26F-4BFD-9DD0-E94B3DA8D256}" type="presOf" srcId="{F18197FB-8E1F-4A64-8A3E-0E569230EAFD}" destId="{D1796500-E4E7-41C7-A24A-06A6ACE7ABFB}" srcOrd="0" destOrd="0" presId="urn:microsoft.com/office/officeart/2005/8/layout/vList2"/>
    <dgm:cxn modelId="{53020EAF-8EFA-409F-8E3B-FB94572CECF3}" type="presOf" srcId="{1EACB868-6479-4EEC-8C47-37112AAF830F}" destId="{D2EDDF00-D2EA-44C1-B70C-B3401FA3CACE}" srcOrd="0" destOrd="0" presId="urn:microsoft.com/office/officeart/2005/8/layout/vList2"/>
    <dgm:cxn modelId="{5BA07DB2-C069-4EA2-9DA6-2E190B5F1796}" srcId="{1EACB868-6479-4EEC-8C47-37112AAF830F}" destId="{F18197FB-8E1F-4A64-8A3E-0E569230EAFD}" srcOrd="1" destOrd="0" parTransId="{A4507720-B582-41D8-AA1B-C59D6E404D1C}" sibTransId="{B772B90E-B7B3-4D4E-A324-371CA9810855}"/>
    <dgm:cxn modelId="{8C0495B4-EFE4-4539-8814-52DAD791BA3C}" type="presOf" srcId="{1E9658D6-54DC-4431-B14C-DBA84E58DAF7}" destId="{CD72C676-ADF0-46BB-8987-AE4BDEFCE783}" srcOrd="0" destOrd="0" presId="urn:microsoft.com/office/officeart/2005/8/layout/vList2"/>
    <dgm:cxn modelId="{6C09C5D5-8570-4B2F-82B5-F3B38F8D9F9D}" type="presOf" srcId="{266E39C7-A5BA-49EC-89A5-E8E46EEBE00E}" destId="{2DFE4C5D-007D-4B47-AAC3-37A27792A8AA}" srcOrd="0" destOrd="0" presId="urn:microsoft.com/office/officeart/2005/8/layout/vList2"/>
    <dgm:cxn modelId="{4B8544DE-6FF2-46E6-B61A-99DD5817DF5D}" srcId="{1EACB868-6479-4EEC-8C47-37112AAF830F}" destId="{266E39C7-A5BA-49EC-89A5-E8E46EEBE00E}" srcOrd="0" destOrd="0" parTransId="{68ED0F4E-04BD-488C-90CB-D260301992DA}" sibTransId="{E7651C07-D2B4-4804-A6D2-CFDB3609B363}"/>
    <dgm:cxn modelId="{BD37DEE9-748D-4E65-AF28-F84F720C6D65}" type="presOf" srcId="{0FB1A3D7-E477-460B-A54D-CA5D089DB57C}" destId="{CD72C676-ADF0-46BB-8987-AE4BDEFCE783}" srcOrd="0" destOrd="5" presId="urn:microsoft.com/office/officeart/2005/8/layout/vList2"/>
    <dgm:cxn modelId="{5E9A7F62-7F57-40ED-A1B9-85488F395A03}" type="presParOf" srcId="{D2EDDF00-D2EA-44C1-B70C-B3401FA3CACE}" destId="{2DFE4C5D-007D-4B47-AAC3-37A27792A8AA}" srcOrd="0" destOrd="0" presId="urn:microsoft.com/office/officeart/2005/8/layout/vList2"/>
    <dgm:cxn modelId="{7257D155-06B4-4807-92BB-EB2012A1F4C7}" type="presParOf" srcId="{D2EDDF00-D2EA-44C1-B70C-B3401FA3CACE}" destId="{C57CC668-6D59-4BA8-B8B7-CCABA315B501}" srcOrd="1" destOrd="0" presId="urn:microsoft.com/office/officeart/2005/8/layout/vList2"/>
    <dgm:cxn modelId="{C87068D5-5C67-46F8-93FA-84C7382E91B2}" type="presParOf" srcId="{D2EDDF00-D2EA-44C1-B70C-B3401FA3CACE}" destId="{D1796500-E4E7-41C7-A24A-06A6ACE7ABFB}" srcOrd="2" destOrd="0" presId="urn:microsoft.com/office/officeart/2005/8/layout/vList2"/>
    <dgm:cxn modelId="{87944CF5-0B63-43CF-93D4-F95A4AB6F1EE}" type="presParOf" srcId="{D2EDDF00-D2EA-44C1-B70C-B3401FA3CACE}" destId="{CD72C676-ADF0-46BB-8987-AE4BDEFCE7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E37561-D29D-4153-9747-4757321B98E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B7C9CB-1C20-4044-BB8B-0718C9963BC8}">
      <dgm:prSet/>
      <dgm:spPr/>
      <dgm:t>
        <a:bodyPr/>
        <a:lstStyle/>
        <a:p>
          <a:r>
            <a:rPr lang="el-GR"/>
            <a:t>Μπορεί να ωφελήσει τις νέες μεθοδολογίες μάθησης</a:t>
          </a:r>
          <a:endParaRPr lang="en-US"/>
        </a:p>
      </dgm:t>
    </dgm:pt>
    <dgm:pt modelId="{549DFEB7-01FD-4BDC-89CE-70E797022B1A}" type="parTrans" cxnId="{B8FEDB57-A50E-4976-A6E5-6EE4B38FDF96}">
      <dgm:prSet/>
      <dgm:spPr/>
      <dgm:t>
        <a:bodyPr/>
        <a:lstStyle/>
        <a:p>
          <a:endParaRPr lang="en-US"/>
        </a:p>
      </dgm:t>
    </dgm:pt>
    <dgm:pt modelId="{CFEFB9B3-90BF-4832-AA59-85F5F63BE793}" type="sibTrans" cxnId="{B8FEDB57-A50E-4976-A6E5-6EE4B38FDF96}">
      <dgm:prSet/>
      <dgm:spPr/>
      <dgm:t>
        <a:bodyPr/>
        <a:lstStyle/>
        <a:p>
          <a:endParaRPr lang="en-US"/>
        </a:p>
      </dgm:t>
    </dgm:pt>
    <dgm:pt modelId="{D05D72B8-9527-4A29-AFC3-BD12079DF077}">
      <dgm:prSet/>
      <dgm:spPr/>
      <dgm:t>
        <a:bodyPr/>
        <a:lstStyle/>
        <a:p>
          <a:r>
            <a:rPr lang="el-GR"/>
            <a:t>Μεγαλύτερη διάδραση</a:t>
          </a:r>
          <a:r>
            <a:rPr lang="en-US"/>
            <a:t>, increase interaction</a:t>
          </a:r>
        </a:p>
      </dgm:t>
    </dgm:pt>
    <dgm:pt modelId="{3E0F5CF7-19C1-4C34-A68F-143BB6E3B4B6}" type="parTrans" cxnId="{788E01B6-3706-4988-8C09-8BA616461597}">
      <dgm:prSet/>
      <dgm:spPr/>
      <dgm:t>
        <a:bodyPr/>
        <a:lstStyle/>
        <a:p>
          <a:endParaRPr lang="en-US"/>
        </a:p>
      </dgm:t>
    </dgm:pt>
    <dgm:pt modelId="{CA778E75-64ED-4FA4-8D99-CFA44985130A}" type="sibTrans" cxnId="{788E01B6-3706-4988-8C09-8BA616461597}">
      <dgm:prSet/>
      <dgm:spPr/>
      <dgm:t>
        <a:bodyPr/>
        <a:lstStyle/>
        <a:p>
          <a:endParaRPr lang="en-US"/>
        </a:p>
      </dgm:t>
    </dgm:pt>
    <dgm:pt modelId="{8425400A-159F-4DDA-9327-64258DB6B72C}">
      <dgm:prSet/>
      <dgm:spPr/>
      <dgm:t>
        <a:bodyPr/>
        <a:lstStyle/>
        <a:p>
          <a:r>
            <a:rPr lang="el-GR"/>
            <a:t>Περισσότερη διερεύνηση</a:t>
          </a:r>
          <a:r>
            <a:rPr lang="en-US"/>
            <a:t>, increase exploration</a:t>
          </a:r>
        </a:p>
      </dgm:t>
    </dgm:pt>
    <dgm:pt modelId="{DFEC9EA3-B5B4-45C1-A376-B5B2429A2B27}" type="parTrans" cxnId="{C5D4439A-BFC2-4641-A9DA-DD7F390DC61C}">
      <dgm:prSet/>
      <dgm:spPr/>
      <dgm:t>
        <a:bodyPr/>
        <a:lstStyle/>
        <a:p>
          <a:endParaRPr lang="en-US"/>
        </a:p>
      </dgm:t>
    </dgm:pt>
    <dgm:pt modelId="{A39033C0-EDBA-4F15-BC9D-FD87F8E4B7BE}" type="sibTrans" cxnId="{C5D4439A-BFC2-4641-A9DA-DD7F390DC61C}">
      <dgm:prSet/>
      <dgm:spPr/>
      <dgm:t>
        <a:bodyPr/>
        <a:lstStyle/>
        <a:p>
          <a:endParaRPr lang="en-US"/>
        </a:p>
      </dgm:t>
    </dgm:pt>
    <dgm:pt modelId="{400F5DB5-476D-47E9-9580-F1ED5CD715E6}">
      <dgm:prSet/>
      <dgm:spPr/>
      <dgm:t>
        <a:bodyPr/>
        <a:lstStyle/>
        <a:p>
          <a:r>
            <a:rPr lang="el-GR"/>
            <a:t>Άμεση ανατροφοδότηση</a:t>
          </a:r>
          <a:r>
            <a:rPr lang="en-US"/>
            <a:t>, feedback</a:t>
          </a:r>
        </a:p>
      </dgm:t>
    </dgm:pt>
    <dgm:pt modelId="{3FAB5E10-4C7A-4AA7-96A4-79A7877712C8}" type="parTrans" cxnId="{04DB9A84-801C-4F11-9947-6D8C96610C0B}">
      <dgm:prSet/>
      <dgm:spPr/>
      <dgm:t>
        <a:bodyPr/>
        <a:lstStyle/>
        <a:p>
          <a:endParaRPr lang="en-US"/>
        </a:p>
      </dgm:t>
    </dgm:pt>
    <dgm:pt modelId="{4199F36A-EE29-458D-BDB7-C3CF0A9FC46E}" type="sibTrans" cxnId="{04DB9A84-801C-4F11-9947-6D8C96610C0B}">
      <dgm:prSet/>
      <dgm:spPr/>
      <dgm:t>
        <a:bodyPr/>
        <a:lstStyle/>
        <a:p>
          <a:endParaRPr lang="en-US"/>
        </a:p>
      </dgm:t>
    </dgm:pt>
    <dgm:pt modelId="{99ED9FFE-D8D2-46AC-AB08-26957569163D}">
      <dgm:prSet/>
      <dgm:spPr/>
      <dgm:t>
        <a:bodyPr/>
        <a:lstStyle/>
        <a:p>
          <a:r>
            <a:rPr lang="el-GR"/>
            <a:t>Μεγαλύτερη συμμετοχή</a:t>
          </a:r>
          <a:r>
            <a:rPr lang="en-US"/>
            <a:t>, increase engagement</a:t>
          </a:r>
        </a:p>
      </dgm:t>
    </dgm:pt>
    <dgm:pt modelId="{557FB9B6-C0BE-4F5F-AA2A-EBF996182A23}" type="parTrans" cxnId="{67EF452D-F7F7-4B5C-B01A-2E10A3596922}">
      <dgm:prSet/>
      <dgm:spPr/>
      <dgm:t>
        <a:bodyPr/>
        <a:lstStyle/>
        <a:p>
          <a:endParaRPr lang="en-US"/>
        </a:p>
      </dgm:t>
    </dgm:pt>
    <dgm:pt modelId="{CA761745-397B-4F5C-89E0-13011EBD3A5A}" type="sibTrans" cxnId="{67EF452D-F7F7-4B5C-B01A-2E10A3596922}">
      <dgm:prSet/>
      <dgm:spPr/>
      <dgm:t>
        <a:bodyPr/>
        <a:lstStyle/>
        <a:p>
          <a:endParaRPr lang="en-US"/>
        </a:p>
      </dgm:t>
    </dgm:pt>
    <dgm:pt modelId="{2C803042-A3F9-40B3-B6FA-627F364271A2}">
      <dgm:prSet/>
      <dgm:spPr/>
      <dgm:t>
        <a:bodyPr/>
        <a:lstStyle/>
        <a:p>
          <a:r>
            <a:rPr lang="el-GR"/>
            <a:t>Κίνητρο, </a:t>
          </a:r>
          <a:r>
            <a:rPr lang="en-US"/>
            <a:t>increase motivation</a:t>
          </a:r>
        </a:p>
      </dgm:t>
    </dgm:pt>
    <dgm:pt modelId="{CA4469BA-0E85-49E0-B8A7-C146604C7090}" type="parTrans" cxnId="{40DDE0CC-7D5D-4DA0-BE0A-EEA5ABB50FA5}">
      <dgm:prSet/>
      <dgm:spPr/>
      <dgm:t>
        <a:bodyPr/>
        <a:lstStyle/>
        <a:p>
          <a:endParaRPr lang="en-US"/>
        </a:p>
      </dgm:t>
    </dgm:pt>
    <dgm:pt modelId="{88FC7BB3-CB32-47AB-999C-698316DF090C}" type="sibTrans" cxnId="{40DDE0CC-7D5D-4DA0-BE0A-EEA5ABB50FA5}">
      <dgm:prSet/>
      <dgm:spPr/>
      <dgm:t>
        <a:bodyPr/>
        <a:lstStyle/>
        <a:p>
          <a:endParaRPr lang="en-US"/>
        </a:p>
      </dgm:t>
    </dgm:pt>
    <dgm:pt modelId="{52162427-CBFC-4E69-8701-156854922425}" type="pres">
      <dgm:prSet presAssocID="{51E37561-D29D-4153-9747-4757321B98E7}" presName="Name0" presStyleCnt="0">
        <dgm:presLayoutVars>
          <dgm:dir/>
          <dgm:resizeHandles val="exact"/>
        </dgm:presLayoutVars>
      </dgm:prSet>
      <dgm:spPr/>
    </dgm:pt>
    <dgm:pt modelId="{50E8318C-CB8C-40FE-992A-C3C58F2F50A2}" type="pres">
      <dgm:prSet presAssocID="{D1B7C9CB-1C20-4044-BB8B-0718C9963BC8}" presName="node" presStyleLbl="node1" presStyleIdx="0" presStyleCnt="6">
        <dgm:presLayoutVars>
          <dgm:bulletEnabled val="1"/>
        </dgm:presLayoutVars>
      </dgm:prSet>
      <dgm:spPr/>
    </dgm:pt>
    <dgm:pt modelId="{441C62FD-F1F4-44E3-8DED-60A9D56E6A44}" type="pres">
      <dgm:prSet presAssocID="{CFEFB9B3-90BF-4832-AA59-85F5F63BE793}" presName="sibTrans" presStyleLbl="sibTrans1D1" presStyleIdx="0" presStyleCnt="5"/>
      <dgm:spPr/>
    </dgm:pt>
    <dgm:pt modelId="{72F57788-EE47-4867-B757-F8384C15B4F7}" type="pres">
      <dgm:prSet presAssocID="{CFEFB9B3-90BF-4832-AA59-85F5F63BE793}" presName="connectorText" presStyleLbl="sibTrans1D1" presStyleIdx="0" presStyleCnt="5"/>
      <dgm:spPr/>
    </dgm:pt>
    <dgm:pt modelId="{B6C40A59-A791-4D44-9BF8-A9F5DCB307CE}" type="pres">
      <dgm:prSet presAssocID="{D05D72B8-9527-4A29-AFC3-BD12079DF077}" presName="node" presStyleLbl="node1" presStyleIdx="1" presStyleCnt="6">
        <dgm:presLayoutVars>
          <dgm:bulletEnabled val="1"/>
        </dgm:presLayoutVars>
      </dgm:prSet>
      <dgm:spPr/>
    </dgm:pt>
    <dgm:pt modelId="{74BF1468-37F1-4F00-993A-19CBBCF0FDB7}" type="pres">
      <dgm:prSet presAssocID="{CA778E75-64ED-4FA4-8D99-CFA44985130A}" presName="sibTrans" presStyleLbl="sibTrans1D1" presStyleIdx="1" presStyleCnt="5"/>
      <dgm:spPr/>
    </dgm:pt>
    <dgm:pt modelId="{CC771363-0CFD-468D-AC28-E479AA56B4DE}" type="pres">
      <dgm:prSet presAssocID="{CA778E75-64ED-4FA4-8D99-CFA44985130A}" presName="connectorText" presStyleLbl="sibTrans1D1" presStyleIdx="1" presStyleCnt="5"/>
      <dgm:spPr/>
    </dgm:pt>
    <dgm:pt modelId="{E0A9D1CA-4302-4536-8E2A-6F8EF4506DD1}" type="pres">
      <dgm:prSet presAssocID="{8425400A-159F-4DDA-9327-64258DB6B72C}" presName="node" presStyleLbl="node1" presStyleIdx="2" presStyleCnt="6">
        <dgm:presLayoutVars>
          <dgm:bulletEnabled val="1"/>
        </dgm:presLayoutVars>
      </dgm:prSet>
      <dgm:spPr/>
    </dgm:pt>
    <dgm:pt modelId="{7DA00736-3C5C-4023-A54E-FFCDD51C656C}" type="pres">
      <dgm:prSet presAssocID="{A39033C0-EDBA-4F15-BC9D-FD87F8E4B7BE}" presName="sibTrans" presStyleLbl="sibTrans1D1" presStyleIdx="2" presStyleCnt="5"/>
      <dgm:spPr/>
    </dgm:pt>
    <dgm:pt modelId="{73522DF9-7639-44E8-9DA3-D2F2636BBACF}" type="pres">
      <dgm:prSet presAssocID="{A39033C0-EDBA-4F15-BC9D-FD87F8E4B7BE}" presName="connectorText" presStyleLbl="sibTrans1D1" presStyleIdx="2" presStyleCnt="5"/>
      <dgm:spPr/>
    </dgm:pt>
    <dgm:pt modelId="{61B424BB-13E1-4B1E-8A35-1DE9EE9C8910}" type="pres">
      <dgm:prSet presAssocID="{400F5DB5-476D-47E9-9580-F1ED5CD715E6}" presName="node" presStyleLbl="node1" presStyleIdx="3" presStyleCnt="6">
        <dgm:presLayoutVars>
          <dgm:bulletEnabled val="1"/>
        </dgm:presLayoutVars>
      </dgm:prSet>
      <dgm:spPr/>
    </dgm:pt>
    <dgm:pt modelId="{867DF5F0-BC5C-406D-AD8D-D03FD33343BA}" type="pres">
      <dgm:prSet presAssocID="{4199F36A-EE29-458D-BDB7-C3CF0A9FC46E}" presName="sibTrans" presStyleLbl="sibTrans1D1" presStyleIdx="3" presStyleCnt="5"/>
      <dgm:spPr/>
    </dgm:pt>
    <dgm:pt modelId="{9A4176C3-3583-429E-932D-41FBD01A0047}" type="pres">
      <dgm:prSet presAssocID="{4199F36A-EE29-458D-BDB7-C3CF0A9FC46E}" presName="connectorText" presStyleLbl="sibTrans1D1" presStyleIdx="3" presStyleCnt="5"/>
      <dgm:spPr/>
    </dgm:pt>
    <dgm:pt modelId="{2BBC4CEB-DDE1-4139-AACB-354A022B17F6}" type="pres">
      <dgm:prSet presAssocID="{99ED9FFE-D8D2-46AC-AB08-26957569163D}" presName="node" presStyleLbl="node1" presStyleIdx="4" presStyleCnt="6">
        <dgm:presLayoutVars>
          <dgm:bulletEnabled val="1"/>
        </dgm:presLayoutVars>
      </dgm:prSet>
      <dgm:spPr/>
    </dgm:pt>
    <dgm:pt modelId="{1AD16CE6-33F0-4772-A608-487AE6D8FAAA}" type="pres">
      <dgm:prSet presAssocID="{CA761745-397B-4F5C-89E0-13011EBD3A5A}" presName="sibTrans" presStyleLbl="sibTrans1D1" presStyleIdx="4" presStyleCnt="5"/>
      <dgm:spPr/>
    </dgm:pt>
    <dgm:pt modelId="{A013C23D-36FD-4E0F-9A4B-3C8A97365B44}" type="pres">
      <dgm:prSet presAssocID="{CA761745-397B-4F5C-89E0-13011EBD3A5A}" presName="connectorText" presStyleLbl="sibTrans1D1" presStyleIdx="4" presStyleCnt="5"/>
      <dgm:spPr/>
    </dgm:pt>
    <dgm:pt modelId="{7E1EC534-D322-4B0B-A845-327F0805AD9F}" type="pres">
      <dgm:prSet presAssocID="{2C803042-A3F9-40B3-B6FA-627F364271A2}" presName="node" presStyleLbl="node1" presStyleIdx="5" presStyleCnt="6">
        <dgm:presLayoutVars>
          <dgm:bulletEnabled val="1"/>
        </dgm:presLayoutVars>
      </dgm:prSet>
      <dgm:spPr/>
    </dgm:pt>
  </dgm:ptLst>
  <dgm:cxnLst>
    <dgm:cxn modelId="{8ADD7D0A-EF79-476E-82A8-A3673CE1EC7E}" type="presOf" srcId="{4199F36A-EE29-458D-BDB7-C3CF0A9FC46E}" destId="{867DF5F0-BC5C-406D-AD8D-D03FD33343BA}" srcOrd="0" destOrd="0" presId="urn:microsoft.com/office/officeart/2016/7/layout/RepeatingBendingProcessNew"/>
    <dgm:cxn modelId="{67EF452D-F7F7-4B5C-B01A-2E10A3596922}" srcId="{51E37561-D29D-4153-9747-4757321B98E7}" destId="{99ED9FFE-D8D2-46AC-AB08-26957569163D}" srcOrd="4" destOrd="0" parTransId="{557FB9B6-C0BE-4F5F-AA2A-EBF996182A23}" sibTransId="{CA761745-397B-4F5C-89E0-13011EBD3A5A}"/>
    <dgm:cxn modelId="{023D4139-8B0C-4E5F-A4C9-95F38F836197}" type="presOf" srcId="{CA761745-397B-4F5C-89E0-13011EBD3A5A}" destId="{A013C23D-36FD-4E0F-9A4B-3C8A97365B44}" srcOrd="1" destOrd="0" presId="urn:microsoft.com/office/officeart/2016/7/layout/RepeatingBendingProcessNew"/>
    <dgm:cxn modelId="{BE7B1A3D-BA53-453C-BE05-8E6E28083BD8}" type="presOf" srcId="{400F5DB5-476D-47E9-9580-F1ED5CD715E6}" destId="{61B424BB-13E1-4B1E-8A35-1DE9EE9C8910}" srcOrd="0" destOrd="0" presId="urn:microsoft.com/office/officeart/2016/7/layout/RepeatingBendingProcessNew"/>
    <dgm:cxn modelId="{9D2D4A44-4715-4993-BCCF-EC62A40FF753}" type="presOf" srcId="{51E37561-D29D-4153-9747-4757321B98E7}" destId="{52162427-CBFC-4E69-8701-156854922425}" srcOrd="0" destOrd="0" presId="urn:microsoft.com/office/officeart/2016/7/layout/RepeatingBendingProcessNew"/>
    <dgm:cxn modelId="{BAB80C68-ADE8-4248-A9D1-6AAC43428176}" type="presOf" srcId="{D1B7C9CB-1C20-4044-BB8B-0718C9963BC8}" destId="{50E8318C-CB8C-40FE-992A-C3C58F2F50A2}" srcOrd="0" destOrd="0" presId="urn:microsoft.com/office/officeart/2016/7/layout/RepeatingBendingProcessNew"/>
    <dgm:cxn modelId="{9368AD4B-23EA-4C3A-BD6B-7945E6992D7D}" type="presOf" srcId="{A39033C0-EDBA-4F15-BC9D-FD87F8E4B7BE}" destId="{73522DF9-7639-44E8-9DA3-D2F2636BBACF}" srcOrd="1" destOrd="0" presId="urn:microsoft.com/office/officeart/2016/7/layout/RepeatingBendingProcessNew"/>
    <dgm:cxn modelId="{C46BD850-2BD4-4360-9586-59BBE264EC89}" type="presOf" srcId="{2C803042-A3F9-40B3-B6FA-627F364271A2}" destId="{7E1EC534-D322-4B0B-A845-327F0805AD9F}" srcOrd="0" destOrd="0" presId="urn:microsoft.com/office/officeart/2016/7/layout/RepeatingBendingProcessNew"/>
    <dgm:cxn modelId="{EDB8E776-6BD6-4CFA-B6EC-455E2878958D}" type="presOf" srcId="{CA778E75-64ED-4FA4-8D99-CFA44985130A}" destId="{74BF1468-37F1-4F00-993A-19CBBCF0FDB7}" srcOrd="0" destOrd="0" presId="urn:microsoft.com/office/officeart/2016/7/layout/RepeatingBendingProcessNew"/>
    <dgm:cxn modelId="{21BC9177-2EA1-491B-93F2-E20CBC3BAD76}" type="presOf" srcId="{99ED9FFE-D8D2-46AC-AB08-26957569163D}" destId="{2BBC4CEB-DDE1-4139-AACB-354A022B17F6}" srcOrd="0" destOrd="0" presId="urn:microsoft.com/office/officeart/2016/7/layout/RepeatingBendingProcessNew"/>
    <dgm:cxn modelId="{B8FEDB57-A50E-4976-A6E5-6EE4B38FDF96}" srcId="{51E37561-D29D-4153-9747-4757321B98E7}" destId="{D1B7C9CB-1C20-4044-BB8B-0718C9963BC8}" srcOrd="0" destOrd="0" parTransId="{549DFEB7-01FD-4BDC-89CE-70E797022B1A}" sibTransId="{CFEFB9B3-90BF-4832-AA59-85F5F63BE793}"/>
    <dgm:cxn modelId="{04DB9A84-801C-4F11-9947-6D8C96610C0B}" srcId="{51E37561-D29D-4153-9747-4757321B98E7}" destId="{400F5DB5-476D-47E9-9580-F1ED5CD715E6}" srcOrd="3" destOrd="0" parTransId="{3FAB5E10-4C7A-4AA7-96A4-79A7877712C8}" sibTransId="{4199F36A-EE29-458D-BDB7-C3CF0A9FC46E}"/>
    <dgm:cxn modelId="{C5D4439A-BFC2-4641-A9DA-DD7F390DC61C}" srcId="{51E37561-D29D-4153-9747-4757321B98E7}" destId="{8425400A-159F-4DDA-9327-64258DB6B72C}" srcOrd="2" destOrd="0" parTransId="{DFEC9EA3-B5B4-45C1-A376-B5B2429A2B27}" sibTransId="{A39033C0-EDBA-4F15-BC9D-FD87F8E4B7BE}"/>
    <dgm:cxn modelId="{602D9BA9-E68E-47E1-B8B0-33F548935CE4}" type="presOf" srcId="{CFEFB9B3-90BF-4832-AA59-85F5F63BE793}" destId="{441C62FD-F1F4-44E3-8DED-60A9D56E6A44}" srcOrd="0" destOrd="0" presId="urn:microsoft.com/office/officeart/2016/7/layout/RepeatingBendingProcessNew"/>
    <dgm:cxn modelId="{788E01B6-3706-4988-8C09-8BA616461597}" srcId="{51E37561-D29D-4153-9747-4757321B98E7}" destId="{D05D72B8-9527-4A29-AFC3-BD12079DF077}" srcOrd="1" destOrd="0" parTransId="{3E0F5CF7-19C1-4C34-A68F-143BB6E3B4B6}" sibTransId="{CA778E75-64ED-4FA4-8D99-CFA44985130A}"/>
    <dgm:cxn modelId="{C639FEB9-D0D7-4397-837B-B68D5B41AFBE}" type="presOf" srcId="{A39033C0-EDBA-4F15-BC9D-FD87F8E4B7BE}" destId="{7DA00736-3C5C-4023-A54E-FFCDD51C656C}" srcOrd="0" destOrd="0" presId="urn:microsoft.com/office/officeart/2016/7/layout/RepeatingBendingProcessNew"/>
    <dgm:cxn modelId="{22B2DDC5-2BD0-47C7-A7C5-36677AC75627}" type="presOf" srcId="{CA761745-397B-4F5C-89E0-13011EBD3A5A}" destId="{1AD16CE6-33F0-4772-A608-487AE6D8FAAA}" srcOrd="0" destOrd="0" presId="urn:microsoft.com/office/officeart/2016/7/layout/RepeatingBendingProcessNew"/>
    <dgm:cxn modelId="{40DDE0CC-7D5D-4DA0-BE0A-EEA5ABB50FA5}" srcId="{51E37561-D29D-4153-9747-4757321B98E7}" destId="{2C803042-A3F9-40B3-B6FA-627F364271A2}" srcOrd="5" destOrd="0" parTransId="{CA4469BA-0E85-49E0-B8A7-C146604C7090}" sibTransId="{88FC7BB3-CB32-47AB-999C-698316DF090C}"/>
    <dgm:cxn modelId="{3D5D6CCE-B297-44DA-ABEE-3793D21B50E7}" type="presOf" srcId="{CA778E75-64ED-4FA4-8D99-CFA44985130A}" destId="{CC771363-0CFD-468D-AC28-E479AA56B4DE}" srcOrd="1" destOrd="0" presId="urn:microsoft.com/office/officeart/2016/7/layout/RepeatingBendingProcessNew"/>
    <dgm:cxn modelId="{8F6928DF-868B-4415-A2F5-47570A829095}" type="presOf" srcId="{CFEFB9B3-90BF-4832-AA59-85F5F63BE793}" destId="{72F57788-EE47-4867-B757-F8384C15B4F7}" srcOrd="1" destOrd="0" presId="urn:microsoft.com/office/officeart/2016/7/layout/RepeatingBendingProcessNew"/>
    <dgm:cxn modelId="{1C7DABDF-1899-4D7E-9A00-BC5C75E98991}" type="presOf" srcId="{4199F36A-EE29-458D-BDB7-C3CF0A9FC46E}" destId="{9A4176C3-3583-429E-932D-41FBD01A0047}" srcOrd="1" destOrd="0" presId="urn:microsoft.com/office/officeart/2016/7/layout/RepeatingBendingProcessNew"/>
    <dgm:cxn modelId="{ACF22CEF-5FCA-4F5A-A1EB-161B049B07E7}" type="presOf" srcId="{8425400A-159F-4DDA-9327-64258DB6B72C}" destId="{E0A9D1CA-4302-4536-8E2A-6F8EF4506DD1}" srcOrd="0" destOrd="0" presId="urn:microsoft.com/office/officeart/2016/7/layout/RepeatingBendingProcessNew"/>
    <dgm:cxn modelId="{80E2FAF6-3D2A-4121-A573-13DD9C5D7495}" type="presOf" srcId="{D05D72B8-9527-4A29-AFC3-BD12079DF077}" destId="{B6C40A59-A791-4D44-9BF8-A9F5DCB307CE}" srcOrd="0" destOrd="0" presId="urn:microsoft.com/office/officeart/2016/7/layout/RepeatingBendingProcessNew"/>
    <dgm:cxn modelId="{0720D777-0ECB-47C5-9519-CD301AA3BB74}" type="presParOf" srcId="{52162427-CBFC-4E69-8701-156854922425}" destId="{50E8318C-CB8C-40FE-992A-C3C58F2F50A2}" srcOrd="0" destOrd="0" presId="urn:microsoft.com/office/officeart/2016/7/layout/RepeatingBendingProcessNew"/>
    <dgm:cxn modelId="{94AA4371-0EF1-4578-8D0B-C4EA671D41E9}" type="presParOf" srcId="{52162427-CBFC-4E69-8701-156854922425}" destId="{441C62FD-F1F4-44E3-8DED-60A9D56E6A44}" srcOrd="1" destOrd="0" presId="urn:microsoft.com/office/officeart/2016/7/layout/RepeatingBendingProcessNew"/>
    <dgm:cxn modelId="{9F595C4A-9782-4C00-B5BC-85FDB74A7162}" type="presParOf" srcId="{441C62FD-F1F4-44E3-8DED-60A9D56E6A44}" destId="{72F57788-EE47-4867-B757-F8384C15B4F7}" srcOrd="0" destOrd="0" presId="urn:microsoft.com/office/officeart/2016/7/layout/RepeatingBendingProcessNew"/>
    <dgm:cxn modelId="{97C00EEC-A625-48EF-AB5E-2A05E1D7E88B}" type="presParOf" srcId="{52162427-CBFC-4E69-8701-156854922425}" destId="{B6C40A59-A791-4D44-9BF8-A9F5DCB307CE}" srcOrd="2" destOrd="0" presId="urn:microsoft.com/office/officeart/2016/7/layout/RepeatingBendingProcessNew"/>
    <dgm:cxn modelId="{259AB969-5DAB-46EA-93E8-95D49BAC73B3}" type="presParOf" srcId="{52162427-CBFC-4E69-8701-156854922425}" destId="{74BF1468-37F1-4F00-993A-19CBBCF0FDB7}" srcOrd="3" destOrd="0" presId="urn:microsoft.com/office/officeart/2016/7/layout/RepeatingBendingProcessNew"/>
    <dgm:cxn modelId="{5365FEA7-BC5A-4138-A1A4-9D66C392823B}" type="presParOf" srcId="{74BF1468-37F1-4F00-993A-19CBBCF0FDB7}" destId="{CC771363-0CFD-468D-AC28-E479AA56B4DE}" srcOrd="0" destOrd="0" presId="urn:microsoft.com/office/officeart/2016/7/layout/RepeatingBendingProcessNew"/>
    <dgm:cxn modelId="{D1AC265C-243E-46E2-BB1F-EB2A4BCD7523}" type="presParOf" srcId="{52162427-CBFC-4E69-8701-156854922425}" destId="{E0A9D1CA-4302-4536-8E2A-6F8EF4506DD1}" srcOrd="4" destOrd="0" presId="urn:microsoft.com/office/officeart/2016/7/layout/RepeatingBendingProcessNew"/>
    <dgm:cxn modelId="{E18B7B70-A9F3-464D-B609-08C300749C90}" type="presParOf" srcId="{52162427-CBFC-4E69-8701-156854922425}" destId="{7DA00736-3C5C-4023-A54E-FFCDD51C656C}" srcOrd="5" destOrd="0" presId="urn:microsoft.com/office/officeart/2016/7/layout/RepeatingBendingProcessNew"/>
    <dgm:cxn modelId="{3766F25B-D053-4A76-8431-4B5E438BF96A}" type="presParOf" srcId="{7DA00736-3C5C-4023-A54E-FFCDD51C656C}" destId="{73522DF9-7639-44E8-9DA3-D2F2636BBACF}" srcOrd="0" destOrd="0" presId="urn:microsoft.com/office/officeart/2016/7/layout/RepeatingBendingProcessNew"/>
    <dgm:cxn modelId="{E17D3C25-764E-4664-9C5F-99F041A6F5B4}" type="presParOf" srcId="{52162427-CBFC-4E69-8701-156854922425}" destId="{61B424BB-13E1-4B1E-8A35-1DE9EE9C8910}" srcOrd="6" destOrd="0" presId="urn:microsoft.com/office/officeart/2016/7/layout/RepeatingBendingProcessNew"/>
    <dgm:cxn modelId="{310096DE-9700-4620-83C3-F08954167F02}" type="presParOf" srcId="{52162427-CBFC-4E69-8701-156854922425}" destId="{867DF5F0-BC5C-406D-AD8D-D03FD33343BA}" srcOrd="7" destOrd="0" presId="urn:microsoft.com/office/officeart/2016/7/layout/RepeatingBendingProcessNew"/>
    <dgm:cxn modelId="{CFF199C4-BCF2-46EB-911E-72772B42B9E3}" type="presParOf" srcId="{867DF5F0-BC5C-406D-AD8D-D03FD33343BA}" destId="{9A4176C3-3583-429E-932D-41FBD01A0047}" srcOrd="0" destOrd="0" presId="urn:microsoft.com/office/officeart/2016/7/layout/RepeatingBendingProcessNew"/>
    <dgm:cxn modelId="{D89CFF67-B2A3-4985-A398-4F5E1DC30BAB}" type="presParOf" srcId="{52162427-CBFC-4E69-8701-156854922425}" destId="{2BBC4CEB-DDE1-4139-AACB-354A022B17F6}" srcOrd="8" destOrd="0" presId="urn:microsoft.com/office/officeart/2016/7/layout/RepeatingBendingProcessNew"/>
    <dgm:cxn modelId="{753EEA56-1738-459D-AE1C-A7E831F8B4EB}" type="presParOf" srcId="{52162427-CBFC-4E69-8701-156854922425}" destId="{1AD16CE6-33F0-4772-A608-487AE6D8FAAA}" srcOrd="9" destOrd="0" presId="urn:microsoft.com/office/officeart/2016/7/layout/RepeatingBendingProcessNew"/>
    <dgm:cxn modelId="{B1C9B9C3-2DFE-49FE-848B-77F1149D9AD0}" type="presParOf" srcId="{1AD16CE6-33F0-4772-A608-487AE6D8FAAA}" destId="{A013C23D-36FD-4E0F-9A4B-3C8A97365B44}" srcOrd="0" destOrd="0" presId="urn:microsoft.com/office/officeart/2016/7/layout/RepeatingBendingProcessNew"/>
    <dgm:cxn modelId="{1D2C4CBA-B8E5-4A0F-AF72-772D13C53D9D}" type="presParOf" srcId="{52162427-CBFC-4E69-8701-156854922425}" destId="{7E1EC534-D322-4B0B-A845-327F0805AD9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CF1E97-1A03-4C19-AA6E-6D4D50724AD7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</dgm:pt>
    <dgm:pt modelId="{683B299D-59CB-4652-AC51-CD58412CD689}">
      <dgm:prSet phldrT="[Text]"/>
      <dgm:spPr/>
      <dgm:t>
        <a:bodyPr/>
        <a:lstStyle/>
        <a:p>
          <a:r>
            <a:rPr lang="el-GR" dirty="0"/>
            <a:t>Αναγνώριση χρηστών</a:t>
          </a:r>
          <a:endParaRPr lang="en-GB" dirty="0"/>
        </a:p>
      </dgm:t>
    </dgm:pt>
    <dgm:pt modelId="{466AF123-2EC4-4BD3-BD07-92B492F5CBEE}" type="parTrans" cxnId="{6890EA3E-6ED9-427D-866C-EDE88F36AD10}">
      <dgm:prSet/>
      <dgm:spPr/>
      <dgm:t>
        <a:bodyPr/>
        <a:lstStyle/>
        <a:p>
          <a:endParaRPr lang="en-GB"/>
        </a:p>
      </dgm:t>
    </dgm:pt>
    <dgm:pt modelId="{E5A29764-A284-4984-8C42-0DFA01E527CC}" type="sibTrans" cxnId="{6890EA3E-6ED9-427D-866C-EDE88F36AD10}">
      <dgm:prSet/>
      <dgm:spPr/>
      <dgm:t>
        <a:bodyPr/>
        <a:lstStyle/>
        <a:p>
          <a:endParaRPr lang="en-GB"/>
        </a:p>
      </dgm:t>
    </dgm:pt>
    <dgm:pt modelId="{DBEB1FE3-6EC4-4707-AF00-EEDAF5703D6C}">
      <dgm:prSet phldrT="[Text]"/>
      <dgm:spPr/>
      <dgm:t>
        <a:bodyPr/>
        <a:lstStyle/>
        <a:p>
          <a:r>
            <a:rPr lang="el-GR" dirty="0"/>
            <a:t>Ανάλυση αναγκών </a:t>
          </a:r>
          <a:endParaRPr lang="en-GB" dirty="0"/>
        </a:p>
      </dgm:t>
    </dgm:pt>
    <dgm:pt modelId="{E1C7CDFE-4DCE-42F5-8C7E-8F2E6A3F702D}" type="parTrans" cxnId="{2EA69B7B-7E9E-4028-BD6B-99D76EA653FF}">
      <dgm:prSet/>
      <dgm:spPr/>
      <dgm:t>
        <a:bodyPr/>
        <a:lstStyle/>
        <a:p>
          <a:endParaRPr lang="en-GB"/>
        </a:p>
      </dgm:t>
    </dgm:pt>
    <dgm:pt modelId="{14D35C90-A008-4879-8BCC-EFB9DD701981}" type="sibTrans" cxnId="{2EA69B7B-7E9E-4028-BD6B-99D76EA653FF}">
      <dgm:prSet/>
      <dgm:spPr/>
      <dgm:t>
        <a:bodyPr/>
        <a:lstStyle/>
        <a:p>
          <a:endParaRPr lang="en-GB"/>
        </a:p>
      </dgm:t>
    </dgm:pt>
    <dgm:pt modelId="{276A86D0-C865-469F-A5B0-516A4C4D410F}">
      <dgm:prSet phldrT="[Text]"/>
      <dgm:spPr/>
      <dgm:t>
        <a:bodyPr/>
        <a:lstStyle/>
        <a:p>
          <a:r>
            <a:rPr lang="el-GR" dirty="0"/>
            <a:t>Σχεδιασμός μάθησης</a:t>
          </a:r>
          <a:endParaRPr lang="en-GB" dirty="0"/>
        </a:p>
      </dgm:t>
    </dgm:pt>
    <dgm:pt modelId="{A2E9016D-7B7A-48FD-99D7-EAA65DEF515D}" type="parTrans" cxnId="{F9D6F5E9-DFB3-4FC1-A09D-CDADE4A50786}">
      <dgm:prSet/>
      <dgm:spPr/>
      <dgm:t>
        <a:bodyPr/>
        <a:lstStyle/>
        <a:p>
          <a:endParaRPr lang="en-GB"/>
        </a:p>
      </dgm:t>
    </dgm:pt>
    <dgm:pt modelId="{8A2CF9F5-626B-42B7-BCC2-FCC691E28B94}" type="sibTrans" cxnId="{F9D6F5E9-DFB3-4FC1-A09D-CDADE4A50786}">
      <dgm:prSet/>
      <dgm:spPr/>
      <dgm:t>
        <a:bodyPr/>
        <a:lstStyle/>
        <a:p>
          <a:endParaRPr lang="en-GB"/>
        </a:p>
      </dgm:t>
    </dgm:pt>
    <dgm:pt modelId="{060CCEBD-CFA1-4FC1-AAB6-F74EB4BE76F4}">
      <dgm:prSet phldrT="[Text]"/>
      <dgm:spPr/>
      <dgm:t>
        <a:bodyPr/>
        <a:lstStyle/>
        <a:p>
          <a:r>
            <a:rPr lang="el-GR" dirty="0"/>
            <a:t>Χρήση τεχνολογίας ως εργαλείο</a:t>
          </a:r>
          <a:endParaRPr lang="en-GB" dirty="0"/>
        </a:p>
      </dgm:t>
    </dgm:pt>
    <dgm:pt modelId="{35BDD680-0662-44E6-B60D-F2389B6D2549}" type="parTrans" cxnId="{D87401E3-0902-41AC-B9FE-A01AEB40C2BA}">
      <dgm:prSet/>
      <dgm:spPr/>
      <dgm:t>
        <a:bodyPr/>
        <a:lstStyle/>
        <a:p>
          <a:endParaRPr lang="en-GB"/>
        </a:p>
      </dgm:t>
    </dgm:pt>
    <dgm:pt modelId="{4A1D48FF-E198-41E2-A433-D4A32287B4A2}" type="sibTrans" cxnId="{D87401E3-0902-41AC-B9FE-A01AEB40C2BA}">
      <dgm:prSet/>
      <dgm:spPr/>
      <dgm:t>
        <a:bodyPr/>
        <a:lstStyle/>
        <a:p>
          <a:endParaRPr lang="en-GB"/>
        </a:p>
      </dgm:t>
    </dgm:pt>
    <dgm:pt modelId="{21BC53F7-9FB3-4581-9FB2-E34C84607E2C}">
      <dgm:prSet phldrT="[Text]"/>
      <dgm:spPr/>
      <dgm:t>
        <a:bodyPr/>
        <a:lstStyle/>
        <a:p>
          <a:r>
            <a:rPr lang="el-GR" dirty="0"/>
            <a:t>Εφαρμογή</a:t>
          </a:r>
          <a:endParaRPr lang="en-GB" dirty="0"/>
        </a:p>
      </dgm:t>
    </dgm:pt>
    <dgm:pt modelId="{5513E969-056C-4B0E-ABBC-DCEF29CB0C3A}" type="parTrans" cxnId="{D5A052FB-DC72-4DB5-9A96-FA77FDA3010C}">
      <dgm:prSet/>
      <dgm:spPr/>
      <dgm:t>
        <a:bodyPr/>
        <a:lstStyle/>
        <a:p>
          <a:endParaRPr lang="en-GB"/>
        </a:p>
      </dgm:t>
    </dgm:pt>
    <dgm:pt modelId="{87400C67-A8A7-494B-831D-4F404DD22071}" type="sibTrans" cxnId="{D5A052FB-DC72-4DB5-9A96-FA77FDA3010C}">
      <dgm:prSet/>
      <dgm:spPr/>
      <dgm:t>
        <a:bodyPr/>
        <a:lstStyle/>
        <a:p>
          <a:endParaRPr lang="en-GB"/>
        </a:p>
      </dgm:t>
    </dgm:pt>
    <dgm:pt modelId="{AF7BA083-755B-419D-A576-E7C9DCE97AE8}">
      <dgm:prSet phldrT="[Text]"/>
      <dgm:spPr/>
      <dgm:t>
        <a:bodyPr/>
        <a:lstStyle/>
        <a:p>
          <a:r>
            <a:rPr lang="el-GR" dirty="0"/>
            <a:t>Αξιολόγηση </a:t>
          </a:r>
          <a:endParaRPr lang="en-GB" dirty="0"/>
        </a:p>
      </dgm:t>
    </dgm:pt>
    <dgm:pt modelId="{73CBDF71-7779-485A-A6E3-5C33D2198192}" type="parTrans" cxnId="{8F33D050-FC08-4330-81A3-B8B9751281E9}">
      <dgm:prSet/>
      <dgm:spPr/>
      <dgm:t>
        <a:bodyPr/>
        <a:lstStyle/>
        <a:p>
          <a:endParaRPr lang="en-GB"/>
        </a:p>
      </dgm:t>
    </dgm:pt>
    <dgm:pt modelId="{1621B34E-0E37-42BB-A154-E2163981ED18}" type="sibTrans" cxnId="{8F33D050-FC08-4330-81A3-B8B9751281E9}">
      <dgm:prSet/>
      <dgm:spPr/>
      <dgm:t>
        <a:bodyPr/>
        <a:lstStyle/>
        <a:p>
          <a:endParaRPr lang="en-GB"/>
        </a:p>
      </dgm:t>
    </dgm:pt>
    <dgm:pt modelId="{AA99FC3C-B24D-43DB-B4ED-7A55DA029E24}" type="pres">
      <dgm:prSet presAssocID="{0BCF1E97-1A03-4C19-AA6E-6D4D50724AD7}" presName="diagram" presStyleCnt="0">
        <dgm:presLayoutVars>
          <dgm:dir/>
          <dgm:resizeHandles val="exact"/>
        </dgm:presLayoutVars>
      </dgm:prSet>
      <dgm:spPr/>
    </dgm:pt>
    <dgm:pt modelId="{7EDB4634-0BE7-4875-9E7B-EDB323410F49}" type="pres">
      <dgm:prSet presAssocID="{683B299D-59CB-4652-AC51-CD58412CD689}" presName="node" presStyleLbl="node1" presStyleIdx="0" presStyleCnt="6">
        <dgm:presLayoutVars>
          <dgm:bulletEnabled val="1"/>
        </dgm:presLayoutVars>
      </dgm:prSet>
      <dgm:spPr/>
    </dgm:pt>
    <dgm:pt modelId="{AF8D18CB-5ED0-4202-8482-4037A9C2B0FB}" type="pres">
      <dgm:prSet presAssocID="{E5A29764-A284-4984-8C42-0DFA01E527CC}" presName="sibTrans" presStyleCnt="0"/>
      <dgm:spPr/>
    </dgm:pt>
    <dgm:pt modelId="{3E241435-5C1C-40A0-9C57-F55195402FF6}" type="pres">
      <dgm:prSet presAssocID="{DBEB1FE3-6EC4-4707-AF00-EEDAF5703D6C}" presName="node" presStyleLbl="node1" presStyleIdx="1" presStyleCnt="6">
        <dgm:presLayoutVars>
          <dgm:bulletEnabled val="1"/>
        </dgm:presLayoutVars>
      </dgm:prSet>
      <dgm:spPr/>
    </dgm:pt>
    <dgm:pt modelId="{E0FF37A0-4C6C-4252-8081-87FD6FF2117A}" type="pres">
      <dgm:prSet presAssocID="{14D35C90-A008-4879-8BCC-EFB9DD701981}" presName="sibTrans" presStyleCnt="0"/>
      <dgm:spPr/>
    </dgm:pt>
    <dgm:pt modelId="{480B37E1-0296-408A-9602-74C9714C83B8}" type="pres">
      <dgm:prSet presAssocID="{276A86D0-C865-469F-A5B0-516A4C4D410F}" presName="node" presStyleLbl="node1" presStyleIdx="2" presStyleCnt="6">
        <dgm:presLayoutVars>
          <dgm:bulletEnabled val="1"/>
        </dgm:presLayoutVars>
      </dgm:prSet>
      <dgm:spPr/>
    </dgm:pt>
    <dgm:pt modelId="{1EDBBF8E-11D5-4DCD-8A41-2F007CDD98E2}" type="pres">
      <dgm:prSet presAssocID="{8A2CF9F5-626B-42B7-BCC2-FCC691E28B94}" presName="sibTrans" presStyleCnt="0"/>
      <dgm:spPr/>
    </dgm:pt>
    <dgm:pt modelId="{1BAA4BEA-479C-4E94-97B4-F96DEB087B55}" type="pres">
      <dgm:prSet presAssocID="{060CCEBD-CFA1-4FC1-AAB6-F74EB4BE76F4}" presName="node" presStyleLbl="node1" presStyleIdx="3" presStyleCnt="6">
        <dgm:presLayoutVars>
          <dgm:bulletEnabled val="1"/>
        </dgm:presLayoutVars>
      </dgm:prSet>
      <dgm:spPr/>
    </dgm:pt>
    <dgm:pt modelId="{9B8F3577-D6B5-4D6D-860D-DA97A7E12EB9}" type="pres">
      <dgm:prSet presAssocID="{4A1D48FF-E198-41E2-A433-D4A32287B4A2}" presName="sibTrans" presStyleCnt="0"/>
      <dgm:spPr/>
    </dgm:pt>
    <dgm:pt modelId="{14116416-49E1-4994-AF73-C7461535C302}" type="pres">
      <dgm:prSet presAssocID="{21BC53F7-9FB3-4581-9FB2-E34C84607E2C}" presName="node" presStyleLbl="node1" presStyleIdx="4" presStyleCnt="6">
        <dgm:presLayoutVars>
          <dgm:bulletEnabled val="1"/>
        </dgm:presLayoutVars>
      </dgm:prSet>
      <dgm:spPr/>
    </dgm:pt>
    <dgm:pt modelId="{7BE6C865-5348-4267-AADF-165104EA30D5}" type="pres">
      <dgm:prSet presAssocID="{87400C67-A8A7-494B-831D-4F404DD22071}" presName="sibTrans" presStyleCnt="0"/>
      <dgm:spPr/>
    </dgm:pt>
    <dgm:pt modelId="{B3DC46DC-9487-4AE2-92AA-C9C43BBF922E}" type="pres">
      <dgm:prSet presAssocID="{AF7BA083-755B-419D-A576-E7C9DCE97AE8}" presName="node" presStyleLbl="node1" presStyleIdx="5" presStyleCnt="6">
        <dgm:presLayoutVars>
          <dgm:bulletEnabled val="1"/>
        </dgm:presLayoutVars>
      </dgm:prSet>
      <dgm:spPr/>
    </dgm:pt>
  </dgm:ptLst>
  <dgm:cxnLst>
    <dgm:cxn modelId="{D054A308-8E3A-4106-BE26-13B3C0B4F1E9}" type="presOf" srcId="{DBEB1FE3-6EC4-4707-AF00-EEDAF5703D6C}" destId="{3E241435-5C1C-40A0-9C57-F55195402FF6}" srcOrd="0" destOrd="0" presId="urn:microsoft.com/office/officeart/2005/8/layout/default"/>
    <dgm:cxn modelId="{C247650D-C6FE-4DF8-AF05-9DBC6402BDA5}" type="presOf" srcId="{276A86D0-C865-469F-A5B0-516A4C4D410F}" destId="{480B37E1-0296-408A-9602-74C9714C83B8}" srcOrd="0" destOrd="0" presId="urn:microsoft.com/office/officeart/2005/8/layout/default"/>
    <dgm:cxn modelId="{B3200824-E44B-483A-8CCB-2B99AA01910C}" type="presOf" srcId="{21BC53F7-9FB3-4581-9FB2-E34C84607E2C}" destId="{14116416-49E1-4994-AF73-C7461535C302}" srcOrd="0" destOrd="0" presId="urn:microsoft.com/office/officeart/2005/8/layout/default"/>
    <dgm:cxn modelId="{404C5F26-F6D0-414F-BFE7-D21EF06C67F3}" type="presOf" srcId="{AF7BA083-755B-419D-A576-E7C9DCE97AE8}" destId="{B3DC46DC-9487-4AE2-92AA-C9C43BBF922E}" srcOrd="0" destOrd="0" presId="urn:microsoft.com/office/officeart/2005/8/layout/default"/>
    <dgm:cxn modelId="{18421627-AE71-455E-A2A6-8B67D28FA034}" type="presOf" srcId="{683B299D-59CB-4652-AC51-CD58412CD689}" destId="{7EDB4634-0BE7-4875-9E7B-EDB323410F49}" srcOrd="0" destOrd="0" presId="urn:microsoft.com/office/officeart/2005/8/layout/default"/>
    <dgm:cxn modelId="{6890EA3E-6ED9-427D-866C-EDE88F36AD10}" srcId="{0BCF1E97-1A03-4C19-AA6E-6D4D50724AD7}" destId="{683B299D-59CB-4652-AC51-CD58412CD689}" srcOrd="0" destOrd="0" parTransId="{466AF123-2EC4-4BD3-BD07-92B492F5CBEE}" sibTransId="{E5A29764-A284-4984-8C42-0DFA01E527CC}"/>
    <dgm:cxn modelId="{69FEA169-06DE-42AB-B7E9-0BFA203F8DE3}" type="presOf" srcId="{0BCF1E97-1A03-4C19-AA6E-6D4D50724AD7}" destId="{AA99FC3C-B24D-43DB-B4ED-7A55DA029E24}" srcOrd="0" destOrd="0" presId="urn:microsoft.com/office/officeart/2005/8/layout/default"/>
    <dgm:cxn modelId="{8F33D050-FC08-4330-81A3-B8B9751281E9}" srcId="{0BCF1E97-1A03-4C19-AA6E-6D4D50724AD7}" destId="{AF7BA083-755B-419D-A576-E7C9DCE97AE8}" srcOrd="5" destOrd="0" parTransId="{73CBDF71-7779-485A-A6E3-5C33D2198192}" sibTransId="{1621B34E-0E37-42BB-A154-E2163981ED18}"/>
    <dgm:cxn modelId="{2EA69B7B-7E9E-4028-BD6B-99D76EA653FF}" srcId="{0BCF1E97-1A03-4C19-AA6E-6D4D50724AD7}" destId="{DBEB1FE3-6EC4-4707-AF00-EEDAF5703D6C}" srcOrd="1" destOrd="0" parTransId="{E1C7CDFE-4DCE-42F5-8C7E-8F2E6A3F702D}" sibTransId="{14D35C90-A008-4879-8BCC-EFB9DD701981}"/>
    <dgm:cxn modelId="{2803B0DF-AC44-4216-A490-00A496479AE5}" type="presOf" srcId="{060CCEBD-CFA1-4FC1-AAB6-F74EB4BE76F4}" destId="{1BAA4BEA-479C-4E94-97B4-F96DEB087B55}" srcOrd="0" destOrd="0" presId="urn:microsoft.com/office/officeart/2005/8/layout/default"/>
    <dgm:cxn modelId="{D87401E3-0902-41AC-B9FE-A01AEB40C2BA}" srcId="{0BCF1E97-1A03-4C19-AA6E-6D4D50724AD7}" destId="{060CCEBD-CFA1-4FC1-AAB6-F74EB4BE76F4}" srcOrd="3" destOrd="0" parTransId="{35BDD680-0662-44E6-B60D-F2389B6D2549}" sibTransId="{4A1D48FF-E198-41E2-A433-D4A32287B4A2}"/>
    <dgm:cxn modelId="{F9D6F5E9-DFB3-4FC1-A09D-CDADE4A50786}" srcId="{0BCF1E97-1A03-4C19-AA6E-6D4D50724AD7}" destId="{276A86D0-C865-469F-A5B0-516A4C4D410F}" srcOrd="2" destOrd="0" parTransId="{A2E9016D-7B7A-48FD-99D7-EAA65DEF515D}" sibTransId="{8A2CF9F5-626B-42B7-BCC2-FCC691E28B94}"/>
    <dgm:cxn modelId="{D5A052FB-DC72-4DB5-9A96-FA77FDA3010C}" srcId="{0BCF1E97-1A03-4C19-AA6E-6D4D50724AD7}" destId="{21BC53F7-9FB3-4581-9FB2-E34C84607E2C}" srcOrd="4" destOrd="0" parTransId="{5513E969-056C-4B0E-ABBC-DCEF29CB0C3A}" sibTransId="{87400C67-A8A7-494B-831D-4F404DD22071}"/>
    <dgm:cxn modelId="{7719BC75-E8CA-437C-8508-4B45A89E3028}" type="presParOf" srcId="{AA99FC3C-B24D-43DB-B4ED-7A55DA029E24}" destId="{7EDB4634-0BE7-4875-9E7B-EDB323410F49}" srcOrd="0" destOrd="0" presId="urn:microsoft.com/office/officeart/2005/8/layout/default"/>
    <dgm:cxn modelId="{14DB0181-0DBF-4EC5-BDE0-2A55C33EA65F}" type="presParOf" srcId="{AA99FC3C-B24D-43DB-B4ED-7A55DA029E24}" destId="{AF8D18CB-5ED0-4202-8482-4037A9C2B0FB}" srcOrd="1" destOrd="0" presId="urn:microsoft.com/office/officeart/2005/8/layout/default"/>
    <dgm:cxn modelId="{9654DBBC-4022-4B0A-A9AD-9398F4442F98}" type="presParOf" srcId="{AA99FC3C-B24D-43DB-B4ED-7A55DA029E24}" destId="{3E241435-5C1C-40A0-9C57-F55195402FF6}" srcOrd="2" destOrd="0" presId="urn:microsoft.com/office/officeart/2005/8/layout/default"/>
    <dgm:cxn modelId="{82C1B376-512C-408B-87A5-421869B63025}" type="presParOf" srcId="{AA99FC3C-B24D-43DB-B4ED-7A55DA029E24}" destId="{E0FF37A0-4C6C-4252-8081-87FD6FF2117A}" srcOrd="3" destOrd="0" presId="urn:microsoft.com/office/officeart/2005/8/layout/default"/>
    <dgm:cxn modelId="{6AA6428B-2438-4193-AA69-CAE88FB0AD5F}" type="presParOf" srcId="{AA99FC3C-B24D-43DB-B4ED-7A55DA029E24}" destId="{480B37E1-0296-408A-9602-74C9714C83B8}" srcOrd="4" destOrd="0" presId="urn:microsoft.com/office/officeart/2005/8/layout/default"/>
    <dgm:cxn modelId="{53025122-AE70-4E51-A930-8FD91DEE1700}" type="presParOf" srcId="{AA99FC3C-B24D-43DB-B4ED-7A55DA029E24}" destId="{1EDBBF8E-11D5-4DCD-8A41-2F007CDD98E2}" srcOrd="5" destOrd="0" presId="urn:microsoft.com/office/officeart/2005/8/layout/default"/>
    <dgm:cxn modelId="{4CD9E7C3-98C5-4851-B11D-A74233E8A6E3}" type="presParOf" srcId="{AA99FC3C-B24D-43DB-B4ED-7A55DA029E24}" destId="{1BAA4BEA-479C-4E94-97B4-F96DEB087B55}" srcOrd="6" destOrd="0" presId="urn:microsoft.com/office/officeart/2005/8/layout/default"/>
    <dgm:cxn modelId="{1849749C-E4FE-45C1-AB7A-60A4494FA2B5}" type="presParOf" srcId="{AA99FC3C-B24D-43DB-B4ED-7A55DA029E24}" destId="{9B8F3577-D6B5-4D6D-860D-DA97A7E12EB9}" srcOrd="7" destOrd="0" presId="urn:microsoft.com/office/officeart/2005/8/layout/default"/>
    <dgm:cxn modelId="{72516F35-8821-4E63-987B-CBBDDF86844D}" type="presParOf" srcId="{AA99FC3C-B24D-43DB-B4ED-7A55DA029E24}" destId="{14116416-49E1-4994-AF73-C7461535C302}" srcOrd="8" destOrd="0" presId="urn:microsoft.com/office/officeart/2005/8/layout/default"/>
    <dgm:cxn modelId="{B75B64C3-ECA6-4A01-8154-2465EC9C87AF}" type="presParOf" srcId="{AA99FC3C-B24D-43DB-B4ED-7A55DA029E24}" destId="{7BE6C865-5348-4267-AADF-165104EA30D5}" srcOrd="9" destOrd="0" presId="urn:microsoft.com/office/officeart/2005/8/layout/default"/>
    <dgm:cxn modelId="{5B54478D-0D89-4DB9-BBEB-DE6DE1DF4E46}" type="presParOf" srcId="{AA99FC3C-B24D-43DB-B4ED-7A55DA029E24}" destId="{B3DC46DC-9487-4AE2-92AA-C9C43BBF922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12AB61-3406-4936-9D8E-5E1E3C22E21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2E018A-0345-4978-ACDC-8EE8E2540FA8}">
      <dgm:prSet/>
      <dgm:spPr/>
      <dgm:t>
        <a:bodyPr/>
        <a:lstStyle/>
        <a:p>
          <a:r>
            <a:rPr lang="el-GR"/>
            <a:t>Σχεδιάζουμε τη διαδικασία μάθησης σαν γενικότερη δραστηριότητα</a:t>
          </a:r>
          <a:endParaRPr lang="en-US"/>
        </a:p>
      </dgm:t>
    </dgm:pt>
    <dgm:pt modelId="{DB425D38-B34B-40A1-83C2-539AF0147415}" type="parTrans" cxnId="{B0F50304-A98D-4777-AAD7-4EF7ED7B7914}">
      <dgm:prSet/>
      <dgm:spPr/>
      <dgm:t>
        <a:bodyPr/>
        <a:lstStyle/>
        <a:p>
          <a:endParaRPr lang="en-US"/>
        </a:p>
      </dgm:t>
    </dgm:pt>
    <dgm:pt modelId="{CEBAFDF2-247F-4733-8A28-BD4779D082EC}" type="sibTrans" cxnId="{B0F50304-A98D-4777-AAD7-4EF7ED7B7914}">
      <dgm:prSet/>
      <dgm:spPr/>
      <dgm:t>
        <a:bodyPr/>
        <a:lstStyle/>
        <a:p>
          <a:endParaRPr lang="en-US"/>
        </a:p>
      </dgm:t>
    </dgm:pt>
    <dgm:pt modelId="{E7128563-623D-4D03-80DD-CBA98D258CC6}">
      <dgm:prSet/>
      <dgm:spPr/>
      <dgm:t>
        <a:bodyPr/>
        <a:lstStyle/>
        <a:p>
          <a:r>
            <a:rPr lang="el-GR"/>
            <a:t>Ανάλυση αναγκών χρηστών</a:t>
          </a:r>
          <a:endParaRPr lang="en-US"/>
        </a:p>
      </dgm:t>
    </dgm:pt>
    <dgm:pt modelId="{EDA6D2F2-EBA0-45FA-8456-C41FCC630668}" type="parTrans" cxnId="{9C854E1D-647B-446C-B3C4-3AB9421DC871}">
      <dgm:prSet/>
      <dgm:spPr/>
      <dgm:t>
        <a:bodyPr/>
        <a:lstStyle/>
        <a:p>
          <a:endParaRPr lang="en-US"/>
        </a:p>
      </dgm:t>
    </dgm:pt>
    <dgm:pt modelId="{53EBE7CE-996B-4B4E-B59E-B66440581C5D}" type="sibTrans" cxnId="{9C854E1D-647B-446C-B3C4-3AB9421DC871}">
      <dgm:prSet/>
      <dgm:spPr/>
      <dgm:t>
        <a:bodyPr/>
        <a:lstStyle/>
        <a:p>
          <a:endParaRPr lang="en-US"/>
        </a:p>
      </dgm:t>
    </dgm:pt>
    <dgm:pt modelId="{8D8897AC-10AD-41CB-8844-BF8A89DC1A59}">
      <dgm:prSet/>
      <dgm:spPr/>
      <dgm:t>
        <a:bodyPr/>
        <a:lstStyle/>
        <a:p>
          <a:r>
            <a:rPr lang="el-GR"/>
            <a:t>Σχεδιασμός</a:t>
          </a:r>
          <a:endParaRPr lang="en-US"/>
        </a:p>
      </dgm:t>
    </dgm:pt>
    <dgm:pt modelId="{2A5C752A-2025-41BF-A0A8-71C93A24CCBB}" type="parTrans" cxnId="{AB704C58-2405-485F-81F7-E67E80CFAE22}">
      <dgm:prSet/>
      <dgm:spPr/>
      <dgm:t>
        <a:bodyPr/>
        <a:lstStyle/>
        <a:p>
          <a:endParaRPr lang="en-US"/>
        </a:p>
      </dgm:t>
    </dgm:pt>
    <dgm:pt modelId="{C8127F7B-DBF1-41DB-BB5A-B4C2DBFFBC18}" type="sibTrans" cxnId="{AB704C58-2405-485F-81F7-E67E80CFAE22}">
      <dgm:prSet/>
      <dgm:spPr/>
      <dgm:t>
        <a:bodyPr/>
        <a:lstStyle/>
        <a:p>
          <a:endParaRPr lang="en-US"/>
        </a:p>
      </dgm:t>
    </dgm:pt>
    <dgm:pt modelId="{04007AD5-6EFE-4001-B104-21426CE8861A}">
      <dgm:prSet/>
      <dgm:spPr/>
      <dgm:t>
        <a:bodyPr/>
        <a:lstStyle/>
        <a:p>
          <a:r>
            <a:rPr lang="el-GR"/>
            <a:t>Υλοποίηση</a:t>
          </a:r>
          <a:endParaRPr lang="en-US"/>
        </a:p>
      </dgm:t>
    </dgm:pt>
    <dgm:pt modelId="{4C233790-7C00-4D5D-A290-E478776DCAC9}" type="parTrans" cxnId="{B43531A4-0455-4394-8DD7-320D4280AA42}">
      <dgm:prSet/>
      <dgm:spPr/>
      <dgm:t>
        <a:bodyPr/>
        <a:lstStyle/>
        <a:p>
          <a:endParaRPr lang="en-US"/>
        </a:p>
      </dgm:t>
    </dgm:pt>
    <dgm:pt modelId="{DEE0B6C2-A7D8-455B-AF9C-D4570AC81AD0}" type="sibTrans" cxnId="{B43531A4-0455-4394-8DD7-320D4280AA42}">
      <dgm:prSet/>
      <dgm:spPr/>
      <dgm:t>
        <a:bodyPr/>
        <a:lstStyle/>
        <a:p>
          <a:endParaRPr lang="en-US"/>
        </a:p>
      </dgm:t>
    </dgm:pt>
    <dgm:pt modelId="{25630396-5321-41B6-8432-0A7B9C1EE339}">
      <dgm:prSet/>
      <dgm:spPr/>
      <dgm:t>
        <a:bodyPr/>
        <a:lstStyle/>
        <a:p>
          <a:r>
            <a:rPr lang="el-GR"/>
            <a:t>Αξιολόγηση (αν επιτεύχθηκαν οι στόχοι)</a:t>
          </a:r>
          <a:endParaRPr lang="en-US"/>
        </a:p>
      </dgm:t>
    </dgm:pt>
    <dgm:pt modelId="{A9A7573F-7198-4B02-9B1B-ADAD81567AD4}" type="parTrans" cxnId="{DEC70034-5A66-46A7-95CE-F02BDE70D692}">
      <dgm:prSet/>
      <dgm:spPr/>
      <dgm:t>
        <a:bodyPr/>
        <a:lstStyle/>
        <a:p>
          <a:endParaRPr lang="en-US"/>
        </a:p>
      </dgm:t>
    </dgm:pt>
    <dgm:pt modelId="{A0E85D51-B0B6-42F1-8E12-CF1B31D7BDD5}" type="sibTrans" cxnId="{DEC70034-5A66-46A7-95CE-F02BDE70D692}">
      <dgm:prSet/>
      <dgm:spPr/>
      <dgm:t>
        <a:bodyPr/>
        <a:lstStyle/>
        <a:p>
          <a:endParaRPr lang="en-US"/>
        </a:p>
      </dgm:t>
    </dgm:pt>
    <dgm:pt modelId="{97CEF8E4-DF7A-4CF6-A18F-09A4F23292F3}">
      <dgm:prSet/>
      <dgm:spPr/>
      <dgm:t>
        <a:bodyPr/>
        <a:lstStyle/>
        <a:p>
          <a:r>
            <a:rPr lang="el-GR"/>
            <a:t>Η τεχνολογία δίνει πιθανές λύσεις σε ανάγκες (στην υλοποίηση)</a:t>
          </a:r>
          <a:r>
            <a:rPr lang="en-US"/>
            <a:t>:</a:t>
          </a:r>
        </a:p>
      </dgm:t>
    </dgm:pt>
    <dgm:pt modelId="{D89AA74A-31E8-403B-9F02-5A5AE0A7B697}" type="parTrans" cxnId="{2C49E70A-343F-4A10-A358-64CD3500D490}">
      <dgm:prSet/>
      <dgm:spPr/>
      <dgm:t>
        <a:bodyPr/>
        <a:lstStyle/>
        <a:p>
          <a:endParaRPr lang="en-US"/>
        </a:p>
      </dgm:t>
    </dgm:pt>
    <dgm:pt modelId="{76F8627B-E1E7-406E-8CB0-296C4BE83D17}" type="sibTrans" cxnId="{2C49E70A-343F-4A10-A358-64CD3500D490}">
      <dgm:prSet/>
      <dgm:spPr/>
      <dgm:t>
        <a:bodyPr/>
        <a:lstStyle/>
        <a:p>
          <a:endParaRPr lang="en-US"/>
        </a:p>
      </dgm:t>
    </dgm:pt>
    <dgm:pt modelId="{25111A8B-E73C-4275-8F46-80CEA649AD9E}">
      <dgm:prSet/>
      <dgm:spPr/>
      <dgm:t>
        <a:bodyPr/>
        <a:lstStyle/>
        <a:p>
          <a:r>
            <a:rPr lang="el-GR"/>
            <a:t>Αναζήτηση πληροφορίας, οργάνωση πληροφορίας (βάσεις)</a:t>
          </a:r>
          <a:endParaRPr lang="en-US"/>
        </a:p>
      </dgm:t>
    </dgm:pt>
    <dgm:pt modelId="{F8E8B818-4E21-464E-A6D7-3DFB003FAD81}" type="parTrans" cxnId="{5F138142-9BD4-4040-9FC4-A62EA05F34B8}">
      <dgm:prSet/>
      <dgm:spPr/>
      <dgm:t>
        <a:bodyPr/>
        <a:lstStyle/>
        <a:p>
          <a:endParaRPr lang="en-US"/>
        </a:p>
      </dgm:t>
    </dgm:pt>
    <dgm:pt modelId="{E75A5404-7EF7-4F3F-BD44-A223E4802699}" type="sibTrans" cxnId="{5F138142-9BD4-4040-9FC4-A62EA05F34B8}">
      <dgm:prSet/>
      <dgm:spPr/>
      <dgm:t>
        <a:bodyPr/>
        <a:lstStyle/>
        <a:p>
          <a:endParaRPr lang="en-US"/>
        </a:p>
      </dgm:t>
    </dgm:pt>
    <dgm:pt modelId="{12B4B7A2-1994-412D-9828-117B488B27A6}">
      <dgm:prSet/>
      <dgm:spPr/>
      <dgm:t>
        <a:bodyPr/>
        <a:lstStyle/>
        <a:p>
          <a:r>
            <a:rPr lang="el-GR"/>
            <a:t>Χτίσιμο γνώσης (υποστηρικτικό λογισμικό)</a:t>
          </a:r>
          <a:endParaRPr lang="en-US"/>
        </a:p>
      </dgm:t>
    </dgm:pt>
    <dgm:pt modelId="{0FDDFFB4-FB33-4C4B-B225-4787D5673241}" type="parTrans" cxnId="{1D5DE18F-FDD5-4262-A588-C7736D55D51D}">
      <dgm:prSet/>
      <dgm:spPr/>
      <dgm:t>
        <a:bodyPr/>
        <a:lstStyle/>
        <a:p>
          <a:endParaRPr lang="en-US"/>
        </a:p>
      </dgm:t>
    </dgm:pt>
    <dgm:pt modelId="{24133E6D-3652-4397-926D-42504B3757B6}" type="sibTrans" cxnId="{1D5DE18F-FDD5-4262-A588-C7736D55D51D}">
      <dgm:prSet/>
      <dgm:spPr/>
      <dgm:t>
        <a:bodyPr/>
        <a:lstStyle/>
        <a:p>
          <a:endParaRPr lang="en-US"/>
        </a:p>
      </dgm:t>
    </dgm:pt>
    <dgm:pt modelId="{35E4960A-E9AB-4086-8FE0-C29511F5887F}">
      <dgm:prSet/>
      <dgm:spPr/>
      <dgm:t>
        <a:bodyPr/>
        <a:lstStyle/>
        <a:p>
          <a:r>
            <a:rPr lang="el-GR"/>
            <a:t>Επικοινωνία (κοινωνικά δίκτυα)</a:t>
          </a:r>
          <a:endParaRPr lang="en-US"/>
        </a:p>
      </dgm:t>
    </dgm:pt>
    <dgm:pt modelId="{0CB8CF53-95B3-41B5-ACA7-46FE30A146F8}" type="parTrans" cxnId="{CB13D008-7D6A-4645-B493-4AC0919A5420}">
      <dgm:prSet/>
      <dgm:spPr/>
      <dgm:t>
        <a:bodyPr/>
        <a:lstStyle/>
        <a:p>
          <a:endParaRPr lang="en-US"/>
        </a:p>
      </dgm:t>
    </dgm:pt>
    <dgm:pt modelId="{F0932FCA-0538-4376-977F-C8E849E36C48}" type="sibTrans" cxnId="{CB13D008-7D6A-4645-B493-4AC0919A5420}">
      <dgm:prSet/>
      <dgm:spPr/>
      <dgm:t>
        <a:bodyPr/>
        <a:lstStyle/>
        <a:p>
          <a:endParaRPr lang="en-US"/>
        </a:p>
      </dgm:t>
    </dgm:pt>
    <dgm:pt modelId="{99E22274-B86F-465B-9D15-F533EF9BBD34}">
      <dgm:prSet/>
      <dgm:spPr/>
      <dgm:t>
        <a:bodyPr/>
        <a:lstStyle/>
        <a:p>
          <a:r>
            <a:rPr lang="el-GR"/>
            <a:t>Συνεργασία, διάλογος </a:t>
          </a:r>
          <a:endParaRPr lang="en-US"/>
        </a:p>
      </dgm:t>
    </dgm:pt>
    <dgm:pt modelId="{3A38ADCF-5AB3-43BB-A8EC-832DAC51D8B9}" type="parTrans" cxnId="{D6D5AE8D-9965-4424-A64E-30B13F576839}">
      <dgm:prSet/>
      <dgm:spPr/>
      <dgm:t>
        <a:bodyPr/>
        <a:lstStyle/>
        <a:p>
          <a:endParaRPr lang="en-US"/>
        </a:p>
      </dgm:t>
    </dgm:pt>
    <dgm:pt modelId="{8600618F-61C7-40A9-B327-0B36CC2F5AC1}" type="sibTrans" cxnId="{D6D5AE8D-9965-4424-A64E-30B13F576839}">
      <dgm:prSet/>
      <dgm:spPr/>
      <dgm:t>
        <a:bodyPr/>
        <a:lstStyle/>
        <a:p>
          <a:endParaRPr lang="en-US"/>
        </a:p>
      </dgm:t>
    </dgm:pt>
    <dgm:pt modelId="{1D5D0CCB-6BA1-4210-B1D9-AAB7D76CE311}">
      <dgm:prSet/>
      <dgm:spPr/>
      <dgm:t>
        <a:bodyPr/>
        <a:lstStyle/>
        <a:p>
          <a:r>
            <a:rPr lang="el-GR"/>
            <a:t>Μοντελοποίηση πληροφορίας, αναπαράσταση ιδεών </a:t>
          </a:r>
          <a:r>
            <a:rPr lang="en-US"/>
            <a:t>(Web 2.0)</a:t>
          </a:r>
        </a:p>
      </dgm:t>
    </dgm:pt>
    <dgm:pt modelId="{0BDBDFDE-5C7C-4AA2-B5D9-0A2618AE5E44}" type="parTrans" cxnId="{0CCD9CC4-3E55-4EAA-815D-5F77D0585BA2}">
      <dgm:prSet/>
      <dgm:spPr/>
      <dgm:t>
        <a:bodyPr/>
        <a:lstStyle/>
        <a:p>
          <a:endParaRPr lang="en-US"/>
        </a:p>
      </dgm:t>
    </dgm:pt>
    <dgm:pt modelId="{AB2B7074-71E5-4263-8270-0FC440184A1B}" type="sibTrans" cxnId="{0CCD9CC4-3E55-4EAA-815D-5F77D0585BA2}">
      <dgm:prSet/>
      <dgm:spPr/>
      <dgm:t>
        <a:bodyPr/>
        <a:lstStyle/>
        <a:p>
          <a:endParaRPr lang="en-US"/>
        </a:p>
      </dgm:t>
    </dgm:pt>
    <dgm:pt modelId="{49662061-02A2-40B4-8233-FF509C2548A0}" type="pres">
      <dgm:prSet presAssocID="{6D12AB61-3406-4936-9D8E-5E1E3C22E21D}" presName="linear" presStyleCnt="0">
        <dgm:presLayoutVars>
          <dgm:animLvl val="lvl"/>
          <dgm:resizeHandles val="exact"/>
        </dgm:presLayoutVars>
      </dgm:prSet>
      <dgm:spPr/>
    </dgm:pt>
    <dgm:pt modelId="{CF87F346-353C-4E7C-988F-4DB5D3A10096}" type="pres">
      <dgm:prSet presAssocID="{DE2E018A-0345-4978-ACDC-8EE8E2540F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AE54C8-E3F9-47B7-94FA-1C80154ECC53}" type="pres">
      <dgm:prSet presAssocID="{DE2E018A-0345-4978-ACDC-8EE8E2540FA8}" presName="childText" presStyleLbl="revTx" presStyleIdx="0" presStyleCnt="2">
        <dgm:presLayoutVars>
          <dgm:bulletEnabled val="1"/>
        </dgm:presLayoutVars>
      </dgm:prSet>
      <dgm:spPr/>
    </dgm:pt>
    <dgm:pt modelId="{72E98580-D0AD-4638-842B-785100E8A5CB}" type="pres">
      <dgm:prSet presAssocID="{97CEF8E4-DF7A-4CF6-A18F-09A4F23292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B45056-829D-4903-A827-74EBCD3A8D17}" type="pres">
      <dgm:prSet presAssocID="{97CEF8E4-DF7A-4CF6-A18F-09A4F23292F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F50304-A98D-4777-AAD7-4EF7ED7B7914}" srcId="{6D12AB61-3406-4936-9D8E-5E1E3C22E21D}" destId="{DE2E018A-0345-4978-ACDC-8EE8E2540FA8}" srcOrd="0" destOrd="0" parTransId="{DB425D38-B34B-40A1-83C2-539AF0147415}" sibTransId="{CEBAFDF2-247F-4733-8A28-BD4779D082EC}"/>
    <dgm:cxn modelId="{CB13D008-7D6A-4645-B493-4AC0919A5420}" srcId="{97CEF8E4-DF7A-4CF6-A18F-09A4F23292F3}" destId="{35E4960A-E9AB-4086-8FE0-C29511F5887F}" srcOrd="2" destOrd="0" parTransId="{0CB8CF53-95B3-41B5-ACA7-46FE30A146F8}" sibTransId="{F0932FCA-0538-4376-977F-C8E849E36C48}"/>
    <dgm:cxn modelId="{2C49E70A-343F-4A10-A358-64CD3500D490}" srcId="{6D12AB61-3406-4936-9D8E-5E1E3C22E21D}" destId="{97CEF8E4-DF7A-4CF6-A18F-09A4F23292F3}" srcOrd="1" destOrd="0" parTransId="{D89AA74A-31E8-403B-9F02-5A5AE0A7B697}" sibTransId="{76F8627B-E1E7-406E-8CB0-296C4BE83D17}"/>
    <dgm:cxn modelId="{17C53A0C-9F95-4191-BAF4-D842557E7A46}" type="presOf" srcId="{12B4B7A2-1994-412D-9828-117B488B27A6}" destId="{E8B45056-829D-4903-A827-74EBCD3A8D17}" srcOrd="0" destOrd="1" presId="urn:microsoft.com/office/officeart/2005/8/layout/vList2"/>
    <dgm:cxn modelId="{B0C71D13-94C9-4A35-8DCE-8A5E2F4D2DA2}" type="presOf" srcId="{25630396-5321-41B6-8432-0A7B9C1EE339}" destId="{B8AE54C8-E3F9-47B7-94FA-1C80154ECC53}" srcOrd="0" destOrd="3" presId="urn:microsoft.com/office/officeart/2005/8/layout/vList2"/>
    <dgm:cxn modelId="{514A9214-8C09-45E8-9F0C-7613E14FA5EB}" type="presOf" srcId="{25111A8B-E73C-4275-8F46-80CEA649AD9E}" destId="{E8B45056-829D-4903-A827-74EBCD3A8D17}" srcOrd="0" destOrd="0" presId="urn:microsoft.com/office/officeart/2005/8/layout/vList2"/>
    <dgm:cxn modelId="{9C854E1D-647B-446C-B3C4-3AB9421DC871}" srcId="{DE2E018A-0345-4978-ACDC-8EE8E2540FA8}" destId="{E7128563-623D-4D03-80DD-CBA98D258CC6}" srcOrd="0" destOrd="0" parTransId="{EDA6D2F2-EBA0-45FA-8456-C41FCC630668}" sibTransId="{53EBE7CE-996B-4B4E-B59E-B66440581C5D}"/>
    <dgm:cxn modelId="{C6652E21-64EB-48E4-A6E6-5221BA39528D}" type="presOf" srcId="{DE2E018A-0345-4978-ACDC-8EE8E2540FA8}" destId="{CF87F346-353C-4E7C-988F-4DB5D3A10096}" srcOrd="0" destOrd="0" presId="urn:microsoft.com/office/officeart/2005/8/layout/vList2"/>
    <dgm:cxn modelId="{DCAD5027-08C1-4732-A5F1-7E1FD3AE2E20}" type="presOf" srcId="{99E22274-B86F-465B-9D15-F533EF9BBD34}" destId="{E8B45056-829D-4903-A827-74EBCD3A8D17}" srcOrd="0" destOrd="3" presId="urn:microsoft.com/office/officeart/2005/8/layout/vList2"/>
    <dgm:cxn modelId="{DEC70034-5A66-46A7-95CE-F02BDE70D692}" srcId="{DE2E018A-0345-4978-ACDC-8EE8E2540FA8}" destId="{25630396-5321-41B6-8432-0A7B9C1EE339}" srcOrd="3" destOrd="0" parTransId="{A9A7573F-7198-4B02-9B1B-ADAD81567AD4}" sibTransId="{A0E85D51-B0B6-42F1-8E12-CF1B31D7BDD5}"/>
    <dgm:cxn modelId="{5F138142-9BD4-4040-9FC4-A62EA05F34B8}" srcId="{97CEF8E4-DF7A-4CF6-A18F-09A4F23292F3}" destId="{25111A8B-E73C-4275-8F46-80CEA649AD9E}" srcOrd="0" destOrd="0" parTransId="{F8E8B818-4E21-464E-A6D7-3DFB003FAD81}" sibTransId="{E75A5404-7EF7-4F3F-BD44-A223E4802699}"/>
    <dgm:cxn modelId="{AB704C58-2405-485F-81F7-E67E80CFAE22}" srcId="{DE2E018A-0345-4978-ACDC-8EE8E2540FA8}" destId="{8D8897AC-10AD-41CB-8844-BF8A89DC1A59}" srcOrd="1" destOrd="0" parTransId="{2A5C752A-2025-41BF-A0A8-71C93A24CCBB}" sibTransId="{C8127F7B-DBF1-41DB-BB5A-B4C2DBFFBC18}"/>
    <dgm:cxn modelId="{D6D5AE8D-9965-4424-A64E-30B13F576839}" srcId="{97CEF8E4-DF7A-4CF6-A18F-09A4F23292F3}" destId="{99E22274-B86F-465B-9D15-F533EF9BBD34}" srcOrd="3" destOrd="0" parTransId="{3A38ADCF-5AB3-43BB-A8EC-832DAC51D8B9}" sibTransId="{8600618F-61C7-40A9-B327-0B36CC2F5AC1}"/>
    <dgm:cxn modelId="{1D5DE18F-FDD5-4262-A588-C7736D55D51D}" srcId="{97CEF8E4-DF7A-4CF6-A18F-09A4F23292F3}" destId="{12B4B7A2-1994-412D-9828-117B488B27A6}" srcOrd="1" destOrd="0" parTransId="{0FDDFFB4-FB33-4C4B-B225-4787D5673241}" sibTransId="{24133E6D-3652-4397-926D-42504B3757B6}"/>
    <dgm:cxn modelId="{182B2E9C-0AAC-4C68-97FE-F92608D385CD}" type="presOf" srcId="{04007AD5-6EFE-4001-B104-21426CE8861A}" destId="{B8AE54C8-E3F9-47B7-94FA-1C80154ECC53}" srcOrd="0" destOrd="2" presId="urn:microsoft.com/office/officeart/2005/8/layout/vList2"/>
    <dgm:cxn modelId="{FCAFA99D-EEB3-440B-88A0-46E393184BFD}" type="presOf" srcId="{35E4960A-E9AB-4086-8FE0-C29511F5887F}" destId="{E8B45056-829D-4903-A827-74EBCD3A8D17}" srcOrd="0" destOrd="2" presId="urn:microsoft.com/office/officeart/2005/8/layout/vList2"/>
    <dgm:cxn modelId="{5FE6E7A1-A238-45E0-AD6D-6636AC0C7E4F}" type="presOf" srcId="{8D8897AC-10AD-41CB-8844-BF8A89DC1A59}" destId="{B8AE54C8-E3F9-47B7-94FA-1C80154ECC53}" srcOrd="0" destOrd="1" presId="urn:microsoft.com/office/officeart/2005/8/layout/vList2"/>
    <dgm:cxn modelId="{B43531A4-0455-4394-8DD7-320D4280AA42}" srcId="{DE2E018A-0345-4978-ACDC-8EE8E2540FA8}" destId="{04007AD5-6EFE-4001-B104-21426CE8861A}" srcOrd="2" destOrd="0" parTransId="{4C233790-7C00-4D5D-A290-E478776DCAC9}" sibTransId="{DEE0B6C2-A7D8-455B-AF9C-D4570AC81AD0}"/>
    <dgm:cxn modelId="{0B0698B2-1856-4E0A-BBF0-B5E96AD4F78B}" type="presOf" srcId="{1D5D0CCB-6BA1-4210-B1D9-AAB7D76CE311}" destId="{E8B45056-829D-4903-A827-74EBCD3A8D17}" srcOrd="0" destOrd="4" presId="urn:microsoft.com/office/officeart/2005/8/layout/vList2"/>
    <dgm:cxn modelId="{8BE6ADBD-0C93-4F94-80BC-2786873ACB68}" type="presOf" srcId="{97CEF8E4-DF7A-4CF6-A18F-09A4F23292F3}" destId="{72E98580-D0AD-4638-842B-785100E8A5CB}" srcOrd="0" destOrd="0" presId="urn:microsoft.com/office/officeart/2005/8/layout/vList2"/>
    <dgm:cxn modelId="{0CCD9CC4-3E55-4EAA-815D-5F77D0585BA2}" srcId="{97CEF8E4-DF7A-4CF6-A18F-09A4F23292F3}" destId="{1D5D0CCB-6BA1-4210-B1D9-AAB7D76CE311}" srcOrd="4" destOrd="0" parTransId="{0BDBDFDE-5C7C-4AA2-B5D9-0A2618AE5E44}" sibTransId="{AB2B7074-71E5-4263-8270-0FC440184A1B}"/>
    <dgm:cxn modelId="{CA3472D0-599E-43F9-A35F-43065682AB9A}" type="presOf" srcId="{6D12AB61-3406-4936-9D8E-5E1E3C22E21D}" destId="{49662061-02A2-40B4-8233-FF509C2548A0}" srcOrd="0" destOrd="0" presId="urn:microsoft.com/office/officeart/2005/8/layout/vList2"/>
    <dgm:cxn modelId="{0B25DCDE-2CCD-40D8-8371-A0697EE00E60}" type="presOf" srcId="{E7128563-623D-4D03-80DD-CBA98D258CC6}" destId="{B8AE54C8-E3F9-47B7-94FA-1C80154ECC53}" srcOrd="0" destOrd="0" presId="urn:microsoft.com/office/officeart/2005/8/layout/vList2"/>
    <dgm:cxn modelId="{6A2D2580-F71F-4910-8813-14CBAA97A6FD}" type="presParOf" srcId="{49662061-02A2-40B4-8233-FF509C2548A0}" destId="{CF87F346-353C-4E7C-988F-4DB5D3A10096}" srcOrd="0" destOrd="0" presId="urn:microsoft.com/office/officeart/2005/8/layout/vList2"/>
    <dgm:cxn modelId="{4A21E3CE-D548-41AA-9DDD-8215B053A744}" type="presParOf" srcId="{49662061-02A2-40B4-8233-FF509C2548A0}" destId="{B8AE54C8-E3F9-47B7-94FA-1C80154ECC53}" srcOrd="1" destOrd="0" presId="urn:microsoft.com/office/officeart/2005/8/layout/vList2"/>
    <dgm:cxn modelId="{08A6D428-01E8-4D17-A59A-AF48A942CA41}" type="presParOf" srcId="{49662061-02A2-40B4-8233-FF509C2548A0}" destId="{72E98580-D0AD-4638-842B-785100E8A5CB}" srcOrd="2" destOrd="0" presId="urn:microsoft.com/office/officeart/2005/8/layout/vList2"/>
    <dgm:cxn modelId="{24D02E76-7CE8-484E-8841-9E278311E8C8}" type="presParOf" srcId="{49662061-02A2-40B4-8233-FF509C2548A0}" destId="{E8B45056-829D-4903-A827-74EBCD3A8D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1E4801-B20A-46BF-86EF-B4477FC2DCC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C0EBEC-55DD-4C1F-8D63-7A78264C48C8}">
      <dgm:prSet/>
      <dgm:spPr/>
      <dgm:t>
        <a:bodyPr/>
        <a:lstStyle/>
        <a:p>
          <a:r>
            <a:rPr lang="el-GR"/>
            <a:t>Ανάλυση ομάδων στόχου, ορισμό στόχων της διδασκαλίας</a:t>
          </a:r>
          <a:endParaRPr lang="en-US"/>
        </a:p>
      </dgm:t>
    </dgm:pt>
    <dgm:pt modelId="{A8642897-38D8-4BEF-9983-7C2B7317CA9B}" type="parTrans" cxnId="{36720F0E-9BE0-41F4-8396-FD6A9B10FB89}">
      <dgm:prSet/>
      <dgm:spPr/>
      <dgm:t>
        <a:bodyPr/>
        <a:lstStyle/>
        <a:p>
          <a:endParaRPr lang="en-US"/>
        </a:p>
      </dgm:t>
    </dgm:pt>
    <dgm:pt modelId="{BF9BD6CA-BF33-4501-AF45-0AE57365B295}" type="sibTrans" cxnId="{36720F0E-9BE0-41F4-8396-FD6A9B10FB89}">
      <dgm:prSet/>
      <dgm:spPr/>
      <dgm:t>
        <a:bodyPr/>
        <a:lstStyle/>
        <a:p>
          <a:endParaRPr lang="en-US"/>
        </a:p>
      </dgm:t>
    </dgm:pt>
    <dgm:pt modelId="{A3281F05-213D-4088-B772-2A06E654DC4E}">
      <dgm:prSet/>
      <dgm:spPr/>
      <dgm:t>
        <a:bodyPr/>
        <a:lstStyle/>
        <a:p>
          <a:r>
            <a:rPr lang="el-GR"/>
            <a:t>Τις εκπαιδευτικές ανάγκες</a:t>
          </a:r>
          <a:endParaRPr lang="en-US"/>
        </a:p>
      </dgm:t>
    </dgm:pt>
    <dgm:pt modelId="{8877C9C6-1C6E-4FB5-B8AE-945D2EDF2244}" type="parTrans" cxnId="{DE86C4C1-79E3-450F-B673-7E737FDC037A}">
      <dgm:prSet/>
      <dgm:spPr/>
      <dgm:t>
        <a:bodyPr/>
        <a:lstStyle/>
        <a:p>
          <a:endParaRPr lang="en-US"/>
        </a:p>
      </dgm:t>
    </dgm:pt>
    <dgm:pt modelId="{711D7D5C-68CF-4768-BB74-D1B8C98A73C4}" type="sibTrans" cxnId="{DE86C4C1-79E3-450F-B673-7E737FDC037A}">
      <dgm:prSet/>
      <dgm:spPr/>
      <dgm:t>
        <a:bodyPr/>
        <a:lstStyle/>
        <a:p>
          <a:endParaRPr lang="en-US"/>
        </a:p>
      </dgm:t>
    </dgm:pt>
    <dgm:pt modelId="{57F94BED-7E4D-401C-9C0E-10A133A84FEA}">
      <dgm:prSet/>
      <dgm:spPr/>
      <dgm:t>
        <a:bodyPr/>
        <a:lstStyle/>
        <a:p>
          <a:r>
            <a:rPr lang="el-GR"/>
            <a:t>Την υπάρχουσα κατάσταση</a:t>
          </a:r>
          <a:endParaRPr lang="en-US"/>
        </a:p>
      </dgm:t>
    </dgm:pt>
    <dgm:pt modelId="{A267E3E7-5609-4634-8151-B5BAA8DCA35B}" type="parTrans" cxnId="{F2F54D9D-9C37-4693-9FD8-BE0AA0041304}">
      <dgm:prSet/>
      <dgm:spPr/>
      <dgm:t>
        <a:bodyPr/>
        <a:lstStyle/>
        <a:p>
          <a:endParaRPr lang="en-US"/>
        </a:p>
      </dgm:t>
    </dgm:pt>
    <dgm:pt modelId="{B151D756-DF0A-428F-A646-68F77BA5F18B}" type="sibTrans" cxnId="{F2F54D9D-9C37-4693-9FD8-BE0AA0041304}">
      <dgm:prSet/>
      <dgm:spPr/>
      <dgm:t>
        <a:bodyPr/>
        <a:lstStyle/>
        <a:p>
          <a:endParaRPr lang="en-US"/>
        </a:p>
      </dgm:t>
    </dgm:pt>
    <dgm:pt modelId="{4258C7CC-979E-412B-B101-894FE19C3F62}">
      <dgm:prSet/>
      <dgm:spPr/>
      <dgm:t>
        <a:bodyPr/>
        <a:lstStyle/>
        <a:p>
          <a:r>
            <a:rPr lang="el-GR"/>
            <a:t>Τη χρήση της τεχνολογίας για βελτίωση της μαθησιακής εμπειρίας και πιστότερη επίτευξη στόχων</a:t>
          </a:r>
          <a:endParaRPr lang="en-US"/>
        </a:p>
      </dgm:t>
    </dgm:pt>
    <dgm:pt modelId="{B033AD47-687D-408D-8D5E-D742E6BF4B2E}" type="parTrans" cxnId="{358CF207-94E6-47F4-8841-AABEE8675BAC}">
      <dgm:prSet/>
      <dgm:spPr/>
      <dgm:t>
        <a:bodyPr/>
        <a:lstStyle/>
        <a:p>
          <a:endParaRPr lang="en-US"/>
        </a:p>
      </dgm:t>
    </dgm:pt>
    <dgm:pt modelId="{10DB06DD-84AE-4EBE-8203-0E539DA20F29}" type="sibTrans" cxnId="{358CF207-94E6-47F4-8841-AABEE8675BAC}">
      <dgm:prSet/>
      <dgm:spPr/>
      <dgm:t>
        <a:bodyPr/>
        <a:lstStyle/>
        <a:p>
          <a:endParaRPr lang="en-US"/>
        </a:p>
      </dgm:t>
    </dgm:pt>
    <dgm:pt modelId="{D9594920-E5B0-41F3-BC68-34B22D2EA1CA}" type="pres">
      <dgm:prSet presAssocID="{6F1E4801-B20A-46BF-86EF-B4477FC2DCC4}" presName="linear" presStyleCnt="0">
        <dgm:presLayoutVars>
          <dgm:animLvl val="lvl"/>
          <dgm:resizeHandles val="exact"/>
        </dgm:presLayoutVars>
      </dgm:prSet>
      <dgm:spPr/>
    </dgm:pt>
    <dgm:pt modelId="{B32FFEDC-00B6-4369-BE31-00B7CB5F70E4}" type="pres">
      <dgm:prSet presAssocID="{F2C0EBEC-55DD-4C1F-8D63-7A78264C48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219C55-F9A7-440C-976E-03C5A085A7F3}" type="pres">
      <dgm:prSet presAssocID="{BF9BD6CA-BF33-4501-AF45-0AE57365B295}" presName="spacer" presStyleCnt="0"/>
      <dgm:spPr/>
    </dgm:pt>
    <dgm:pt modelId="{AFC18CFB-634B-4B05-A918-97DBD550F72B}" type="pres">
      <dgm:prSet presAssocID="{A3281F05-213D-4088-B772-2A06E654DC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A6718B-4FDE-4197-B464-E2A3712432FB}" type="pres">
      <dgm:prSet presAssocID="{711D7D5C-68CF-4768-BB74-D1B8C98A73C4}" presName="spacer" presStyleCnt="0"/>
      <dgm:spPr/>
    </dgm:pt>
    <dgm:pt modelId="{AECFF175-0426-4314-9A76-D5A43DD818DC}" type="pres">
      <dgm:prSet presAssocID="{57F94BED-7E4D-401C-9C0E-10A133A84F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206E6A-254E-446A-8589-74E98E5DDB86}" type="pres">
      <dgm:prSet presAssocID="{B151D756-DF0A-428F-A646-68F77BA5F18B}" presName="spacer" presStyleCnt="0"/>
      <dgm:spPr/>
    </dgm:pt>
    <dgm:pt modelId="{9525D054-47C7-4C89-8097-39440CBD3A6D}" type="pres">
      <dgm:prSet presAssocID="{4258C7CC-979E-412B-B101-894FE19C3F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8CF207-94E6-47F4-8841-AABEE8675BAC}" srcId="{6F1E4801-B20A-46BF-86EF-B4477FC2DCC4}" destId="{4258C7CC-979E-412B-B101-894FE19C3F62}" srcOrd="3" destOrd="0" parTransId="{B033AD47-687D-408D-8D5E-D742E6BF4B2E}" sibTransId="{10DB06DD-84AE-4EBE-8203-0E539DA20F29}"/>
    <dgm:cxn modelId="{36720F0E-9BE0-41F4-8396-FD6A9B10FB89}" srcId="{6F1E4801-B20A-46BF-86EF-B4477FC2DCC4}" destId="{F2C0EBEC-55DD-4C1F-8D63-7A78264C48C8}" srcOrd="0" destOrd="0" parTransId="{A8642897-38D8-4BEF-9983-7C2B7317CA9B}" sibTransId="{BF9BD6CA-BF33-4501-AF45-0AE57365B295}"/>
    <dgm:cxn modelId="{57DB675E-7A8A-41EC-8A3E-DDDEE6EBC22D}" type="presOf" srcId="{A3281F05-213D-4088-B772-2A06E654DC4E}" destId="{AFC18CFB-634B-4B05-A918-97DBD550F72B}" srcOrd="0" destOrd="0" presId="urn:microsoft.com/office/officeart/2005/8/layout/vList2"/>
    <dgm:cxn modelId="{A7B45F61-DDD4-4742-9643-EE0DFCF56B60}" type="presOf" srcId="{4258C7CC-979E-412B-B101-894FE19C3F62}" destId="{9525D054-47C7-4C89-8097-39440CBD3A6D}" srcOrd="0" destOrd="0" presId="urn:microsoft.com/office/officeart/2005/8/layout/vList2"/>
    <dgm:cxn modelId="{B356E641-2647-4F5F-BE98-57E24C44E72D}" type="presOf" srcId="{F2C0EBEC-55DD-4C1F-8D63-7A78264C48C8}" destId="{B32FFEDC-00B6-4369-BE31-00B7CB5F70E4}" srcOrd="0" destOrd="0" presId="urn:microsoft.com/office/officeart/2005/8/layout/vList2"/>
    <dgm:cxn modelId="{A6332045-09DB-470D-95B8-C7EFD4F22070}" type="presOf" srcId="{57F94BED-7E4D-401C-9C0E-10A133A84FEA}" destId="{AECFF175-0426-4314-9A76-D5A43DD818DC}" srcOrd="0" destOrd="0" presId="urn:microsoft.com/office/officeart/2005/8/layout/vList2"/>
    <dgm:cxn modelId="{99202E7E-61AB-4CED-857F-33F08699385A}" type="presOf" srcId="{6F1E4801-B20A-46BF-86EF-B4477FC2DCC4}" destId="{D9594920-E5B0-41F3-BC68-34B22D2EA1CA}" srcOrd="0" destOrd="0" presId="urn:microsoft.com/office/officeart/2005/8/layout/vList2"/>
    <dgm:cxn modelId="{F2F54D9D-9C37-4693-9FD8-BE0AA0041304}" srcId="{6F1E4801-B20A-46BF-86EF-B4477FC2DCC4}" destId="{57F94BED-7E4D-401C-9C0E-10A133A84FEA}" srcOrd="2" destOrd="0" parTransId="{A267E3E7-5609-4634-8151-B5BAA8DCA35B}" sibTransId="{B151D756-DF0A-428F-A646-68F77BA5F18B}"/>
    <dgm:cxn modelId="{DE86C4C1-79E3-450F-B673-7E737FDC037A}" srcId="{6F1E4801-B20A-46BF-86EF-B4477FC2DCC4}" destId="{A3281F05-213D-4088-B772-2A06E654DC4E}" srcOrd="1" destOrd="0" parTransId="{8877C9C6-1C6E-4FB5-B8AE-945D2EDF2244}" sibTransId="{711D7D5C-68CF-4768-BB74-D1B8C98A73C4}"/>
    <dgm:cxn modelId="{B2EC961C-F3F1-4389-B564-CA63CB69CC15}" type="presParOf" srcId="{D9594920-E5B0-41F3-BC68-34B22D2EA1CA}" destId="{B32FFEDC-00B6-4369-BE31-00B7CB5F70E4}" srcOrd="0" destOrd="0" presId="urn:microsoft.com/office/officeart/2005/8/layout/vList2"/>
    <dgm:cxn modelId="{F74B6DCE-01C1-45CB-ADFD-4A2631412921}" type="presParOf" srcId="{D9594920-E5B0-41F3-BC68-34B22D2EA1CA}" destId="{07219C55-F9A7-440C-976E-03C5A085A7F3}" srcOrd="1" destOrd="0" presId="urn:microsoft.com/office/officeart/2005/8/layout/vList2"/>
    <dgm:cxn modelId="{D48EE9B0-FCAA-42CA-BB04-71252B067A1E}" type="presParOf" srcId="{D9594920-E5B0-41F3-BC68-34B22D2EA1CA}" destId="{AFC18CFB-634B-4B05-A918-97DBD550F72B}" srcOrd="2" destOrd="0" presId="urn:microsoft.com/office/officeart/2005/8/layout/vList2"/>
    <dgm:cxn modelId="{066926F8-BC71-475D-A3A4-AD78B9CAD98D}" type="presParOf" srcId="{D9594920-E5B0-41F3-BC68-34B22D2EA1CA}" destId="{3EA6718B-4FDE-4197-B464-E2A3712432FB}" srcOrd="3" destOrd="0" presId="urn:microsoft.com/office/officeart/2005/8/layout/vList2"/>
    <dgm:cxn modelId="{D64B238F-3B17-4F90-A8D6-987028562BE5}" type="presParOf" srcId="{D9594920-E5B0-41F3-BC68-34B22D2EA1CA}" destId="{AECFF175-0426-4314-9A76-D5A43DD818DC}" srcOrd="4" destOrd="0" presId="urn:microsoft.com/office/officeart/2005/8/layout/vList2"/>
    <dgm:cxn modelId="{41E35B3A-1430-4F95-A339-FAF80AD8AF5F}" type="presParOf" srcId="{D9594920-E5B0-41F3-BC68-34B22D2EA1CA}" destId="{7D206E6A-254E-446A-8589-74E98E5DDB86}" srcOrd="5" destOrd="0" presId="urn:microsoft.com/office/officeart/2005/8/layout/vList2"/>
    <dgm:cxn modelId="{05BCEADD-1BD6-480E-B5BB-9DA87CDB6A43}" type="presParOf" srcId="{D9594920-E5B0-41F3-BC68-34B22D2EA1CA}" destId="{9525D054-47C7-4C89-8097-39440CBD3A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1F313-42DE-4024-AD13-06D3F49B32AA}">
      <dsp:nvSpPr>
        <dsp:cNvPr id="0" name=""/>
        <dsp:cNvSpPr/>
      </dsp:nvSpPr>
      <dsp:spPr>
        <a:xfrm>
          <a:off x="625917" y="51"/>
          <a:ext cx="2087682" cy="1252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“Digital native”, </a:t>
          </a:r>
          <a:r>
            <a:rPr lang="el-GR" sz="1500" kern="1200" dirty="0"/>
            <a:t>ψηφιακά εγγράμματος</a:t>
          </a:r>
          <a:endParaRPr lang="en-US" sz="1500" kern="1200" dirty="0"/>
        </a:p>
      </dsp:txBody>
      <dsp:txXfrm>
        <a:off x="625917" y="51"/>
        <a:ext cx="2087682" cy="1252609"/>
      </dsp:txXfrm>
    </dsp:sp>
    <dsp:sp modelId="{5510D9A6-8A21-4A59-A4F2-AD564A816E54}">
      <dsp:nvSpPr>
        <dsp:cNvPr id="0" name=""/>
        <dsp:cNvSpPr/>
      </dsp:nvSpPr>
      <dsp:spPr>
        <a:xfrm>
          <a:off x="2922368" y="51"/>
          <a:ext cx="2087682" cy="1252609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Τα περισσότερα σπίτια έχουν τουλάχιστον ένα υπολογιστή</a:t>
          </a:r>
          <a:endParaRPr lang="en-US" sz="1500" kern="1200"/>
        </a:p>
      </dsp:txBody>
      <dsp:txXfrm>
        <a:off x="2922368" y="51"/>
        <a:ext cx="2087682" cy="1252609"/>
      </dsp:txXfrm>
    </dsp:sp>
    <dsp:sp modelId="{02923161-821E-4C85-9B56-7693C1EC5F07}">
      <dsp:nvSpPr>
        <dsp:cNvPr id="0" name=""/>
        <dsp:cNvSpPr/>
      </dsp:nvSpPr>
      <dsp:spPr>
        <a:xfrm>
          <a:off x="5218819" y="51"/>
          <a:ext cx="2087682" cy="125260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Αρχικά είχαμε </a:t>
          </a:r>
          <a:r>
            <a:rPr lang="en-GB" sz="1500" kern="1200"/>
            <a:t>PC </a:t>
          </a:r>
          <a:r>
            <a:rPr lang="el-GR" sz="1500" kern="1200"/>
            <a:t>σε κάθε σπίτι</a:t>
          </a:r>
          <a:r>
            <a:rPr lang="en-US" sz="1500" kern="1200"/>
            <a:t> (</a:t>
          </a:r>
          <a:r>
            <a:rPr lang="el-GR" sz="1500" kern="1200"/>
            <a:t>όταν έγιναν οικονομικά)</a:t>
          </a:r>
          <a:endParaRPr lang="en-US" sz="1500" kern="1200"/>
        </a:p>
      </dsp:txBody>
      <dsp:txXfrm>
        <a:off x="5218819" y="51"/>
        <a:ext cx="2087682" cy="1252609"/>
      </dsp:txXfrm>
    </dsp:sp>
    <dsp:sp modelId="{ED1DA897-B905-471D-98CB-C489C9A27262}">
      <dsp:nvSpPr>
        <dsp:cNvPr id="0" name=""/>
        <dsp:cNvSpPr/>
      </dsp:nvSpPr>
      <dsp:spPr>
        <a:xfrm>
          <a:off x="625917" y="1461429"/>
          <a:ext cx="2087682" cy="125260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Τώρα με τα </a:t>
          </a:r>
          <a:r>
            <a:rPr lang="en-US" sz="1500" kern="1200"/>
            <a:t>laptop </a:t>
          </a:r>
          <a:r>
            <a:rPr lang="el-GR" sz="1500" kern="1200"/>
            <a:t>και το </a:t>
          </a:r>
          <a:r>
            <a:rPr lang="en-US" sz="1500" kern="1200"/>
            <a:t>wifi </a:t>
          </a:r>
          <a:r>
            <a:rPr lang="el-GR" sz="1500" kern="1200"/>
            <a:t>έχουμε υπολογιστή έξω από το σπίτι</a:t>
          </a:r>
          <a:endParaRPr lang="en-US" sz="1500" kern="1200"/>
        </a:p>
      </dsp:txBody>
      <dsp:txXfrm>
        <a:off x="625917" y="1461429"/>
        <a:ext cx="2087682" cy="1252609"/>
      </dsp:txXfrm>
    </dsp:sp>
    <dsp:sp modelId="{237E8DAA-835C-485A-AA39-8C6D205AABE0}">
      <dsp:nvSpPr>
        <dsp:cNvPr id="0" name=""/>
        <dsp:cNvSpPr/>
      </dsp:nvSpPr>
      <dsp:spPr>
        <a:xfrm>
          <a:off x="2922368" y="1461429"/>
          <a:ext cx="2087682" cy="125260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Το ιντερνέτ είναι η καθημερινότητα μας, έχουμε πρόσβαση μέσα από πολλούς τύπους συσκευών οπουδήποτε</a:t>
          </a:r>
          <a:endParaRPr lang="en-US" sz="1500" kern="1200"/>
        </a:p>
      </dsp:txBody>
      <dsp:txXfrm>
        <a:off x="2922368" y="1461429"/>
        <a:ext cx="2087682" cy="1252609"/>
      </dsp:txXfrm>
    </dsp:sp>
    <dsp:sp modelId="{070F78BC-09BE-4440-94A1-EB8297C9D174}">
      <dsp:nvSpPr>
        <dsp:cNvPr id="0" name=""/>
        <dsp:cNvSpPr/>
      </dsp:nvSpPr>
      <dsp:spPr>
        <a:xfrm>
          <a:off x="5218819" y="1461429"/>
          <a:ext cx="2087682" cy="1252609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Έχουμε πρόσβαση σε μεγάλο όγκο πληροφορίας, υπηρεσίες</a:t>
          </a:r>
          <a:endParaRPr lang="en-US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/>
            <a:t>Π.χ. βιβλία, αεροπορικά εισιτήρια, τράπεζες, κλπ.</a:t>
          </a:r>
          <a:endParaRPr lang="en-US" sz="1200" kern="1200"/>
        </a:p>
      </dsp:txBody>
      <dsp:txXfrm>
        <a:off x="5218819" y="1461429"/>
        <a:ext cx="2087682" cy="1252609"/>
      </dsp:txXfrm>
    </dsp:sp>
    <dsp:sp modelId="{7A55D731-90B8-42C6-B70E-2AF71B2ACA3E}">
      <dsp:nvSpPr>
        <dsp:cNvPr id="0" name=""/>
        <dsp:cNvSpPr/>
      </dsp:nvSpPr>
      <dsp:spPr>
        <a:xfrm>
          <a:off x="2922368" y="2922807"/>
          <a:ext cx="2087682" cy="125260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Μπορούμε να μιλήσουμε και να συνεργαστούμε με οποιονδήποτε στον πλανήτη </a:t>
          </a:r>
          <a:endParaRPr lang="en-US" sz="1500" kern="1200"/>
        </a:p>
      </dsp:txBody>
      <dsp:txXfrm>
        <a:off x="2922368" y="2922807"/>
        <a:ext cx="2087682" cy="12526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E1BD3-BC31-4DDC-B0BB-876143A524F0}">
      <dsp:nvSpPr>
        <dsp:cNvPr id="0" name=""/>
        <dsp:cNvSpPr/>
      </dsp:nvSpPr>
      <dsp:spPr>
        <a:xfrm>
          <a:off x="0" y="1101495"/>
          <a:ext cx="5175384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Scratch</a:t>
          </a:r>
          <a:r>
            <a:rPr lang="el-GR" sz="1800" kern="1200"/>
            <a:t> (προγραμματισμός)</a:t>
          </a:r>
          <a:endParaRPr lang="en-US" sz="1800" kern="1200"/>
        </a:p>
      </dsp:txBody>
      <dsp:txXfrm>
        <a:off x="21075" y="1122570"/>
        <a:ext cx="5133234" cy="389580"/>
      </dsp:txXfrm>
    </dsp:sp>
    <dsp:sp modelId="{E134D08F-53A3-4EF8-9A68-4D8CA331B16E}">
      <dsp:nvSpPr>
        <dsp:cNvPr id="0" name=""/>
        <dsp:cNvSpPr/>
      </dsp:nvSpPr>
      <dsp:spPr>
        <a:xfrm>
          <a:off x="0" y="1585065"/>
          <a:ext cx="5175384" cy="43173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Lego Mindstorms</a:t>
          </a:r>
          <a:r>
            <a:rPr lang="el-GR" sz="1800" kern="1200"/>
            <a:t> (ρομποτική)</a:t>
          </a:r>
          <a:endParaRPr lang="en-US" sz="1800" kern="1200"/>
        </a:p>
      </dsp:txBody>
      <dsp:txXfrm>
        <a:off x="21075" y="1606140"/>
        <a:ext cx="5133234" cy="389580"/>
      </dsp:txXfrm>
    </dsp:sp>
    <dsp:sp modelId="{EFA63BA7-BD0E-4949-8321-B1E9E7A5F770}">
      <dsp:nvSpPr>
        <dsp:cNvPr id="0" name=""/>
        <dsp:cNvSpPr/>
      </dsp:nvSpPr>
      <dsp:spPr>
        <a:xfrm>
          <a:off x="0" y="2068635"/>
          <a:ext cx="5175384" cy="4317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Coursera, Khan Academy</a:t>
          </a:r>
          <a:r>
            <a:rPr lang="el-GR" sz="1800" kern="1200"/>
            <a:t>, </a:t>
          </a:r>
          <a:r>
            <a:rPr lang="en-US" sz="1800" kern="1200"/>
            <a:t>Udemy (</a:t>
          </a:r>
          <a:r>
            <a:rPr lang="el-GR" sz="1800" kern="1200"/>
            <a:t>αυτόνομη μάθηση)</a:t>
          </a:r>
          <a:endParaRPr lang="en-US" sz="1800" kern="1200"/>
        </a:p>
      </dsp:txBody>
      <dsp:txXfrm>
        <a:off x="21075" y="2089710"/>
        <a:ext cx="5133234" cy="389580"/>
      </dsp:txXfrm>
    </dsp:sp>
    <dsp:sp modelId="{1DE122F0-E69A-4138-B17E-B3AA7C2966FE}">
      <dsp:nvSpPr>
        <dsp:cNvPr id="0" name=""/>
        <dsp:cNvSpPr/>
      </dsp:nvSpPr>
      <dsp:spPr>
        <a:xfrm>
          <a:off x="0" y="2552205"/>
          <a:ext cx="5175384" cy="4317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Udemy </a:t>
          </a:r>
        </a:p>
      </dsp:txBody>
      <dsp:txXfrm>
        <a:off x="21075" y="2573280"/>
        <a:ext cx="5133234" cy="389580"/>
      </dsp:txXfrm>
    </dsp:sp>
    <dsp:sp modelId="{33E9F7EE-3058-4B72-89D2-5F6A90E3EC3D}">
      <dsp:nvSpPr>
        <dsp:cNvPr id="0" name=""/>
        <dsp:cNvSpPr/>
      </dsp:nvSpPr>
      <dsp:spPr>
        <a:xfrm>
          <a:off x="0" y="3035775"/>
          <a:ext cx="5175384" cy="4317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Socrative (</a:t>
          </a:r>
          <a:r>
            <a:rPr lang="el-GR" sz="1800" kern="1200"/>
            <a:t>διάδραση)</a:t>
          </a:r>
          <a:endParaRPr lang="en-US" sz="1800" kern="1200"/>
        </a:p>
      </dsp:txBody>
      <dsp:txXfrm>
        <a:off x="21075" y="3056850"/>
        <a:ext cx="5133234" cy="389580"/>
      </dsp:txXfrm>
    </dsp:sp>
    <dsp:sp modelId="{44C9CF44-D109-4409-A42B-2CFDF1793A3C}">
      <dsp:nvSpPr>
        <dsp:cNvPr id="0" name=""/>
        <dsp:cNvSpPr/>
      </dsp:nvSpPr>
      <dsp:spPr>
        <a:xfrm>
          <a:off x="0" y="3519345"/>
          <a:ext cx="5175384" cy="43173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Coding games </a:t>
          </a:r>
          <a:r>
            <a:rPr lang="en-GB" sz="1800" kern="1200"/>
            <a:t>(</a:t>
          </a:r>
          <a:r>
            <a:rPr lang="el-GR" sz="1800" kern="1200"/>
            <a:t>προγραμματισμός)</a:t>
          </a:r>
          <a:endParaRPr lang="en-US" sz="1800" kern="1200"/>
        </a:p>
      </dsp:txBody>
      <dsp:txXfrm>
        <a:off x="21075" y="3540420"/>
        <a:ext cx="5133234" cy="389580"/>
      </dsp:txXfrm>
    </dsp:sp>
    <dsp:sp modelId="{6A71C8DA-78AE-4EA5-9700-667ECF42DF48}">
      <dsp:nvSpPr>
        <dsp:cNvPr id="0" name=""/>
        <dsp:cNvSpPr/>
      </dsp:nvSpPr>
      <dsp:spPr>
        <a:xfrm>
          <a:off x="0" y="4002915"/>
          <a:ext cx="5175384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 inventor (</a:t>
          </a:r>
          <a:r>
            <a:rPr lang="el-GR" sz="1800" kern="1200"/>
            <a:t>εύκολος σχεδιασμός εφαρμογών)</a:t>
          </a:r>
          <a:endParaRPr lang="en-US" sz="1800" kern="1200"/>
        </a:p>
      </dsp:txBody>
      <dsp:txXfrm>
        <a:off x="21075" y="4023990"/>
        <a:ext cx="5133234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87D2-7478-4354-A280-9372608D578F}">
      <dsp:nvSpPr>
        <dsp:cNvPr id="0" name=""/>
        <dsp:cNvSpPr/>
      </dsp:nvSpPr>
      <dsp:spPr>
        <a:xfrm>
          <a:off x="0" y="725983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Όταν τα παιδιά πάνε σχολείο, όλα αυτά απαγορεύονται!</a:t>
          </a:r>
          <a:endParaRPr lang="en-US" sz="1900" kern="1200"/>
        </a:p>
      </dsp:txBody>
      <dsp:txXfrm>
        <a:off x="0" y="725983"/>
        <a:ext cx="2680890" cy="1608534"/>
      </dsp:txXfrm>
    </dsp:sp>
    <dsp:sp modelId="{D640D6E9-D0F4-47F2-9347-5573D23E3694}">
      <dsp:nvSpPr>
        <dsp:cNvPr id="0" name=""/>
        <dsp:cNvSpPr/>
      </dsp:nvSpPr>
      <dsp:spPr>
        <a:xfrm>
          <a:off x="2962679" y="676875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Κάποιος το χαρακτήρισε αυτό σαν </a:t>
          </a:r>
          <a:r>
            <a:rPr lang="en-US" sz="1900" kern="1200" dirty="0"/>
            <a:t>“walking into a desert”</a:t>
          </a:r>
        </a:p>
      </dsp:txBody>
      <dsp:txXfrm>
        <a:off x="2962679" y="676875"/>
        <a:ext cx="2680890" cy="1608534"/>
      </dsp:txXfrm>
    </dsp:sp>
    <dsp:sp modelId="{9BC078D9-2223-453C-8C02-48F0D3B54ADA}">
      <dsp:nvSpPr>
        <dsp:cNvPr id="0" name=""/>
        <dsp:cNvSpPr/>
      </dsp:nvSpPr>
      <dsp:spPr>
        <a:xfrm>
          <a:off x="5897959" y="725983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Κόστος! Ένας υπολογιστής ανά μαθητή κοστίζει πολύ</a:t>
          </a:r>
          <a:endParaRPr lang="en-US" sz="1900" kern="1200"/>
        </a:p>
      </dsp:txBody>
      <dsp:txXfrm>
        <a:off x="5897959" y="725983"/>
        <a:ext cx="2680890" cy="1608534"/>
      </dsp:txXfrm>
    </dsp:sp>
    <dsp:sp modelId="{777C6D36-F168-4E17-9552-6C9F0AE1C6A2}">
      <dsp:nvSpPr>
        <dsp:cNvPr id="0" name=""/>
        <dsp:cNvSpPr/>
      </dsp:nvSpPr>
      <dsp:spPr>
        <a:xfrm>
          <a:off x="0" y="2602607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Η αντίληψη ότι η τεχνολογία αποσπά τους μαθητές από τη μάθηση (όταν βαριούνται κοιτούν το κινητό</a:t>
          </a:r>
          <a:r>
            <a:rPr lang="en-US" sz="1900" kern="1200"/>
            <a:t>)</a:t>
          </a:r>
        </a:p>
      </dsp:txBody>
      <dsp:txXfrm>
        <a:off x="0" y="2602607"/>
        <a:ext cx="2680890" cy="1608534"/>
      </dsp:txXfrm>
    </dsp:sp>
    <dsp:sp modelId="{4AE2C32A-CD93-463E-AB6C-BDDF6D8D9A53}">
      <dsp:nvSpPr>
        <dsp:cNvPr id="0" name=""/>
        <dsp:cNvSpPr/>
      </dsp:nvSpPr>
      <dsp:spPr>
        <a:xfrm>
          <a:off x="2948979" y="2602607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Έλλειψη εκπαίδευσης των δασκάλων</a:t>
          </a:r>
          <a:endParaRPr lang="en-US" sz="1900" kern="1200"/>
        </a:p>
      </dsp:txBody>
      <dsp:txXfrm>
        <a:off x="2948979" y="2602607"/>
        <a:ext cx="2680890" cy="1608534"/>
      </dsp:txXfrm>
    </dsp:sp>
    <dsp:sp modelId="{C67E5B8F-CEAD-4013-A07A-08CF9BED2AA8}">
      <dsp:nvSpPr>
        <dsp:cNvPr id="0" name=""/>
        <dsp:cNvSpPr/>
      </dsp:nvSpPr>
      <dsp:spPr>
        <a:xfrm>
          <a:off x="5897959" y="2602607"/>
          <a:ext cx="2680890" cy="160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Έλλειψη υποστήριξης</a:t>
          </a:r>
          <a:endParaRPr lang="en-US" sz="1900" kern="1200"/>
        </a:p>
      </dsp:txBody>
      <dsp:txXfrm>
        <a:off x="5897959" y="2602607"/>
        <a:ext cx="2680890" cy="1608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3500-5432-46FA-9344-AB0CDED25F42}">
      <dsp:nvSpPr>
        <dsp:cNvPr id="0" name=""/>
        <dsp:cNvSpPr/>
      </dsp:nvSpPr>
      <dsp:spPr>
        <a:xfrm>
          <a:off x="0" y="26298"/>
          <a:ext cx="7932419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1</a:t>
          </a:r>
          <a:r>
            <a:rPr lang="el-GR" sz="3300" kern="1200" baseline="30000"/>
            <a:t>η</a:t>
          </a:r>
          <a:r>
            <a:rPr lang="el-GR" sz="3300" kern="1200"/>
            <a:t> προτεραιότητα</a:t>
          </a:r>
          <a:r>
            <a:rPr lang="en-GB" sz="3300" kern="1200"/>
            <a:t>: </a:t>
          </a:r>
          <a:r>
            <a:rPr lang="el-GR" sz="3300" kern="1200"/>
            <a:t>μαθηματικά, γλώσσες</a:t>
          </a:r>
          <a:endParaRPr lang="en-US" sz="3300" kern="1200"/>
        </a:p>
      </dsp:txBody>
      <dsp:txXfrm>
        <a:off x="63994" y="90292"/>
        <a:ext cx="7804431" cy="1182942"/>
      </dsp:txXfrm>
    </dsp:sp>
    <dsp:sp modelId="{E11BDD3B-227C-4EDC-96CC-AE7D987769EA}">
      <dsp:nvSpPr>
        <dsp:cNvPr id="0" name=""/>
        <dsp:cNvSpPr/>
      </dsp:nvSpPr>
      <dsp:spPr>
        <a:xfrm>
          <a:off x="0" y="1432268"/>
          <a:ext cx="7932419" cy="13109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2</a:t>
          </a:r>
          <a:r>
            <a:rPr lang="el-GR" sz="3300" kern="1200" baseline="30000"/>
            <a:t>η</a:t>
          </a:r>
          <a:r>
            <a:rPr lang="el-GR" sz="3300" kern="1200"/>
            <a:t> προτεραιότητα</a:t>
          </a:r>
          <a:r>
            <a:rPr lang="en-US" sz="3300" kern="1200"/>
            <a:t>: </a:t>
          </a:r>
          <a:r>
            <a:rPr lang="el-GR" sz="3300" kern="1200"/>
            <a:t>ανθρωπιστικές επιστήμες </a:t>
          </a:r>
          <a:r>
            <a:rPr lang="en-US" sz="3300" kern="1200"/>
            <a:t>(</a:t>
          </a:r>
          <a:r>
            <a:rPr lang="el-GR" sz="3300" kern="1200"/>
            <a:t>ιστορία, γεωγραφία, κλπ.)</a:t>
          </a:r>
          <a:endParaRPr lang="en-US" sz="3300" kern="1200"/>
        </a:p>
      </dsp:txBody>
      <dsp:txXfrm>
        <a:off x="63994" y="1496262"/>
        <a:ext cx="7804431" cy="1182942"/>
      </dsp:txXfrm>
    </dsp:sp>
    <dsp:sp modelId="{6CC9BD17-45E2-444E-9412-E983825C214A}">
      <dsp:nvSpPr>
        <dsp:cNvPr id="0" name=""/>
        <dsp:cNvSpPr/>
      </dsp:nvSpPr>
      <dsp:spPr>
        <a:xfrm>
          <a:off x="0" y="2838239"/>
          <a:ext cx="7932419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3</a:t>
          </a:r>
          <a:r>
            <a:rPr lang="el-GR" sz="3300" kern="1200" baseline="30000"/>
            <a:t>η</a:t>
          </a:r>
          <a:r>
            <a:rPr lang="el-GR" sz="3300" kern="1200"/>
            <a:t> προτεραιότητα</a:t>
          </a:r>
          <a:r>
            <a:rPr lang="en-US" sz="3300" kern="1200"/>
            <a:t>: </a:t>
          </a:r>
          <a:r>
            <a:rPr lang="el-GR" sz="3300" kern="1200"/>
            <a:t>τέχνες</a:t>
          </a:r>
          <a:endParaRPr lang="en-US" sz="3300" kern="1200"/>
        </a:p>
      </dsp:txBody>
      <dsp:txXfrm>
        <a:off x="63994" y="2902233"/>
        <a:ext cx="7804431" cy="1182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CE51F-A68E-4B31-9611-8FDAFCC31508}">
      <dsp:nvSpPr>
        <dsp:cNvPr id="0" name=""/>
        <dsp:cNvSpPr/>
      </dsp:nvSpPr>
      <dsp:spPr>
        <a:xfrm>
          <a:off x="0" y="2244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Κριτική σκέψη</a:t>
          </a:r>
          <a:endParaRPr lang="en-US" sz="1300" kern="1200"/>
        </a:p>
      </dsp:txBody>
      <dsp:txXfrm>
        <a:off x="15221" y="17465"/>
        <a:ext cx="4013899" cy="281363"/>
      </dsp:txXfrm>
    </dsp:sp>
    <dsp:sp modelId="{B54EB564-E3DF-4240-A4E8-AA476728B989}">
      <dsp:nvSpPr>
        <dsp:cNvPr id="0" name=""/>
        <dsp:cNvSpPr/>
      </dsp:nvSpPr>
      <dsp:spPr>
        <a:xfrm>
          <a:off x="0" y="351490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Αναλυτική σκέψη</a:t>
          </a:r>
          <a:endParaRPr lang="en-US" sz="1300" kern="1200"/>
        </a:p>
      </dsp:txBody>
      <dsp:txXfrm>
        <a:off x="15221" y="366711"/>
        <a:ext cx="4013899" cy="281363"/>
      </dsp:txXfrm>
    </dsp:sp>
    <dsp:sp modelId="{75D74B24-1250-4B4E-B870-E15B0B3CC4F1}">
      <dsp:nvSpPr>
        <dsp:cNvPr id="0" name=""/>
        <dsp:cNvSpPr/>
      </dsp:nvSpPr>
      <dsp:spPr>
        <a:xfrm>
          <a:off x="0" y="700735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Ικανότητα συνεργασίας </a:t>
          </a:r>
          <a:endParaRPr lang="en-US" sz="1300" kern="1200"/>
        </a:p>
      </dsp:txBody>
      <dsp:txXfrm>
        <a:off x="15221" y="715956"/>
        <a:ext cx="4013899" cy="281363"/>
      </dsp:txXfrm>
    </dsp:sp>
    <dsp:sp modelId="{D3DCE838-ECC1-40AC-811F-92E067240DFF}">
      <dsp:nvSpPr>
        <dsp:cNvPr id="0" name=""/>
        <dsp:cNvSpPr/>
      </dsp:nvSpPr>
      <dsp:spPr>
        <a:xfrm>
          <a:off x="0" y="1049980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Ικανότητα επικοινωνίας</a:t>
          </a:r>
          <a:endParaRPr lang="en-US" sz="1300" kern="1200"/>
        </a:p>
      </dsp:txBody>
      <dsp:txXfrm>
        <a:off x="15221" y="1065201"/>
        <a:ext cx="4013899" cy="281363"/>
      </dsp:txXfrm>
    </dsp:sp>
    <dsp:sp modelId="{30D2730E-08FB-4C45-B38A-CF62D12DB81F}">
      <dsp:nvSpPr>
        <dsp:cNvPr id="0" name=""/>
        <dsp:cNvSpPr/>
      </dsp:nvSpPr>
      <dsp:spPr>
        <a:xfrm>
          <a:off x="0" y="1399225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Ικανότητα να μαθαίνουμε</a:t>
          </a:r>
          <a:endParaRPr lang="en-US" sz="1300" kern="1200"/>
        </a:p>
      </dsp:txBody>
      <dsp:txXfrm>
        <a:off x="15221" y="1414446"/>
        <a:ext cx="4013899" cy="281363"/>
      </dsp:txXfrm>
    </dsp:sp>
    <dsp:sp modelId="{321E08A7-303A-45A2-8576-63B0443E9D9C}">
      <dsp:nvSpPr>
        <dsp:cNvPr id="0" name=""/>
        <dsp:cNvSpPr/>
      </dsp:nvSpPr>
      <dsp:spPr>
        <a:xfrm>
          <a:off x="0" y="1748470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Δημιουργικότητα </a:t>
          </a:r>
          <a:endParaRPr lang="en-US" sz="1300" kern="1200"/>
        </a:p>
      </dsp:txBody>
      <dsp:txXfrm>
        <a:off x="15221" y="1763691"/>
        <a:ext cx="4013899" cy="281363"/>
      </dsp:txXfrm>
    </dsp:sp>
    <dsp:sp modelId="{629D3509-CB6D-4D4F-8C45-0C00AB242D87}">
      <dsp:nvSpPr>
        <dsp:cNvPr id="0" name=""/>
        <dsp:cNvSpPr/>
      </dsp:nvSpPr>
      <dsp:spPr>
        <a:xfrm>
          <a:off x="0" y="2097715"/>
          <a:ext cx="4044341" cy="3118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κ.α.</a:t>
          </a:r>
          <a:endParaRPr lang="en-US" sz="1300" kern="1200"/>
        </a:p>
      </dsp:txBody>
      <dsp:txXfrm>
        <a:off x="15221" y="2112936"/>
        <a:ext cx="4013899" cy="28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E4C5D-007D-4B47-AAC3-37A27792A8AA}">
      <dsp:nvSpPr>
        <dsp:cNvPr id="0" name=""/>
        <dsp:cNvSpPr/>
      </dsp:nvSpPr>
      <dsp:spPr>
        <a:xfrm>
          <a:off x="0" y="269445"/>
          <a:ext cx="5175384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Παραδοσιακός τρόπος (με διαλέξεις)</a:t>
          </a:r>
          <a:endParaRPr lang="en-US" sz="2500" kern="1200"/>
        </a:p>
      </dsp:txBody>
      <dsp:txXfrm>
        <a:off x="29271" y="298716"/>
        <a:ext cx="5116842" cy="541083"/>
      </dsp:txXfrm>
    </dsp:sp>
    <dsp:sp modelId="{D1796500-E4E7-41C7-A24A-06A6ACE7ABFB}">
      <dsp:nvSpPr>
        <dsp:cNvPr id="0" name=""/>
        <dsp:cNvSpPr/>
      </dsp:nvSpPr>
      <dsp:spPr>
        <a:xfrm>
          <a:off x="0" y="941070"/>
          <a:ext cx="5175384" cy="5996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Αναδυόμενες μεθοδολογίες</a:t>
          </a:r>
          <a:endParaRPr lang="en-US" sz="2500" kern="1200"/>
        </a:p>
      </dsp:txBody>
      <dsp:txXfrm>
        <a:off x="29271" y="970341"/>
        <a:ext cx="5116842" cy="541083"/>
      </dsp:txXfrm>
    </dsp:sp>
    <dsp:sp modelId="{CD72C676-ADF0-46BB-8987-AE4BDEFCE783}">
      <dsp:nvSpPr>
        <dsp:cNvPr id="0" name=""/>
        <dsp:cNvSpPr/>
      </dsp:nvSpPr>
      <dsp:spPr>
        <a:xfrm>
          <a:off x="0" y="1540695"/>
          <a:ext cx="5175384" cy="37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Exploration 	</a:t>
          </a:r>
          <a:r>
            <a:rPr lang="el-GR" sz="2000" kern="1200"/>
            <a:t>Διερεύνηση – πειράματα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Problem-based	</a:t>
          </a:r>
          <a:r>
            <a:rPr lang="el-GR" sz="2000" kern="1200" dirty="0"/>
            <a:t>Μέσω επίλυσης προβλημάτων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Experiential	</a:t>
          </a:r>
          <a:r>
            <a:rPr lang="el-GR" sz="2000" kern="1200"/>
            <a:t>Μέσω εμπειρίας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Collaboration 	</a:t>
          </a:r>
          <a:r>
            <a:rPr lang="el-GR" sz="2000" kern="1200"/>
            <a:t>Συνεργασία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Action 		</a:t>
          </a:r>
          <a:r>
            <a:rPr lang="el-GR" sz="2000" kern="1200"/>
            <a:t>Κάνοντας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Experimentation	</a:t>
          </a:r>
          <a:r>
            <a:rPr lang="el-GR" sz="2000" kern="1200"/>
            <a:t>Πειραματισμός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Simulation</a:t>
          </a:r>
          <a:r>
            <a:rPr lang="el-GR" sz="2000" kern="1200"/>
            <a:t>	</a:t>
          </a:r>
          <a:r>
            <a:rPr lang="en-GB" sz="2000" kern="1200"/>
            <a:t>	</a:t>
          </a:r>
          <a:r>
            <a:rPr lang="el-GR" sz="2000" kern="1200"/>
            <a:t>Προσομοιώσεις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Communities</a:t>
          </a:r>
          <a:r>
            <a:rPr lang="el-GR" sz="2000" kern="1200"/>
            <a:t>	Κοινότητες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On the job</a:t>
          </a:r>
          <a:r>
            <a:rPr lang="el-GR" sz="2000" kern="1200"/>
            <a:t>	Στην εργασία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 real life </a:t>
          </a:r>
          <a:r>
            <a:rPr lang="el-GR" sz="2000" kern="1200"/>
            <a:t>	Στην πραγματική ζωή</a:t>
          </a:r>
          <a:endParaRPr lang="en-US" sz="2000" kern="1200"/>
        </a:p>
      </dsp:txBody>
      <dsp:txXfrm>
        <a:off x="0" y="1540695"/>
        <a:ext cx="5175384" cy="372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62FD-F1F4-44E3-8DED-60A9D56E6A44}">
      <dsp:nvSpPr>
        <dsp:cNvPr id="0" name=""/>
        <dsp:cNvSpPr/>
      </dsp:nvSpPr>
      <dsp:spPr>
        <a:xfrm>
          <a:off x="2280144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1228553"/>
        <a:ext cx="26172" cy="5234"/>
      </dsp:txXfrm>
    </dsp:sp>
    <dsp:sp modelId="{50E8318C-CB8C-40FE-992A-C3C58F2F50A2}">
      <dsp:nvSpPr>
        <dsp:cNvPr id="0" name=""/>
        <dsp:cNvSpPr/>
      </dsp:nvSpPr>
      <dsp:spPr>
        <a:xfrm>
          <a:off x="6045" y="548401"/>
          <a:ext cx="2275898" cy="1365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Μπορεί να ωφελήσει τις νέες μεθοδολογίες μάθησης</a:t>
          </a:r>
          <a:endParaRPr lang="en-US" sz="2000" kern="1200"/>
        </a:p>
      </dsp:txBody>
      <dsp:txXfrm>
        <a:off x="6045" y="548401"/>
        <a:ext cx="2275898" cy="1365538"/>
      </dsp:txXfrm>
    </dsp:sp>
    <dsp:sp modelId="{74BF1468-37F1-4F00-993A-19CBBCF0FDB7}">
      <dsp:nvSpPr>
        <dsp:cNvPr id="0" name=""/>
        <dsp:cNvSpPr/>
      </dsp:nvSpPr>
      <dsp:spPr>
        <a:xfrm>
          <a:off x="5079499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1228553"/>
        <a:ext cx="26172" cy="5234"/>
      </dsp:txXfrm>
    </dsp:sp>
    <dsp:sp modelId="{B6C40A59-A791-4D44-9BF8-A9F5DCB307CE}">
      <dsp:nvSpPr>
        <dsp:cNvPr id="0" name=""/>
        <dsp:cNvSpPr/>
      </dsp:nvSpPr>
      <dsp:spPr>
        <a:xfrm>
          <a:off x="2805400" y="548401"/>
          <a:ext cx="2275898" cy="136553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Μεγαλύτερη διάδραση</a:t>
          </a:r>
          <a:r>
            <a:rPr lang="en-US" sz="2000" kern="1200"/>
            <a:t>, increase interaction</a:t>
          </a:r>
        </a:p>
      </dsp:txBody>
      <dsp:txXfrm>
        <a:off x="2805400" y="548401"/>
        <a:ext cx="2275898" cy="1365538"/>
      </dsp:txXfrm>
    </dsp:sp>
    <dsp:sp modelId="{7DA00736-3C5C-4023-A54E-FFCDD51C656C}">
      <dsp:nvSpPr>
        <dsp:cNvPr id="0" name=""/>
        <dsp:cNvSpPr/>
      </dsp:nvSpPr>
      <dsp:spPr>
        <a:xfrm>
          <a:off x="1143995" y="1912140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2155951"/>
        <a:ext cx="281156" cy="5234"/>
      </dsp:txXfrm>
    </dsp:sp>
    <dsp:sp modelId="{E0A9D1CA-4302-4536-8E2A-6F8EF4506DD1}">
      <dsp:nvSpPr>
        <dsp:cNvPr id="0" name=""/>
        <dsp:cNvSpPr/>
      </dsp:nvSpPr>
      <dsp:spPr>
        <a:xfrm>
          <a:off x="5604755" y="548401"/>
          <a:ext cx="2275898" cy="136553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Περισσότερη διερεύνηση</a:t>
          </a:r>
          <a:r>
            <a:rPr lang="en-US" sz="2000" kern="1200"/>
            <a:t>, increase exploration</a:t>
          </a:r>
        </a:p>
      </dsp:txBody>
      <dsp:txXfrm>
        <a:off x="5604755" y="548401"/>
        <a:ext cx="2275898" cy="1365538"/>
      </dsp:txXfrm>
    </dsp:sp>
    <dsp:sp modelId="{867DF5F0-BC5C-406D-AD8D-D03FD33343BA}">
      <dsp:nvSpPr>
        <dsp:cNvPr id="0" name=""/>
        <dsp:cNvSpPr/>
      </dsp:nvSpPr>
      <dsp:spPr>
        <a:xfrm>
          <a:off x="2280144" y="3074446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3117549"/>
        <a:ext cx="26172" cy="5234"/>
      </dsp:txXfrm>
    </dsp:sp>
    <dsp:sp modelId="{61B424BB-13E1-4B1E-8A35-1DE9EE9C8910}">
      <dsp:nvSpPr>
        <dsp:cNvPr id="0" name=""/>
        <dsp:cNvSpPr/>
      </dsp:nvSpPr>
      <dsp:spPr>
        <a:xfrm>
          <a:off x="6045" y="2437397"/>
          <a:ext cx="2275898" cy="136553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Άμεση ανατροφοδότηση</a:t>
          </a:r>
          <a:r>
            <a:rPr lang="en-US" sz="2000" kern="1200"/>
            <a:t>, feedback</a:t>
          </a:r>
        </a:p>
      </dsp:txBody>
      <dsp:txXfrm>
        <a:off x="6045" y="2437397"/>
        <a:ext cx="2275898" cy="1365538"/>
      </dsp:txXfrm>
    </dsp:sp>
    <dsp:sp modelId="{1AD16CE6-33F0-4772-A608-487AE6D8FAAA}">
      <dsp:nvSpPr>
        <dsp:cNvPr id="0" name=""/>
        <dsp:cNvSpPr/>
      </dsp:nvSpPr>
      <dsp:spPr>
        <a:xfrm>
          <a:off x="5079499" y="3074446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3117549"/>
        <a:ext cx="26172" cy="5234"/>
      </dsp:txXfrm>
    </dsp:sp>
    <dsp:sp modelId="{2BBC4CEB-DDE1-4139-AACB-354A022B17F6}">
      <dsp:nvSpPr>
        <dsp:cNvPr id="0" name=""/>
        <dsp:cNvSpPr/>
      </dsp:nvSpPr>
      <dsp:spPr>
        <a:xfrm>
          <a:off x="2805400" y="2437397"/>
          <a:ext cx="2275898" cy="136553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Μεγαλύτερη συμμετοχή</a:t>
          </a:r>
          <a:r>
            <a:rPr lang="en-US" sz="2000" kern="1200"/>
            <a:t>, increase engagement</a:t>
          </a:r>
        </a:p>
      </dsp:txBody>
      <dsp:txXfrm>
        <a:off x="2805400" y="2437397"/>
        <a:ext cx="2275898" cy="1365538"/>
      </dsp:txXfrm>
    </dsp:sp>
    <dsp:sp modelId="{7E1EC534-D322-4B0B-A845-327F0805AD9F}">
      <dsp:nvSpPr>
        <dsp:cNvPr id="0" name=""/>
        <dsp:cNvSpPr/>
      </dsp:nvSpPr>
      <dsp:spPr>
        <a:xfrm>
          <a:off x="5604755" y="2437397"/>
          <a:ext cx="2275898" cy="136553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Κίνητρο, </a:t>
          </a:r>
          <a:r>
            <a:rPr lang="en-US" sz="2000" kern="1200"/>
            <a:t>increase motivation</a:t>
          </a:r>
        </a:p>
      </dsp:txBody>
      <dsp:txXfrm>
        <a:off x="5604755" y="2437397"/>
        <a:ext cx="2275898" cy="1365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B4634-0BE7-4875-9E7B-EDB323410F49}">
      <dsp:nvSpPr>
        <dsp:cNvPr id="0" name=""/>
        <dsp:cNvSpPr/>
      </dsp:nvSpPr>
      <dsp:spPr>
        <a:xfrm>
          <a:off x="0" y="476461"/>
          <a:ext cx="2478880" cy="1487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Αναγνώριση χρηστών</a:t>
          </a:r>
          <a:endParaRPr lang="en-GB" sz="3000" kern="1200" dirty="0"/>
        </a:p>
      </dsp:txBody>
      <dsp:txXfrm>
        <a:off x="0" y="476461"/>
        <a:ext cx="2478880" cy="1487328"/>
      </dsp:txXfrm>
    </dsp:sp>
    <dsp:sp modelId="{3E241435-5C1C-40A0-9C57-F55195402FF6}">
      <dsp:nvSpPr>
        <dsp:cNvPr id="0" name=""/>
        <dsp:cNvSpPr/>
      </dsp:nvSpPr>
      <dsp:spPr>
        <a:xfrm>
          <a:off x="2726769" y="476461"/>
          <a:ext cx="2478880" cy="148732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Ανάλυση αναγκών </a:t>
          </a:r>
          <a:endParaRPr lang="en-GB" sz="3000" kern="1200" dirty="0"/>
        </a:p>
      </dsp:txBody>
      <dsp:txXfrm>
        <a:off x="2726769" y="476461"/>
        <a:ext cx="2478880" cy="1487328"/>
      </dsp:txXfrm>
    </dsp:sp>
    <dsp:sp modelId="{480B37E1-0296-408A-9602-74C9714C83B8}">
      <dsp:nvSpPr>
        <dsp:cNvPr id="0" name=""/>
        <dsp:cNvSpPr/>
      </dsp:nvSpPr>
      <dsp:spPr>
        <a:xfrm>
          <a:off x="5453538" y="476461"/>
          <a:ext cx="2478880" cy="148732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Σχεδιασμός μάθησης</a:t>
          </a:r>
          <a:endParaRPr lang="en-GB" sz="3000" kern="1200" dirty="0"/>
        </a:p>
      </dsp:txBody>
      <dsp:txXfrm>
        <a:off x="5453538" y="476461"/>
        <a:ext cx="2478880" cy="1487328"/>
      </dsp:txXfrm>
    </dsp:sp>
    <dsp:sp modelId="{1BAA4BEA-479C-4E94-97B4-F96DEB087B55}">
      <dsp:nvSpPr>
        <dsp:cNvPr id="0" name=""/>
        <dsp:cNvSpPr/>
      </dsp:nvSpPr>
      <dsp:spPr>
        <a:xfrm>
          <a:off x="0" y="2211678"/>
          <a:ext cx="2478880" cy="148732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Χρήση τεχνολογίας ως εργαλείο</a:t>
          </a:r>
          <a:endParaRPr lang="en-GB" sz="3000" kern="1200" dirty="0"/>
        </a:p>
      </dsp:txBody>
      <dsp:txXfrm>
        <a:off x="0" y="2211678"/>
        <a:ext cx="2478880" cy="1487328"/>
      </dsp:txXfrm>
    </dsp:sp>
    <dsp:sp modelId="{14116416-49E1-4994-AF73-C7461535C302}">
      <dsp:nvSpPr>
        <dsp:cNvPr id="0" name=""/>
        <dsp:cNvSpPr/>
      </dsp:nvSpPr>
      <dsp:spPr>
        <a:xfrm>
          <a:off x="2726769" y="2211678"/>
          <a:ext cx="2478880" cy="148732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Εφαρμογή</a:t>
          </a:r>
          <a:endParaRPr lang="en-GB" sz="3000" kern="1200" dirty="0"/>
        </a:p>
      </dsp:txBody>
      <dsp:txXfrm>
        <a:off x="2726769" y="2211678"/>
        <a:ext cx="2478880" cy="1487328"/>
      </dsp:txXfrm>
    </dsp:sp>
    <dsp:sp modelId="{B3DC46DC-9487-4AE2-92AA-C9C43BBF922E}">
      <dsp:nvSpPr>
        <dsp:cNvPr id="0" name=""/>
        <dsp:cNvSpPr/>
      </dsp:nvSpPr>
      <dsp:spPr>
        <a:xfrm>
          <a:off x="5453538" y="2211678"/>
          <a:ext cx="2478880" cy="148732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Αξιολόγηση </a:t>
          </a:r>
          <a:endParaRPr lang="en-GB" sz="3000" kern="1200" dirty="0"/>
        </a:p>
      </dsp:txBody>
      <dsp:txXfrm>
        <a:off x="5453538" y="2211678"/>
        <a:ext cx="2478880" cy="1487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F346-353C-4E7C-988F-4DB5D3A10096}">
      <dsp:nvSpPr>
        <dsp:cNvPr id="0" name=""/>
        <dsp:cNvSpPr/>
      </dsp:nvSpPr>
      <dsp:spPr>
        <a:xfrm>
          <a:off x="0" y="11252"/>
          <a:ext cx="7932419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Σχεδιάζουμε τη διαδικασία μάθησης σαν γενικότερη δραστηριότητα</a:t>
          </a:r>
          <a:endParaRPr lang="en-US" sz="2600" kern="1200"/>
        </a:p>
      </dsp:txBody>
      <dsp:txXfrm>
        <a:off x="50489" y="61741"/>
        <a:ext cx="7831441" cy="933302"/>
      </dsp:txXfrm>
    </dsp:sp>
    <dsp:sp modelId="{B8AE54C8-E3F9-47B7-94FA-1C80154ECC53}">
      <dsp:nvSpPr>
        <dsp:cNvPr id="0" name=""/>
        <dsp:cNvSpPr/>
      </dsp:nvSpPr>
      <dsp:spPr>
        <a:xfrm>
          <a:off x="0" y="1045532"/>
          <a:ext cx="7932419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Ανάλυση αναγκών χρηστών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Σχεδιασμός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Υλοποίηση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Αξιολόγηση (αν επιτεύχθηκαν οι στόχοι)</a:t>
          </a:r>
          <a:endParaRPr lang="en-US" sz="2000" kern="1200"/>
        </a:p>
      </dsp:txBody>
      <dsp:txXfrm>
        <a:off x="0" y="1045532"/>
        <a:ext cx="7932419" cy="1372410"/>
      </dsp:txXfrm>
    </dsp:sp>
    <dsp:sp modelId="{72E98580-D0AD-4638-842B-785100E8A5CB}">
      <dsp:nvSpPr>
        <dsp:cNvPr id="0" name=""/>
        <dsp:cNvSpPr/>
      </dsp:nvSpPr>
      <dsp:spPr>
        <a:xfrm>
          <a:off x="0" y="2417942"/>
          <a:ext cx="7932419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Η τεχνολογία δίνει πιθανές λύσεις σε ανάγκες (στην υλοποίηση)</a:t>
          </a:r>
          <a:r>
            <a:rPr lang="en-US" sz="2600" kern="1200"/>
            <a:t>:</a:t>
          </a:r>
        </a:p>
      </dsp:txBody>
      <dsp:txXfrm>
        <a:off x="50489" y="2468431"/>
        <a:ext cx="7831441" cy="933302"/>
      </dsp:txXfrm>
    </dsp:sp>
    <dsp:sp modelId="{E8B45056-829D-4903-A827-74EBCD3A8D17}">
      <dsp:nvSpPr>
        <dsp:cNvPr id="0" name=""/>
        <dsp:cNvSpPr/>
      </dsp:nvSpPr>
      <dsp:spPr>
        <a:xfrm>
          <a:off x="0" y="3452223"/>
          <a:ext cx="7932419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5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Αναζήτηση πληροφορίας, οργάνωση πληροφορίας (βάσεις)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Χτίσιμο γνώσης (υποστηρικτικό λογισμικό)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Επικοινωνία (κοινωνικά δίκτυα)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Συνεργασία, διάλογος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Μοντελοποίηση πληροφορίας, αναπαράσταση ιδεών </a:t>
          </a:r>
          <a:r>
            <a:rPr lang="en-US" sz="2000" kern="1200"/>
            <a:t>(Web 2.0)</a:t>
          </a:r>
        </a:p>
      </dsp:txBody>
      <dsp:txXfrm>
        <a:off x="0" y="3452223"/>
        <a:ext cx="7932419" cy="1722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FFEDC-00B6-4369-BE31-00B7CB5F70E4}">
      <dsp:nvSpPr>
        <dsp:cNvPr id="0" name=""/>
        <dsp:cNvSpPr/>
      </dsp:nvSpPr>
      <dsp:spPr>
        <a:xfrm>
          <a:off x="0" y="77246"/>
          <a:ext cx="7932419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Ανάλυση ομάδων στόχου, ορισμό στόχων της διδασκαλίας</a:t>
          </a:r>
          <a:endParaRPr lang="en-US" sz="2400" kern="1200"/>
        </a:p>
      </dsp:txBody>
      <dsp:txXfrm>
        <a:off x="46541" y="123787"/>
        <a:ext cx="7839337" cy="860321"/>
      </dsp:txXfrm>
    </dsp:sp>
    <dsp:sp modelId="{AFC18CFB-634B-4B05-A918-97DBD550F72B}">
      <dsp:nvSpPr>
        <dsp:cNvPr id="0" name=""/>
        <dsp:cNvSpPr/>
      </dsp:nvSpPr>
      <dsp:spPr>
        <a:xfrm>
          <a:off x="0" y="1099770"/>
          <a:ext cx="7932419" cy="95340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Τις εκπαιδευτικές ανάγκες</a:t>
          </a:r>
          <a:endParaRPr lang="en-US" sz="2400" kern="1200"/>
        </a:p>
      </dsp:txBody>
      <dsp:txXfrm>
        <a:off x="46541" y="1146311"/>
        <a:ext cx="7839337" cy="860321"/>
      </dsp:txXfrm>
    </dsp:sp>
    <dsp:sp modelId="{AECFF175-0426-4314-9A76-D5A43DD818DC}">
      <dsp:nvSpPr>
        <dsp:cNvPr id="0" name=""/>
        <dsp:cNvSpPr/>
      </dsp:nvSpPr>
      <dsp:spPr>
        <a:xfrm>
          <a:off x="0" y="2122294"/>
          <a:ext cx="7932419" cy="95340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Την υπάρχουσα κατάσταση</a:t>
          </a:r>
          <a:endParaRPr lang="en-US" sz="2400" kern="1200"/>
        </a:p>
      </dsp:txBody>
      <dsp:txXfrm>
        <a:off x="46541" y="2168835"/>
        <a:ext cx="7839337" cy="860321"/>
      </dsp:txXfrm>
    </dsp:sp>
    <dsp:sp modelId="{9525D054-47C7-4C89-8097-39440CBD3A6D}">
      <dsp:nvSpPr>
        <dsp:cNvPr id="0" name=""/>
        <dsp:cNvSpPr/>
      </dsp:nvSpPr>
      <dsp:spPr>
        <a:xfrm>
          <a:off x="0" y="3144817"/>
          <a:ext cx="7932419" cy="9534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Τη χρήση της τεχνολογίας για βελτίωση της μαθησιακής εμπειρίας και πιστότερη επίτευξη στόχων</a:t>
          </a:r>
          <a:endParaRPr lang="en-US" sz="2400" kern="1200"/>
        </a:p>
      </dsp:txBody>
      <dsp:txXfrm>
        <a:off x="46541" y="3191358"/>
        <a:ext cx="7839337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EF8F05-88DD-49D5-9C30-9591B8809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B7AAB-0FD0-4D70-91F6-1A51DD2438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635E90-5B54-426F-9E5E-0DC9D8718C1F}" type="datetimeFigureOut">
              <a:rPr lang="el-GR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B7BBB5-05F4-4CAF-89BE-32F24FB4F6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9E30F8-3D63-46C7-9F0D-A240053ED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2B7D-7395-4D10-92BC-F2FFB34068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D7B5-E9EB-43DA-8097-1D268FBDD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47AB60-3787-42EF-BC4A-BBC730EEAB0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7AB60-3787-42EF-BC4A-BBC730EEAB09}" type="slidenum">
              <a:rPr lang="el-GR" altLang="en-US" smtClean="0"/>
              <a:pPr>
                <a:defRPr/>
              </a:pPr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769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FD90A-3CA6-4B1C-95DB-3E39B044D5B4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0EC6-5A22-4218-88E7-B49196B1242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307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B29E-A554-4538-BF33-CCC641CAB3C7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4444-9B5A-430A-B1C8-0B68F9A532A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2088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C9C8B-92B3-4D1D-99FA-53D94B2ED698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6DCEC-335B-4855-B45D-E055AB11B13E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222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AE8E0-D79E-45A1-8F00-B5FA8C3E7A81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7027E-3052-438B-B0FC-0DCDE8378122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5175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CF860-96CA-430E-B00A-85E08001367A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F3842-9AB3-4160-9330-6C98BDA90A1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780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7FF0-7C31-43A4-9A73-B9A2BCF1C06E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F823-4502-4D15-A6CE-7495C46FB74B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6175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79953-EA0F-4FC2-A42E-4E2F7B6F151C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3B3-B1AA-4034-B624-6C5FA595559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837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B931F-3EA0-4FEA-9A58-48B0A5E8DA9E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4023-4FF7-48DE-AAB9-D7263640A68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4272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F74CC-6CEF-41C7-8795-6D7594D30C25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AB202-F782-4FE0-8632-8D94B996F43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7201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0F159-822B-40B9-9BFB-A9D640F64A53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D543-86B0-410E-A646-472BD0D8938E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2526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6AE0F-2DB3-4EB5-B1ED-949EDE24D88C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8EB4A-1A22-4447-9251-31FC2932024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2343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8BB6DF-C7FE-4E85-ADDF-D5C03B291613}" type="datetimeFigureOut">
              <a:rPr lang="el-GR" smtClean="0"/>
              <a:pPr>
                <a:defRPr/>
              </a:pPr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A6821-7388-4E59-BF69-39024EA443A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114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pellas@eppaik.aspete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class.prog.aspete.g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edusoft/lrt-search?locale=el" TargetMode="External"/><Relationship Id="rId2" Type="http://schemas.openxmlformats.org/officeDocument/2006/relationships/hyperlink" Target="https://www.google.com/search?q=%CE%B5%CE%BA%CF%80%CE%B1%CE%B9%CE%B4%CF%85%CE%B5%CF%84%CE%B9%CE%BA%CE%B1+%CE%BB%CE%BF%CE%B3%CE%B9%CF%83%CE%BC%CE%B9%CE%BA%CE%B1&amp;sourceid=chrome&amp;ie=UTF-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echnologyteachingcyprus.blogspot.com/2016/10/blog-post_29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Το μοναδικό εξ αποστάσεως ΠΜΣ στην &amp;quot;Εκπαιδευτική Τεχνολογία&amp;quot; | Alfavita">
            <a:extLst>
              <a:ext uri="{FF2B5EF4-FFF2-40B4-BE49-F238E27FC236}">
                <a16:creationId xmlns:a16="http://schemas.microsoft.com/office/drawing/2014/main" id="{EFCCF88D-499E-4575-8B09-F832B94EF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2" r="-2" b="29985"/>
          <a:stretch/>
        </p:blipFill>
        <p:spPr bwMode="auto">
          <a:xfrm>
            <a:off x="20" y="10"/>
            <a:ext cx="9143752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3">
            <a:extLst>
              <a:ext uri="{FF2B5EF4-FFF2-40B4-BE49-F238E27FC236}">
                <a16:creationId xmlns:a16="http://schemas.microsoft.com/office/drawing/2014/main" id="{823706D0-3B54-477C-82E4-70842955D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4509120"/>
            <a:ext cx="6625241" cy="7277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>
                <a:latin typeface="Times New Roman" panose="02020603050405020304" pitchFamily="18" charset="0"/>
              </a:rPr>
              <a:t>Εκπαιδευτική Τεχνολογία – Πολυμέσα (Θ)</a:t>
            </a:r>
            <a:endParaRPr lang="en-GB" altLang="en-US" sz="4000" dirty="0"/>
          </a:p>
        </p:txBody>
      </p:sp>
      <p:sp>
        <p:nvSpPr>
          <p:cNvPr id="14339" name="Subtitle 4">
            <a:extLst>
              <a:ext uri="{FF2B5EF4-FFF2-40B4-BE49-F238E27FC236}">
                <a16:creationId xmlns:a16="http://schemas.microsoft.com/office/drawing/2014/main" id="{84E6F693-AA7C-4B66-B863-440547E879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9276" y="5425791"/>
            <a:ext cx="6625240" cy="1432199"/>
          </a:xfrm>
        </p:spPr>
        <p:txBody>
          <a:bodyPr>
            <a:normAutofit/>
          </a:bodyPr>
          <a:lstStyle/>
          <a:p>
            <a:r>
              <a:rPr lang="el-GR" altLang="en-US" sz="3200" dirty="0"/>
              <a:t>Δρ. Νικόλαος Πέλλας</a:t>
            </a:r>
          </a:p>
          <a:p>
            <a:r>
              <a:rPr lang="en-US" sz="40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npellas@eppaik.aspete.gr</a:t>
            </a: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2018F38-B5CD-4E25-BE49-A22F4853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38206"/>
            <a:ext cx="2928353" cy="24536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800" dirty="0">
                <a:solidFill>
                  <a:schemeClr val="tx1"/>
                </a:solidFill>
              </a:rPr>
              <a:t>Δημιουργικότητα και μάθηση</a:t>
            </a:r>
            <a:endParaRPr lang="en-GB" altLang="en-US" sz="2800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1FE5C5B-5E1C-42BC-818B-4C4A8AC6C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1" y="3091882"/>
            <a:ext cx="8640960" cy="34334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n-US" sz="2000" dirty="0"/>
              <a:t>Οι άνθρωποι είναι πολύ δημιουργικά όντα</a:t>
            </a:r>
          </a:p>
          <a:p>
            <a:pPr>
              <a:lnSpc>
                <a:spcPct val="110000"/>
              </a:lnSpc>
            </a:pPr>
            <a:endParaRPr lang="el-GR" altLang="en-US" sz="2000" dirty="0"/>
          </a:p>
          <a:p>
            <a:pPr>
              <a:lnSpc>
                <a:spcPct val="110000"/>
              </a:lnSpc>
            </a:pPr>
            <a:r>
              <a:rPr lang="el-GR" altLang="en-US" sz="2000" dirty="0"/>
              <a:t>Πολλές φορές δεν γνωρίζουμε τις δεξιότητες τους</a:t>
            </a:r>
          </a:p>
          <a:p>
            <a:pPr>
              <a:lnSpc>
                <a:spcPct val="110000"/>
              </a:lnSpc>
            </a:pPr>
            <a:endParaRPr lang="el-GR" altLang="en-US" sz="2000" dirty="0"/>
          </a:p>
          <a:p>
            <a:pPr>
              <a:lnSpc>
                <a:spcPct val="110000"/>
              </a:lnSpc>
            </a:pPr>
            <a:r>
              <a:rPr lang="el-GR" altLang="en-US" sz="2000" dirty="0"/>
              <a:t>Που μπορεί να είναι πέρα από τα παραδοσιακά μαθήματα (μαθηματικά, γλώσσες)</a:t>
            </a:r>
          </a:p>
          <a:p>
            <a:pPr>
              <a:lnSpc>
                <a:spcPct val="110000"/>
              </a:lnSpc>
            </a:pPr>
            <a:endParaRPr lang="el-GR" altLang="en-US" sz="2000" dirty="0"/>
          </a:p>
          <a:p>
            <a:pPr>
              <a:lnSpc>
                <a:spcPct val="110000"/>
              </a:lnSpc>
            </a:pPr>
            <a:r>
              <a:rPr lang="el-GR" altLang="en-US" sz="2000" dirty="0"/>
              <a:t>Η δημιουργικότητα είναι τόσο σημαντική όσο και η ικανότητα ανάγνωσης</a:t>
            </a:r>
          </a:p>
          <a:p>
            <a:pPr>
              <a:lnSpc>
                <a:spcPct val="110000"/>
              </a:lnSpc>
            </a:pPr>
            <a:endParaRPr lang="el-GR" altLang="en-US" sz="2000" dirty="0"/>
          </a:p>
        </p:txBody>
      </p:sp>
      <p:pic>
        <p:nvPicPr>
          <p:cNvPr id="3074" name="Picture 2" descr="Νέες Τεχνολογίες και μέσα επικοινωνίας στην εκπαιδευτική διαδικασία -  Ελληνική Πύλη Παιδείας">
            <a:extLst>
              <a:ext uri="{FF2B5EF4-FFF2-40B4-BE49-F238E27FC236}">
                <a16:creationId xmlns:a16="http://schemas.microsoft.com/office/drawing/2014/main" id="{86694D1F-ECE2-490E-A62D-9E37D425A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r="7683" b="3"/>
          <a:stretch/>
        </p:blipFill>
        <p:spPr bwMode="auto">
          <a:xfrm>
            <a:off x="3836931" y="804037"/>
            <a:ext cx="4705920" cy="1806434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A250745-855D-4622-BC4A-AEA8EDC3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>
                <a:solidFill>
                  <a:schemeClr val="tx1"/>
                </a:solidFill>
              </a:rPr>
              <a:t>Τι μαθαίνουμε στο σχολείο</a:t>
            </a:r>
            <a:endParaRPr lang="en-GB" altLang="en-US">
              <a:solidFill>
                <a:schemeClr val="tx1"/>
              </a:solidFill>
            </a:endParaRPr>
          </a:p>
        </p:txBody>
      </p:sp>
      <p:graphicFrame>
        <p:nvGraphicFramePr>
          <p:cNvPr id="30725" name="Content Placeholder 2">
            <a:extLst>
              <a:ext uri="{FF2B5EF4-FFF2-40B4-BE49-F238E27FC236}">
                <a16:creationId xmlns:a16="http://schemas.microsoft.com/office/drawing/2014/main" id="{A2EC67CD-00C9-4D24-9B87-220C4B2FC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347696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6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68" name="Group 31767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31769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70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772" name="Group 31771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31773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74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2" descr="Teaching Critical Thinking Skills (and How Technology Can Help) • Market  Games">
            <a:extLst>
              <a:ext uri="{FF2B5EF4-FFF2-40B4-BE49-F238E27FC236}">
                <a16:creationId xmlns:a16="http://schemas.microsoft.com/office/drawing/2014/main" id="{1CC280DF-8D87-BF0A-C3C3-A8AC93AA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989" y="598259"/>
            <a:ext cx="4457284" cy="29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76" name="Group 3177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31777" name="Freeform: Shape 3177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78" name="Freeform: Shape 3177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79" name="Freeform: Shape 3177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80" name="Freeform: Shape 3177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81" name="Freeform: Shape 3178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82" name="Freeform: Shape 3178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783" name="Freeform: Shape 3178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7650" name="Title 1">
            <a:extLst>
              <a:ext uri="{FF2B5EF4-FFF2-40B4-BE49-F238E27FC236}">
                <a16:creationId xmlns:a16="http://schemas.microsoft.com/office/drawing/2014/main" id="{B07CCA33-3B71-4A12-A851-ABCBBD2C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819015"/>
            <a:ext cx="4044341" cy="275448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200" dirty="0">
                <a:solidFill>
                  <a:schemeClr val="bg1"/>
                </a:solidFill>
              </a:rPr>
              <a:t>Είναι αυτό το μόνο που χρειαζόμαστε</a:t>
            </a:r>
            <a:r>
              <a:rPr lang="en-US" altLang="en-US" sz="4200" dirty="0">
                <a:solidFill>
                  <a:schemeClr val="bg1"/>
                </a:solidFill>
              </a:rPr>
              <a:t>;</a:t>
            </a:r>
            <a:r>
              <a:rPr lang="el-GR" altLang="en-US" sz="4200" dirty="0">
                <a:solidFill>
                  <a:schemeClr val="bg1"/>
                </a:solidFill>
              </a:rPr>
              <a:t>	</a:t>
            </a:r>
            <a:endParaRPr lang="en-GB" alt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31749" name="Content Placeholder 2">
            <a:extLst>
              <a:ext uri="{FF2B5EF4-FFF2-40B4-BE49-F238E27FC236}">
                <a16:creationId xmlns:a16="http://schemas.microsoft.com/office/drawing/2014/main" id="{D338E3A6-1D82-4EE6-BD7B-A1C99A1AE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22069"/>
              </p:ext>
            </p:extLst>
          </p:nvPr>
        </p:nvGraphicFramePr>
        <p:xfrm>
          <a:off x="761238" y="3627219"/>
          <a:ext cx="4044341" cy="241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3" name="Rectangle 368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168498EF-B3D1-467D-9852-C2F814DB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356991"/>
            <a:ext cx="2563994" cy="2866979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700" dirty="0"/>
              <a:t>Πώς γίνεται η μάθηση</a:t>
            </a:r>
            <a:endParaRPr lang="en-GB" altLang="en-US" sz="4700" dirty="0"/>
          </a:p>
        </p:txBody>
      </p:sp>
      <p:sp>
        <p:nvSpPr>
          <p:cNvPr id="368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Content Placeholder 2">
            <a:extLst>
              <a:ext uri="{FF2B5EF4-FFF2-40B4-BE49-F238E27FC236}">
                <a16:creationId xmlns:a16="http://schemas.microsoft.com/office/drawing/2014/main" id="{7E7AB52C-81C1-8730-D4E6-566391829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51921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hy Tech Education May Be Your Best Career Move - McMaster Continuing  Education">
            <a:extLst>
              <a:ext uri="{FF2B5EF4-FFF2-40B4-BE49-F238E27FC236}">
                <a16:creationId xmlns:a16="http://schemas.microsoft.com/office/drawing/2014/main" id="{52E965CE-6500-95E4-2915-39F0F409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5499" b="9091"/>
          <a:stretch/>
        </p:blipFill>
        <p:spPr bwMode="auto">
          <a:xfrm>
            <a:off x="68319" y="640567"/>
            <a:ext cx="2971925" cy="22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33798">
            <a:extLst>
              <a:ext uri="{FF2B5EF4-FFF2-40B4-BE49-F238E27FC236}">
                <a16:creationId xmlns:a16="http://schemas.microsoft.com/office/drawing/2014/main" id="{4636383D-CB82-5DD6-3209-C6AF74BA71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77E770B3-75CB-4D6F-A6CB-E090D319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/>
              <a:t>Πως ενσωματώνεται η τεχνολογία;</a:t>
            </a:r>
            <a:endParaRPr lang="en-GB" altLang="en-US"/>
          </a:p>
        </p:txBody>
      </p:sp>
      <p:graphicFrame>
        <p:nvGraphicFramePr>
          <p:cNvPr id="33797" name="Content Placeholder 2">
            <a:extLst>
              <a:ext uri="{FF2B5EF4-FFF2-40B4-BE49-F238E27FC236}">
                <a16:creationId xmlns:a16="http://schemas.microsoft.com/office/drawing/2014/main" id="{9C93443F-0E98-43A8-BE2A-74E4E894B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692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71E0541-DDFB-4C95-8CEA-A664B5D80A82}"/>
              </a:ext>
            </a:extLst>
          </p:cNvPr>
          <p:cNvSpPr/>
          <p:nvPr/>
        </p:nvSpPr>
        <p:spPr>
          <a:xfrm>
            <a:off x="107950" y="2565400"/>
            <a:ext cx="503238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29479A-34D1-402A-A6FB-347E59960112}"/>
              </a:ext>
            </a:extLst>
          </p:cNvPr>
          <p:cNvSpPr/>
          <p:nvPr/>
        </p:nvSpPr>
        <p:spPr>
          <a:xfrm>
            <a:off x="3203575" y="1916113"/>
            <a:ext cx="2736850" cy="2592387"/>
          </a:xfrm>
          <a:prstGeom prst="rect">
            <a:avLst/>
          </a:prstGeom>
          <a:solidFill>
            <a:schemeClr val="bg2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tx1"/>
                </a:solidFill>
              </a:rPr>
              <a:t>ΜΑθΜαΜαη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93E9203D-0F08-47FB-94E5-76E46162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/>
              <a:t>Τεχνολογία στην εκπαίδευση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FCBA1-4806-47A9-B26B-26BCA87C9AF4}"/>
              </a:ext>
            </a:extLst>
          </p:cNvPr>
          <p:cNvSpPr/>
          <p:nvPr/>
        </p:nvSpPr>
        <p:spPr>
          <a:xfrm>
            <a:off x="827088" y="2492375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Μαθησιακές ανάγκες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A8D1F-EEF8-4F20-817E-DFD8AE026765}"/>
              </a:ext>
            </a:extLst>
          </p:cNvPr>
          <p:cNvSpPr/>
          <p:nvPr/>
        </p:nvSpPr>
        <p:spPr>
          <a:xfrm>
            <a:off x="6732588" y="2492375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Στόχοι μάθησης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25645-4CFA-43C9-8083-3A296D887B42}"/>
              </a:ext>
            </a:extLst>
          </p:cNvPr>
          <p:cNvSpPr/>
          <p:nvPr/>
        </p:nvSpPr>
        <p:spPr>
          <a:xfrm>
            <a:off x="3419475" y="2133600"/>
            <a:ext cx="22320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Μεθοδολογίες μάθησης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D4D17B-303A-46EB-99AF-BE3E302E20C8}"/>
              </a:ext>
            </a:extLst>
          </p:cNvPr>
          <p:cNvSpPr/>
          <p:nvPr/>
        </p:nvSpPr>
        <p:spPr>
          <a:xfrm>
            <a:off x="3419475" y="2997200"/>
            <a:ext cx="22320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Τεχνολογία</a:t>
            </a:r>
          </a:p>
        </p:txBody>
      </p:sp>
      <p:sp>
        <p:nvSpPr>
          <p:cNvPr id="44041" name="TextBox 22">
            <a:extLst>
              <a:ext uri="{FF2B5EF4-FFF2-40B4-BE49-F238E27FC236}">
                <a16:creationId xmlns:a16="http://schemas.microsoft.com/office/drawing/2014/main" id="{B2F2838D-DCB8-4580-8019-E6861B8B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076700"/>
            <a:ext cx="2465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l-GR" altLang="en-US">
                <a:cs typeface="Arial" panose="020B0604020202020204" pitchFamily="34" charset="0"/>
              </a:rPr>
              <a:t>Μαθησιακή διαδικασία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2CCB3C-8D9A-42FF-BBB8-E2CAE51A865A}"/>
              </a:ext>
            </a:extLst>
          </p:cNvPr>
          <p:cNvSpPr/>
          <p:nvPr/>
        </p:nvSpPr>
        <p:spPr>
          <a:xfrm>
            <a:off x="2555875" y="2565400"/>
            <a:ext cx="5032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912F1D7-D0B0-42B1-9286-C5F6FCAE1A14}"/>
              </a:ext>
            </a:extLst>
          </p:cNvPr>
          <p:cNvSpPr/>
          <p:nvPr/>
        </p:nvSpPr>
        <p:spPr>
          <a:xfrm>
            <a:off x="6084888" y="2636838"/>
            <a:ext cx="5032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4A4ED7-5059-4A5A-9BB3-09B17E846A55}"/>
              </a:ext>
            </a:extLst>
          </p:cNvPr>
          <p:cNvSpPr/>
          <p:nvPr/>
        </p:nvSpPr>
        <p:spPr>
          <a:xfrm>
            <a:off x="179388" y="2420938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02CF8E2-9ACC-48B4-AC36-2951766F4CF0}"/>
              </a:ext>
            </a:extLst>
          </p:cNvPr>
          <p:cNvSpPr/>
          <p:nvPr/>
        </p:nvSpPr>
        <p:spPr>
          <a:xfrm>
            <a:off x="8532813" y="2565400"/>
            <a:ext cx="503237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104F14-E12F-4BE2-B489-C1747E432D6B}"/>
              </a:ext>
            </a:extLst>
          </p:cNvPr>
          <p:cNvSpPr/>
          <p:nvPr/>
        </p:nvSpPr>
        <p:spPr>
          <a:xfrm>
            <a:off x="8604250" y="2420938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4047" name="TextBox 29">
            <a:extLst>
              <a:ext uri="{FF2B5EF4-FFF2-40B4-BE49-F238E27FC236}">
                <a16:creationId xmlns:a16="http://schemas.microsoft.com/office/drawing/2014/main" id="{E7BECD96-462A-4948-96DF-15C35136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941888"/>
            <a:ext cx="82798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Arial" panose="020B0604020202020204" pitchFamily="34" charset="0"/>
              </a:rPr>
              <a:t>  </a:t>
            </a:r>
            <a:r>
              <a:rPr lang="el-GR" altLang="en-US" dirty="0">
                <a:cs typeface="Arial" panose="020B0604020202020204" pitchFamily="34" charset="0"/>
              </a:rPr>
              <a:t>Ξεκινάμε από το χρήστη (ανάγκες)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Arial" panose="020B0604020202020204" pitchFamily="34" charset="0"/>
              </a:rPr>
              <a:t>  </a:t>
            </a:r>
            <a:r>
              <a:rPr lang="el-GR" altLang="en-US" dirty="0">
                <a:cs typeface="Arial" panose="020B0604020202020204" pitchFamily="34" charset="0"/>
              </a:rPr>
              <a:t>Καταλήγουμε στο χρήστη (στόχοι)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1600" dirty="0">
                <a:cs typeface="Arial" panose="020B0604020202020204" pitchFamily="34" charset="0"/>
              </a:rPr>
              <a:t>  </a:t>
            </a:r>
            <a:r>
              <a:rPr lang="el-GR" altLang="en-US" sz="1600" dirty="0">
                <a:cs typeface="Arial" panose="020B0604020202020204" pitchFamily="34" charset="0"/>
              </a:rPr>
              <a:t>Θα μιλήσουμε για την τεχνολογία στα πλαίσια της γενικότερης διαδικασίας της μάθησης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A3E4528-E88C-4358-976A-5417477B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7717031" cy="104894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n-US" dirty="0">
                <a:solidFill>
                  <a:schemeClr val="tx1"/>
                </a:solidFill>
              </a:rPr>
              <a:t>Σχεδιασμός εκπαιδευτικού λογισμικού</a:t>
            </a:r>
            <a:endParaRPr lang="en-GB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FA1AA7-A425-49FE-BB21-B53866F9D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829085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E99D-5F39-1D0F-4784-56321DAF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Φωτόδεντρο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081F7D-5ABD-1DAA-CD20-25AC3C0D5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568952" cy="5224114"/>
          </a:xfrm>
        </p:spPr>
      </p:pic>
    </p:spTree>
    <p:extLst>
      <p:ext uri="{BB962C8B-B14F-4D97-AF65-F5344CB8AC3E}">
        <p14:creationId xmlns:p14="http://schemas.microsoft.com/office/powerpoint/2010/main" val="248874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C27-6DC0-296C-EBB7-CAFFD1E1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0A851-F350-E6F2-499B-79693849D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65126"/>
            <a:ext cx="8712968" cy="6127748"/>
          </a:xfrm>
        </p:spPr>
      </p:pic>
    </p:spTree>
    <p:extLst>
      <p:ext uri="{BB962C8B-B14F-4D97-AF65-F5344CB8AC3E}">
        <p14:creationId xmlns:p14="http://schemas.microsoft.com/office/powerpoint/2010/main" val="371414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32F579-2619-49FC-6CA9-0C142B240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60" y="-18256"/>
            <a:ext cx="914501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012A-4E6A-C404-19CA-B3019A11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https://eclass.prog.aspete.gr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7CCEC-2829-374B-87E3-DEF494DB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69" y="1556792"/>
            <a:ext cx="8821261" cy="4320480"/>
          </a:xfrm>
        </p:spPr>
      </p:pic>
    </p:spTree>
    <p:extLst>
      <p:ext uri="{BB962C8B-B14F-4D97-AF65-F5344CB8AC3E}">
        <p14:creationId xmlns:p14="http://schemas.microsoft.com/office/powerpoint/2010/main" val="384728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C89DB04-3598-4788-919C-67A9262C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167083"/>
            <a:ext cx="6505070" cy="10489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200" dirty="0">
                <a:solidFill>
                  <a:schemeClr val="tx1"/>
                </a:solidFill>
              </a:rPr>
              <a:t>Η τεχνολογία ως μέσο επιλέγεται με βάση τις ανάγκες και τους στόχους</a:t>
            </a:r>
          </a:p>
        </p:txBody>
      </p:sp>
      <p:graphicFrame>
        <p:nvGraphicFramePr>
          <p:cNvPr id="47109" name="Content Placeholder 2">
            <a:extLst>
              <a:ext uri="{FF2B5EF4-FFF2-40B4-BE49-F238E27FC236}">
                <a16:creationId xmlns:a16="http://schemas.microsoft.com/office/drawing/2014/main" id="{5ADDFADF-8763-43C7-9CFA-D46E7CFC5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1601"/>
              </p:ext>
            </p:extLst>
          </p:nvPr>
        </p:nvGraphicFramePr>
        <p:xfrm>
          <a:off x="605791" y="980728"/>
          <a:ext cx="7932419" cy="518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8A0BAC2-2290-4151-A167-1B9B2109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>
                <a:solidFill>
                  <a:schemeClr val="tx1"/>
                </a:solidFill>
              </a:rPr>
              <a:t>Ανάλυση εκπαιδευτικών αναγκών</a:t>
            </a:r>
          </a:p>
        </p:txBody>
      </p:sp>
      <p:graphicFrame>
        <p:nvGraphicFramePr>
          <p:cNvPr id="45060" name="Content Placeholder 2">
            <a:extLst>
              <a:ext uri="{FF2B5EF4-FFF2-40B4-BE49-F238E27FC236}">
                <a16:creationId xmlns:a16="http://schemas.microsoft.com/office/drawing/2014/main" id="{B973C4BC-80FA-4FFF-92E0-6E60510AE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827468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DBA4876-CF45-4026-908D-636E2314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264" y="795527"/>
            <a:ext cx="3092804" cy="1433323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altLang="en-US" sz="2800" dirty="0">
                <a:solidFill>
                  <a:schemeClr val="tx2"/>
                </a:solidFill>
              </a:rPr>
              <a:t>Μαθαίνω ή αξιολογώ; 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06C8122C-428A-46AB-B3C1-4F65425BE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8064" y="2060848"/>
            <a:ext cx="3528392" cy="41764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Συνεργασία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Διερεύνηση 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Μάθηση με δράση (</a:t>
            </a:r>
            <a:r>
              <a:rPr lang="en-US" altLang="en-US" sz="1600" dirty="0"/>
              <a:t>active learning)</a:t>
            </a:r>
            <a:endParaRPr lang="el-GR" altLang="en-US" sz="1600" dirty="0"/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n-US" altLang="en-US" sz="1600" dirty="0"/>
              <a:t>Flipped classroom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Αξιολόγηση ως εργαλείο μάθησης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Πειραματισμός, αιτιατή μάθηση, προσομοίωση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Αφήγηση</a:t>
            </a:r>
            <a:r>
              <a:rPr lang="en-US" altLang="en-US" sz="1600" dirty="0"/>
              <a:t> (narration, digital narration)</a:t>
            </a:r>
            <a:endParaRPr lang="el-GR" altLang="en-US" sz="1600" dirty="0"/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Μάθηση μέσω όμοιων (</a:t>
            </a:r>
            <a:r>
              <a:rPr lang="en-US" altLang="en-US" sz="1600" dirty="0"/>
              <a:t>peer learning)</a:t>
            </a:r>
            <a:endParaRPr lang="el-GR" altLang="en-US" sz="1600" dirty="0"/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Μάθηση από απόσταση</a:t>
            </a:r>
            <a:r>
              <a:rPr lang="en-US" altLang="en-US" sz="1600" dirty="0"/>
              <a:t> (eLearning)</a:t>
            </a:r>
            <a:endParaRPr lang="el-GR" altLang="en-US" sz="1600" dirty="0"/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l-GR" altLang="en-US" sz="1600" dirty="0"/>
              <a:t>Μάθηση σε κοινότητες</a:t>
            </a:r>
          </a:p>
          <a:p>
            <a:pPr>
              <a:lnSpc>
                <a:spcPct val="110000"/>
              </a:lnSpc>
              <a:buClr>
                <a:srgbClr val="F3F95B"/>
              </a:buClr>
            </a:pPr>
            <a:r>
              <a:rPr lang="en-US" altLang="en-US" sz="1600" dirty="0"/>
              <a:t>Gamification</a:t>
            </a:r>
            <a:r>
              <a:rPr lang="el-GR" altLang="en-US" sz="1600" dirty="0"/>
              <a:t> και μάθηση μέσω παιχνιδιών</a:t>
            </a:r>
          </a:p>
        </p:txBody>
      </p:sp>
      <p:pic>
        <p:nvPicPr>
          <p:cNvPr id="6146" name="Picture 2" descr="Οδηγίες για το μάθημα τεχνολογίας στο δημοτικό σχολείο | Alfavita">
            <a:extLst>
              <a:ext uri="{FF2B5EF4-FFF2-40B4-BE49-F238E27FC236}">
                <a16:creationId xmlns:a16="http://schemas.microsoft.com/office/drawing/2014/main" id="{D08BFFED-0484-4BCF-BD31-0223623FA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9086" y="1833180"/>
            <a:ext cx="4231386" cy="317353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9AFB5E4-AC91-4FE7-B094-7C6448EE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dirty="0"/>
              <a:t>Θεωρίες Μάθησης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E4CB38AF-1BB3-4F88-9D90-EBB692C02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38835" y="3672402"/>
            <a:ext cx="4711405" cy="2379405"/>
          </a:xfrm>
        </p:spPr>
        <p:txBody>
          <a:bodyPr>
            <a:normAutofit fontScale="92500" lnSpcReduction="20000"/>
          </a:bodyPr>
          <a:lstStyle/>
          <a:p>
            <a:r>
              <a:rPr lang="el-GR" altLang="en-US" dirty="0"/>
              <a:t>Τις απόψεις γενικά αποδεκτών ερευνητών</a:t>
            </a:r>
            <a:endParaRPr lang="en-US" altLang="en-US" dirty="0"/>
          </a:p>
          <a:p>
            <a:pPr lvl="1"/>
            <a:r>
              <a:rPr lang="en-US" altLang="en-US" dirty="0"/>
              <a:t>Piaget: </a:t>
            </a:r>
            <a:r>
              <a:rPr lang="el-GR" altLang="en-US" dirty="0"/>
              <a:t>φάσεις ανάπτυξης της νόησης </a:t>
            </a:r>
            <a:endParaRPr lang="en-US" altLang="en-US" dirty="0"/>
          </a:p>
          <a:p>
            <a:pPr lvl="1"/>
            <a:r>
              <a:rPr lang="en-US" altLang="en-US" dirty="0" err="1"/>
              <a:t>Papert</a:t>
            </a:r>
            <a:r>
              <a:rPr lang="en-US" altLang="en-US" dirty="0"/>
              <a:t>: </a:t>
            </a:r>
            <a:r>
              <a:rPr lang="el-GR" altLang="en-US" dirty="0"/>
              <a:t>μικρόκοσμοι, ενεργή μάθηση, σύνθεση γνώσης</a:t>
            </a:r>
            <a:endParaRPr lang="en-US" altLang="en-US" dirty="0"/>
          </a:p>
          <a:p>
            <a:pPr lvl="1"/>
            <a:r>
              <a:rPr lang="en-US" altLang="en-US" dirty="0"/>
              <a:t>Resnick: </a:t>
            </a:r>
            <a:r>
              <a:rPr lang="el-GR" altLang="en-US" dirty="0"/>
              <a:t>σύνθεση γνώσης στην πράξη</a:t>
            </a:r>
          </a:p>
          <a:p>
            <a:endParaRPr lang="el-GR" altLang="en-US" b="1" dirty="0"/>
          </a:p>
          <a:p>
            <a:pPr lvl="1">
              <a:buFont typeface="Wingdings 3" panose="05040102010807070707" pitchFamily="18" charset="2"/>
              <a:buNone/>
            </a:pPr>
            <a:endParaRPr lang="el-GR" altLang="en-US" dirty="0"/>
          </a:p>
        </p:txBody>
      </p:sp>
      <p:pic>
        <p:nvPicPr>
          <p:cNvPr id="7170" name="Picture 2" descr="Constructionism &amp;amp; Constructivism - Makerspace for Education">
            <a:extLst>
              <a:ext uri="{FF2B5EF4-FFF2-40B4-BE49-F238E27FC236}">
                <a16:creationId xmlns:a16="http://schemas.microsoft.com/office/drawing/2014/main" id="{2CB70989-5090-4999-8BE3-BEBE20CD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235" y="972144"/>
            <a:ext cx="4343163" cy="20454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6" name="Rectangle 5223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A64A5EF1-B692-46B0-95B5-5540B5B2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600" dirty="0"/>
              <a:t>Τεχνολογικές λύσεις που ενισχύουν τη μαθησιακή διαδικασία / εμπειρία</a:t>
            </a:r>
          </a:p>
        </p:txBody>
      </p:sp>
      <p:sp>
        <p:nvSpPr>
          <p:cNvPr id="5223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9F7C2A9F-BCA3-4093-8BCF-00897660FB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0"/>
            <a:ext cx="4668251" cy="5973253"/>
          </a:xfrm>
        </p:spPr>
        <p:txBody>
          <a:bodyPr anchor="ctr">
            <a:normAutofit/>
          </a:bodyPr>
          <a:lstStyle/>
          <a:p>
            <a:r>
              <a:rPr lang="el-GR" altLang="en-US" sz="1600" dirty="0"/>
              <a:t>Τη μεθοδολογία</a:t>
            </a:r>
          </a:p>
          <a:p>
            <a:r>
              <a:rPr lang="el-GR" altLang="en-US" sz="1600" dirty="0"/>
              <a:t>Την επίτευξη των στόχων μάθησης</a:t>
            </a:r>
          </a:p>
          <a:p>
            <a:r>
              <a:rPr lang="el-GR" altLang="en-US" sz="1600" dirty="0"/>
              <a:t>Τη διαδικασία</a:t>
            </a:r>
            <a:r>
              <a:rPr lang="en-US" altLang="en-US" sz="1600" dirty="0"/>
              <a:t>, </a:t>
            </a:r>
            <a:r>
              <a:rPr lang="el-GR" altLang="en-US" sz="1600" dirty="0"/>
              <a:t>τις σχέσεις</a:t>
            </a:r>
            <a:r>
              <a:rPr lang="en-US" altLang="en-US" sz="1600" dirty="0"/>
              <a:t>, </a:t>
            </a:r>
            <a:r>
              <a:rPr lang="el-GR" altLang="en-US" sz="1600" dirty="0"/>
              <a:t>τη </a:t>
            </a:r>
            <a:r>
              <a:rPr lang="el-GR" altLang="en-US" sz="1600" dirty="0" err="1"/>
              <a:t>διάδραση</a:t>
            </a:r>
            <a:endParaRPr lang="el-GR" altLang="en-US" sz="1600" dirty="0"/>
          </a:p>
          <a:p>
            <a:r>
              <a:rPr lang="el-GR" altLang="en-US" sz="1600" dirty="0"/>
              <a:t>Παραδείγματα τεχνολογικών λύσεων</a:t>
            </a:r>
          </a:p>
          <a:p>
            <a:pPr lvl="1"/>
            <a:r>
              <a:rPr lang="el-GR" altLang="en-US" sz="1600" dirty="0"/>
              <a:t>Μάθηση από απόσταση (</a:t>
            </a:r>
            <a:r>
              <a:rPr lang="en-US" altLang="en-US" sz="1600" dirty="0"/>
              <a:t>MOOCS </a:t>
            </a:r>
            <a:r>
              <a:rPr lang="el-GR" altLang="en-US" sz="1600" dirty="0"/>
              <a:t>ή</a:t>
            </a:r>
            <a:r>
              <a:rPr lang="en-US" altLang="en-US" sz="1600" dirty="0"/>
              <a:t>LMS</a:t>
            </a:r>
            <a:r>
              <a:rPr lang="el-GR" altLang="en-US" sz="1600" dirty="0"/>
              <a:t>)</a:t>
            </a:r>
          </a:p>
          <a:p>
            <a:pPr lvl="1"/>
            <a:r>
              <a:rPr lang="el-GR" altLang="en-US" sz="1600" dirty="0"/>
              <a:t>Μάθηση σε κίνηση (</a:t>
            </a:r>
            <a:r>
              <a:rPr lang="en-US" altLang="en-US" sz="1600" dirty="0"/>
              <a:t>mobile learning)</a:t>
            </a:r>
          </a:p>
          <a:p>
            <a:pPr lvl="1"/>
            <a:r>
              <a:rPr lang="en-US" altLang="en-US" sz="1600" dirty="0"/>
              <a:t>Internet of things, wearable devices</a:t>
            </a:r>
          </a:p>
          <a:p>
            <a:pPr lvl="1"/>
            <a:r>
              <a:rPr lang="el-GR" altLang="en-US" sz="1600" dirty="0"/>
              <a:t>Προσομοιώσεις</a:t>
            </a:r>
            <a:r>
              <a:rPr lang="en-US" altLang="en-US" sz="1600" dirty="0"/>
              <a:t>, </a:t>
            </a:r>
            <a:r>
              <a:rPr lang="el-GR" altLang="en-US" sz="1600" dirty="0"/>
              <a:t>εικονικά πειράματα, εικονική πραγματικότητα (</a:t>
            </a:r>
            <a:r>
              <a:rPr lang="en-US" altLang="en-US" sz="1600" dirty="0"/>
              <a:t>augmented reality)</a:t>
            </a:r>
            <a:endParaRPr lang="el-GR" altLang="en-US" sz="1600" dirty="0"/>
          </a:p>
          <a:p>
            <a:pPr lvl="1"/>
            <a:r>
              <a:rPr lang="el-GR" altLang="en-US" sz="1600" dirty="0" err="1"/>
              <a:t>Διεπαφή</a:t>
            </a:r>
            <a:r>
              <a:rPr lang="en-US" altLang="en-US" sz="1600" dirty="0"/>
              <a:t> </a:t>
            </a:r>
            <a:r>
              <a:rPr lang="el-GR" altLang="en-US" sz="1600" dirty="0"/>
              <a:t>χρήστη – συστήματος / εφαρμογής (</a:t>
            </a:r>
            <a:r>
              <a:rPr lang="en-US" altLang="en-US" sz="1600" dirty="0"/>
              <a:t>web, touch screen)</a:t>
            </a:r>
          </a:p>
          <a:p>
            <a:pPr lvl="1"/>
            <a:r>
              <a:rPr lang="el-GR" altLang="en-US" sz="1600" dirty="0"/>
              <a:t>Εκπαιδευτικά παιχνίδια</a:t>
            </a:r>
            <a:r>
              <a:rPr lang="en-US" altLang="en-US" sz="1600" dirty="0"/>
              <a:t> (serious games, gamification)</a:t>
            </a:r>
            <a:endParaRPr lang="el-GR" altLang="en-US" sz="1600" dirty="0"/>
          </a:p>
          <a:p>
            <a:pPr lvl="1"/>
            <a:r>
              <a:rPr lang="el-GR" altLang="en-US" sz="1600" dirty="0"/>
              <a:t>Κοινότητες</a:t>
            </a:r>
            <a:endParaRPr lang="en-US" altLang="en-US" sz="1600" dirty="0"/>
          </a:p>
          <a:p>
            <a:pPr lvl="1"/>
            <a:r>
              <a:rPr lang="el-GR" altLang="en-US" sz="1600" dirty="0"/>
              <a:t>Εικονική ή Επαυξημένη πραγματικότητα </a:t>
            </a:r>
            <a:r>
              <a:rPr lang="en-US" altLang="en-US" sz="1600" dirty="0"/>
              <a:t>(Virtual/Augmented reality) </a:t>
            </a:r>
          </a:p>
          <a:p>
            <a:pPr lvl="1"/>
            <a:r>
              <a:rPr lang="el-GR" altLang="en-US" sz="1600" dirty="0"/>
              <a:t>Διάχυτη μάθηση (</a:t>
            </a:r>
            <a:r>
              <a:rPr lang="en-US" altLang="en-US" sz="1600" dirty="0"/>
              <a:t>pervasive learning), </a:t>
            </a:r>
            <a:r>
              <a:rPr lang="el-GR" altLang="en-US" sz="1600" dirty="0"/>
              <a:t>πλαίσιο (</a:t>
            </a:r>
            <a:r>
              <a:rPr lang="en-US" altLang="en-US" sz="1600" dirty="0"/>
              <a:t>context-aware systems)</a:t>
            </a:r>
            <a:endParaRPr lang="el-GR" altLang="en-US" sz="1600" dirty="0"/>
          </a:p>
          <a:p>
            <a:endParaRPr lang="el-GR" altLang="en-US" sz="1600" dirty="0"/>
          </a:p>
          <a:p>
            <a:endParaRPr lang="el-GR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7" name="Rectangle 5325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373D6754-CFB5-4B8A-B640-AE9CBF3B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900"/>
              <a:t>Παραδείγματα λογισμικού και υπηρεσιών</a:t>
            </a:r>
          </a:p>
        </p:txBody>
      </p:sp>
      <p:sp>
        <p:nvSpPr>
          <p:cNvPr id="5325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53" name="Content Placeholder 2">
            <a:extLst>
              <a:ext uri="{FF2B5EF4-FFF2-40B4-BE49-F238E27FC236}">
                <a16:creationId xmlns:a16="http://schemas.microsoft.com/office/drawing/2014/main" id="{265C4A9F-B3A5-B926-8037-3F29C9EE7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0386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CCA76BE-9B7C-4915-A79D-198F63C9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/>
              <a:t>Δημοσιεύσεις – τεχνολογία και μάθηση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4EF5C938-DDCB-493A-ABA4-5A2D22BA8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Παραδείγματα σχεδιασμού υπηρεσιών</a:t>
            </a:r>
          </a:p>
          <a:p>
            <a:r>
              <a:rPr lang="el-GR" altLang="en-US"/>
              <a:t>Εμπειρίες από τη χρήση τεχνολογίας στη μάθηση</a:t>
            </a:r>
          </a:p>
          <a:p>
            <a:pPr lvl="1"/>
            <a:r>
              <a:rPr lang="el-GR" altLang="en-US"/>
              <a:t>ΙοΤ, εικονική πραγματικότητα, σοβαρά παιχνίδια, κλπ.</a:t>
            </a:r>
          </a:p>
          <a:p>
            <a:r>
              <a:rPr lang="el-GR" altLang="en-US"/>
              <a:t>Εκπαιδευτική καινοτομία με χρήση της τεχνολογίας</a:t>
            </a:r>
            <a:endParaRPr lang="en-US" altLang="en-US"/>
          </a:p>
          <a:p>
            <a:r>
              <a:rPr lang="el-GR" altLang="en-US"/>
              <a:t>Ανοιχτή μάθηση – πρόσβαση σε μάθηση</a:t>
            </a:r>
          </a:p>
          <a:p>
            <a:endParaRPr lang="el-GR" altLang="en-US"/>
          </a:p>
          <a:p>
            <a:r>
              <a:rPr lang="el-GR" altLang="en-US"/>
              <a:t>Ερευνητικές δραστηριότητες</a:t>
            </a:r>
          </a:p>
          <a:p>
            <a:r>
              <a:rPr lang="el-GR" altLang="en-US"/>
              <a:t>Δημοσιεύσεις</a:t>
            </a:r>
            <a:r>
              <a:rPr lang="en-US" altLang="en-US"/>
              <a:t>: </a:t>
            </a:r>
            <a:r>
              <a:rPr lang="el-GR" altLang="en-US"/>
              <a:t>εμπειρίες για το τι δουλεύει και τι όχι στην πράξη</a:t>
            </a:r>
          </a:p>
          <a:p>
            <a:endParaRPr lang="el-G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80" name="Rectangle 5837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FCCECD51-D7C8-4BC1-B115-FF3E4ACD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500"/>
              <a:t>Μάθηση για συγκεκριμένες ομάδες-στόχους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D8FCF3F-3A43-4F0C-87DB-7FCAC7645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114580" cy="4303464"/>
          </a:xfrm>
        </p:spPr>
        <p:txBody>
          <a:bodyPr>
            <a:normAutofit/>
          </a:bodyPr>
          <a:lstStyle/>
          <a:p>
            <a:r>
              <a:rPr lang="el-GR" altLang="en-US" sz="1700"/>
              <a:t>Δημοτικό</a:t>
            </a:r>
          </a:p>
          <a:p>
            <a:r>
              <a:rPr lang="el-GR" altLang="en-US" sz="1700"/>
              <a:t>Γυμνάσιο, λύκειο</a:t>
            </a:r>
          </a:p>
          <a:p>
            <a:r>
              <a:rPr lang="el-GR" altLang="en-US" sz="1700"/>
              <a:t>Τριτοβάθμια εκπαίδευση</a:t>
            </a:r>
          </a:p>
          <a:p>
            <a:r>
              <a:rPr lang="el-GR" altLang="en-US" sz="1700"/>
              <a:t>Επαγγελματίες</a:t>
            </a:r>
            <a:r>
              <a:rPr lang="en-US" altLang="en-US" sz="1700"/>
              <a:t>: </a:t>
            </a:r>
            <a:r>
              <a:rPr lang="el-GR" altLang="en-US" sz="1700"/>
              <a:t>μηχανικούς, επαγγέλματα υγείας, δασκάλους, κλπ</a:t>
            </a:r>
          </a:p>
          <a:p>
            <a:r>
              <a:rPr lang="el-GR" altLang="en-US" sz="1700"/>
              <a:t>Εξειδικευμένες μαθησιακές ανάγκες</a:t>
            </a:r>
          </a:p>
        </p:txBody>
      </p:sp>
      <p:pic>
        <p:nvPicPr>
          <p:cNvPr id="2050" name="Picture 2" descr="Technology Impact on Education | Enhancing Learning Experiences">
            <a:extLst>
              <a:ext uri="{FF2B5EF4-FFF2-40B4-BE49-F238E27FC236}">
                <a16:creationId xmlns:a16="http://schemas.microsoft.com/office/drawing/2014/main" id="{9253C5E6-8D39-9CBA-CD59-93213AAA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2" b="3161"/>
          <a:stretch/>
        </p:blipFill>
        <p:spPr bwMode="auto">
          <a:xfrm>
            <a:off x="3887625" y="1904282"/>
            <a:ext cx="4627724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4CB0-B7E6-A3C0-ECCD-B3147EC5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B7D6-2FC9-9C83-3766-6B744EB0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https://www.google.com/search?q=%CE%B5%CE%BA%CF%80%CE%B1%CE%B9%CE%B4%CF%85%CE%B5%CF%84%CE%B9%CE%BA%CE%B1+%CE%BB%CE%BF%CE%B3%CE%B9%CF%83%CE%BC%CE%B9%CE%BA%CE%B1&amp;sourceid=chrome&amp;ie=UTF-8</a:t>
            </a:r>
            <a:r>
              <a:rPr lang="el-GR" dirty="0"/>
              <a:t> </a:t>
            </a:r>
          </a:p>
          <a:p>
            <a:r>
              <a:rPr lang="en-US" dirty="0">
                <a:hlinkClick r:id="rId3"/>
              </a:rPr>
              <a:t>https://photodentro.edu.gr/edusoft/lrt-search?locale=el</a:t>
            </a:r>
            <a:r>
              <a:rPr lang="el-GR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823B-E46D-47DA-B258-9DC85EE2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44" y="4614902"/>
            <a:ext cx="6061470" cy="943954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2700" spc="-150" dirty="0" err="1">
                <a:solidFill>
                  <a:schemeClr val="tx2"/>
                </a:solidFill>
              </a:rPr>
              <a:t>Τέλος</a:t>
            </a:r>
            <a:r>
              <a:rPr lang="en-US" altLang="en-US" sz="2700" spc="-150" dirty="0">
                <a:solidFill>
                  <a:schemeClr val="tx2"/>
                </a:solidFill>
              </a:rPr>
              <a:t> </a:t>
            </a:r>
            <a:r>
              <a:rPr lang="en-US" altLang="en-US" sz="2700" spc="-150" dirty="0" err="1">
                <a:solidFill>
                  <a:schemeClr val="tx2"/>
                </a:solidFill>
              </a:rPr>
              <a:t>ενότητ</a:t>
            </a:r>
            <a:r>
              <a:rPr lang="en-US" altLang="en-US" sz="2700" spc="-150" dirty="0">
                <a:solidFill>
                  <a:schemeClr val="tx2"/>
                </a:solidFill>
              </a:rPr>
              <a:t>ας </a:t>
            </a:r>
            <a:br>
              <a:rPr lang="en-US" altLang="en-US" sz="2700" spc="-150" dirty="0">
                <a:solidFill>
                  <a:schemeClr val="tx2"/>
                </a:solidFill>
              </a:rPr>
            </a:br>
            <a:endParaRPr lang="en-US" sz="2700" spc="-150" dirty="0">
              <a:solidFill>
                <a:schemeClr val="tx2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28676B-745F-47F7-8FEB-F307EBCA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1471750"/>
            <a:ext cx="4320540" cy="2397899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4946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7C85-9545-4242-A81C-20FB1FFA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30" y="1263404"/>
            <a:ext cx="6185392" cy="311507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 defTabSz="914400">
              <a:lnSpc>
                <a:spcPct val="80000"/>
              </a:lnSpc>
            </a:pPr>
            <a:endParaRPr lang="en-US" sz="6300" spc="-150">
              <a:solidFill>
                <a:schemeClr val="accent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5C21783-BD52-428B-8CB4-88C525EE0911}"/>
              </a:ext>
            </a:extLst>
          </p:cNvPr>
          <p:cNvSpPr/>
          <p:nvPr/>
        </p:nvSpPr>
        <p:spPr>
          <a:xfrm>
            <a:off x="323527" y="2329464"/>
            <a:ext cx="971527" cy="30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F1177-9434-9E34-0407-C98D0D4A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78" y="924918"/>
            <a:ext cx="7196489" cy="559459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B0635D9-D4D4-9BE2-E494-1EE9631881F8}"/>
              </a:ext>
            </a:extLst>
          </p:cNvPr>
          <p:cNvSpPr/>
          <p:nvPr/>
        </p:nvSpPr>
        <p:spPr>
          <a:xfrm>
            <a:off x="323527" y="4509120"/>
            <a:ext cx="971527" cy="304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5317D5B-EC18-428B-8CD3-4219E535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09" y="767627"/>
            <a:ext cx="3403602" cy="5322461"/>
          </a:xfrm>
          <a:prstGeom prst="rect">
            <a:avLst/>
          </a:prstGeom>
        </p:spPr>
      </p:pic>
      <p:pic>
        <p:nvPicPr>
          <p:cNvPr id="58" name="Picture 5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7906F87-4958-443A-8BCF-9A6D9CE2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34" y="169662"/>
            <a:ext cx="3024157" cy="6132830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5CA5803F-030B-474F-959E-CFE1C00F5208}"/>
              </a:ext>
            </a:extLst>
          </p:cNvPr>
          <p:cNvSpPr/>
          <p:nvPr/>
        </p:nvSpPr>
        <p:spPr>
          <a:xfrm>
            <a:off x="263524" y="3212976"/>
            <a:ext cx="708379" cy="32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4EA202BF-23AE-49E5-99FD-45DA1C60EB48}"/>
              </a:ext>
            </a:extLst>
          </p:cNvPr>
          <p:cNvSpPr/>
          <p:nvPr/>
        </p:nvSpPr>
        <p:spPr>
          <a:xfrm>
            <a:off x="4689671" y="1902667"/>
            <a:ext cx="593229" cy="22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me - Πραξη και Πρόοδος">
            <a:extLst>
              <a:ext uri="{FF2B5EF4-FFF2-40B4-BE49-F238E27FC236}">
                <a16:creationId xmlns:a16="http://schemas.microsoft.com/office/drawing/2014/main" id="{74A83502-CA73-5540-08F1-A64D0893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r="1330"/>
          <a:stretch/>
        </p:blipFill>
        <p:spPr bwMode="auto">
          <a:xfrm>
            <a:off x="4577270" y="10"/>
            <a:ext cx="45667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8640-AC31-D8AD-75B6-AE5D1A4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3"/>
            <a:ext cx="4248472" cy="54943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l-GR" sz="4000" dirty="0">
                <a:highlight>
                  <a:srgbClr val="FFFF00"/>
                </a:highlight>
              </a:rPr>
              <a:t>Πρόοδος</a:t>
            </a:r>
            <a:r>
              <a:rPr lang="el-GR" sz="4000" dirty="0"/>
              <a:t> </a:t>
            </a:r>
          </a:p>
          <a:p>
            <a:r>
              <a:rPr lang="el-GR" sz="4000" dirty="0"/>
              <a:t>Ε1 + Ε3-&gt; 2 Δεκεμβρίου 2024</a:t>
            </a:r>
          </a:p>
          <a:p>
            <a:r>
              <a:rPr lang="el-GR" sz="4000" dirty="0">
                <a:highlight>
                  <a:srgbClr val="FFFF00"/>
                </a:highlight>
              </a:rPr>
              <a:t>Ε2 + Ε4-&gt; 9 Δεκεμβρίου 2024</a:t>
            </a:r>
            <a:endParaRPr lang="en-US" sz="4000" dirty="0">
              <a:highlight>
                <a:srgbClr val="FFFF00"/>
              </a:highlight>
            </a:endParaRPr>
          </a:p>
          <a:p>
            <a:r>
              <a:rPr lang="en-US" sz="4000" dirty="0"/>
              <a:t>(3-4 </a:t>
            </a:r>
            <a:r>
              <a:rPr lang="el-GR" sz="4000" dirty="0"/>
              <a:t>Ενότητες – </a:t>
            </a:r>
            <a:r>
              <a:rPr lang="en-US" sz="4000" dirty="0"/>
              <a:t>PowerPoints </a:t>
            </a:r>
            <a:r>
              <a:rPr lang="el-GR" sz="4000" dirty="0"/>
              <a:t>με 30 λεπτά διάρκεια</a:t>
            </a:r>
            <a:r>
              <a:rPr lang="en-US" sz="4000" dirty="0"/>
              <a:t>)</a:t>
            </a:r>
            <a:endParaRPr lang="el-GR" sz="4000" dirty="0"/>
          </a:p>
          <a:p>
            <a:r>
              <a:rPr lang="el-GR" sz="4000" dirty="0">
                <a:highlight>
                  <a:srgbClr val="FFFF00"/>
                </a:highlight>
              </a:rPr>
              <a:t>Τελική εξέταση-</a:t>
            </a:r>
            <a:r>
              <a:rPr lang="el-GR" sz="4000" dirty="0"/>
              <a:t>&gt; Μέσα Ιανουάριου 2025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945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>
            <a:extLst>
              <a:ext uri="{FF2B5EF4-FFF2-40B4-BE49-F238E27FC236}">
                <a16:creationId xmlns:a16="http://schemas.microsoft.com/office/drawing/2014/main" id="{BCC904FB-DCA1-412D-8914-91D4969B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301208"/>
            <a:ext cx="6625241" cy="736482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defTabSz="914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3500" spc="-150" dirty="0"/>
              <a:t>Εκπαιδευτική Τεχνολογία στο σχολείο</a:t>
            </a:r>
            <a:br>
              <a:rPr lang="el-GR" altLang="en-US" sz="3500" spc="-150" dirty="0"/>
            </a:br>
            <a:r>
              <a:rPr lang="en-GB" altLang="en-US" sz="3500" spc="-15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http://technologyteachingcyprus.blogspot.com/2016/10/blog-post_29.html</a:t>
            </a:r>
            <a:r>
              <a:rPr lang="el-GR" altLang="en-US" sz="3500" spc="-150" dirty="0">
                <a:solidFill>
                  <a:srgbClr val="0070C0"/>
                </a:solidFill>
              </a:rPr>
              <a:t> </a:t>
            </a:r>
            <a:endParaRPr lang="en-US" altLang="en-US" sz="3500" spc="-15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9E0687-F79D-45C5-8C0C-7A012DAC2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-2" b="-2"/>
          <a:stretch/>
        </p:blipFill>
        <p:spPr bwMode="auto">
          <a:xfrm>
            <a:off x="20" y="10"/>
            <a:ext cx="9143752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6C5D1EB-6D97-4C97-8E44-2191A927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200" dirty="0">
                <a:solidFill>
                  <a:schemeClr val="tx1"/>
                </a:solidFill>
              </a:rPr>
              <a:t>Η έκθεση των παιδιών στην τεχνολογία</a:t>
            </a:r>
            <a:endParaRPr lang="en-GB" alt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6389" name="Content Placeholder 2">
            <a:extLst>
              <a:ext uri="{FF2B5EF4-FFF2-40B4-BE49-F238E27FC236}">
                <a16:creationId xmlns:a16="http://schemas.microsoft.com/office/drawing/2014/main" id="{AAD67D89-DF9C-446A-BA85-EFC0B5E2C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443088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F769B06-C1E3-488A-ABF5-47BFA47E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dirty="0"/>
              <a:t>Τι γίνεται στα σχολεία</a:t>
            </a:r>
            <a:endParaRPr lang="en-GB" altLang="en-US" dirty="0"/>
          </a:p>
        </p:txBody>
      </p:sp>
      <p:graphicFrame>
        <p:nvGraphicFramePr>
          <p:cNvPr id="21512" name="Content Placeholder 2">
            <a:extLst>
              <a:ext uri="{FF2B5EF4-FFF2-40B4-BE49-F238E27FC236}">
                <a16:creationId xmlns:a16="http://schemas.microsoft.com/office/drawing/2014/main" id="{77475926-5401-4865-B397-3676AED67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9906"/>
              </p:ext>
            </p:extLst>
          </p:nvPr>
        </p:nvGraphicFramePr>
        <p:xfrm>
          <a:off x="457200" y="1219200"/>
          <a:ext cx="857885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itle 1">
            <a:extLst>
              <a:ext uri="{FF2B5EF4-FFF2-40B4-BE49-F238E27FC236}">
                <a16:creationId xmlns:a16="http://schemas.microsoft.com/office/drawing/2014/main" id="{38A37D49-3CAD-403A-97C8-C944F6743D43}"/>
              </a:ext>
            </a:extLst>
          </p:cNvPr>
          <p:cNvSpPr txBox="1">
            <a:spLocks/>
          </p:cNvSpPr>
          <p:nvPr/>
        </p:nvSpPr>
        <p:spPr bwMode="auto">
          <a:xfrm>
            <a:off x="389731" y="17463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endParaRPr lang="en-GB" altLang="en-US" sz="3200" dirty="0">
              <a:solidFill>
                <a:schemeClr val="tx2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B3502F29-79A0-43E2-BE92-1FCEF376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700" dirty="0"/>
              <a:t>Τι θα μπορούσε να δώσει η τεχνολογία μέσα σε μια τάξη;	</a:t>
            </a:r>
            <a:endParaRPr lang="en-GB" altLang="en-US" sz="4700" dirty="0"/>
          </a:p>
        </p:txBody>
      </p:sp>
      <p:sp>
        <p:nvSpPr>
          <p:cNvPr id="184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EB96-FE8A-457B-B9E3-2BE015A9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400" b="1" dirty="0"/>
              <a:t>Διερεύνηση, πλούσια πληροφορία</a:t>
            </a:r>
          </a:p>
          <a:p>
            <a:pPr fontAlgn="auto">
              <a:spcAft>
                <a:spcPts val="0"/>
              </a:spcAft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r>
              <a:rPr lang="el-GR" sz="1400" b="1" dirty="0"/>
              <a:t>Συνεργασία και επικοινωνία με άλλους (ακόμη και μακριά)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1400" b="1" dirty="0"/>
              <a:t>Να μιλήσουν οι μαθητές με επαγγελματίες</a:t>
            </a:r>
          </a:p>
          <a:p>
            <a:pPr fontAlgn="auto">
              <a:spcAft>
                <a:spcPts val="0"/>
              </a:spcAft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r>
              <a:rPr lang="el-GR" sz="1400" b="1" dirty="0"/>
              <a:t>Πειραματισμό</a:t>
            </a:r>
          </a:p>
          <a:p>
            <a:pPr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r>
              <a:rPr lang="el-GR" sz="1400" b="1" dirty="0" err="1"/>
              <a:t>Διάδραση</a:t>
            </a:r>
            <a:endParaRPr lang="el-GR" sz="1400" b="1" dirty="0"/>
          </a:p>
          <a:p>
            <a:pPr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r>
              <a:rPr lang="el-GR" sz="1400" b="1" dirty="0"/>
              <a:t>Συνεργασία </a:t>
            </a:r>
          </a:p>
          <a:p>
            <a:pPr fontAlgn="auto">
              <a:spcAft>
                <a:spcPts val="0"/>
              </a:spcAft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r>
              <a:rPr lang="el-GR" sz="1400" b="1" dirty="0"/>
              <a:t>Ανατροφοδότηση</a:t>
            </a:r>
          </a:p>
          <a:p>
            <a:pPr fontAlgn="auto">
              <a:spcAft>
                <a:spcPts val="0"/>
              </a:spcAft>
              <a:defRPr/>
            </a:pPr>
            <a:endParaRPr lang="el-GR" sz="1400" b="1" dirty="0"/>
          </a:p>
          <a:p>
            <a:pPr fontAlgn="auto">
              <a:spcAft>
                <a:spcPts val="0"/>
              </a:spcAft>
              <a:defRPr/>
            </a:pPr>
            <a:endParaRPr lang="el-GR" sz="1400" b="1" dirty="0"/>
          </a:p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l-GR" sz="1400" b="1" dirty="0"/>
          </a:p>
        </p:txBody>
      </p:sp>
      <p:pic>
        <p:nvPicPr>
          <p:cNvPr id="1026" name="Picture 2" descr="What is Educational Technology? [Definition, Examples, Etc.]">
            <a:extLst>
              <a:ext uri="{FF2B5EF4-FFF2-40B4-BE49-F238E27FC236}">
                <a16:creationId xmlns:a16="http://schemas.microsoft.com/office/drawing/2014/main" id="{CC389EB2-2B5B-0C01-1E13-526ADF33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r="36804" b="-3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700</TotalTime>
  <Words>1021</Words>
  <Application>Microsoft Office PowerPoint</Application>
  <PresentationFormat>On-screen Show (4:3)</PresentationFormat>
  <Paragraphs>174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Times New Roman</vt:lpstr>
      <vt:lpstr>Wingdings 3</vt:lpstr>
      <vt:lpstr>Office 2013 - 2022 Theme</vt:lpstr>
      <vt:lpstr>Εκπαιδευτική Τεχνολογία – Πολυμέσα (Θ)</vt:lpstr>
      <vt:lpstr>https://eclass.prog.aspete.gr </vt:lpstr>
      <vt:lpstr>PowerPoint Presentation</vt:lpstr>
      <vt:lpstr>PowerPoint Presentation</vt:lpstr>
      <vt:lpstr>PowerPoint Presentation</vt:lpstr>
      <vt:lpstr>Εκπαιδευτική Τεχνολογία στο σχολείο http://technologyteachingcyprus.blogspot.com/2016/10/blog-post_29.html </vt:lpstr>
      <vt:lpstr>Η έκθεση των παιδιών στην τεχνολογία</vt:lpstr>
      <vt:lpstr>Τι γίνεται στα σχολεία</vt:lpstr>
      <vt:lpstr>Τι θα μπορούσε να δώσει η τεχνολογία μέσα σε μια τάξη; </vt:lpstr>
      <vt:lpstr>Δημιουργικότητα και μάθηση</vt:lpstr>
      <vt:lpstr>Τι μαθαίνουμε στο σχολείο</vt:lpstr>
      <vt:lpstr>Είναι αυτό το μόνο που χρειαζόμαστε; </vt:lpstr>
      <vt:lpstr>Πώς γίνεται η μάθηση</vt:lpstr>
      <vt:lpstr>Πως ενσωματώνεται η τεχνολογία;</vt:lpstr>
      <vt:lpstr>Τεχνολογία στην εκπαίδευση</vt:lpstr>
      <vt:lpstr>Σχεδιασμός εκπαιδευτικού λογισμικού</vt:lpstr>
      <vt:lpstr>Φωτόδεντρο </vt:lpstr>
      <vt:lpstr>PowerPoint Presentation</vt:lpstr>
      <vt:lpstr>PowerPoint Presentation</vt:lpstr>
      <vt:lpstr>Η τεχνολογία ως μέσο επιλέγεται με βάση τις ανάγκες και τους στόχους</vt:lpstr>
      <vt:lpstr>Ανάλυση εκπαιδευτικών αναγκών</vt:lpstr>
      <vt:lpstr>Μαθαίνω ή αξιολογώ; </vt:lpstr>
      <vt:lpstr>Θεωρίες Μάθησης</vt:lpstr>
      <vt:lpstr>Τεχνολογικές λύσεις που ενισχύουν τη μαθησιακή διαδικασία / εμπειρία</vt:lpstr>
      <vt:lpstr>Παραδείγματα λογισμικού και υπηρεσιών</vt:lpstr>
      <vt:lpstr>Δημοσιεύσεις – τεχνολογία και μάθηση</vt:lpstr>
      <vt:lpstr>Μάθηση για συγκεκριμένες ομάδες-στόχους</vt:lpstr>
      <vt:lpstr>PowerPoint Presentation</vt:lpstr>
      <vt:lpstr>Τέλος ενότητας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Htsalapa</dc:creator>
  <cp:lastModifiedBy>Nikolaos Pellas</cp:lastModifiedBy>
  <cp:revision>199</cp:revision>
  <dcterms:created xsi:type="dcterms:W3CDTF">2011-10-11T16:29:25Z</dcterms:created>
  <dcterms:modified xsi:type="dcterms:W3CDTF">2024-10-14T08:09:03Z</dcterms:modified>
</cp:coreProperties>
</file>