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Override1.xml" ContentType="application/vnd.openxmlformats-officedocument.themeOverrid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16"/>
  </p:notesMasterIdLst>
  <p:sldIdLst>
    <p:sldId id="290" r:id="rId3"/>
    <p:sldId id="263" r:id="rId4"/>
    <p:sldId id="275" r:id="rId5"/>
    <p:sldId id="267" r:id="rId6"/>
    <p:sldId id="276" r:id="rId7"/>
    <p:sldId id="277" r:id="rId8"/>
    <p:sldId id="278" r:id="rId9"/>
    <p:sldId id="281" r:id="rId10"/>
    <p:sldId id="287" r:id="rId11"/>
    <p:sldId id="283" r:id="rId12"/>
    <p:sldId id="284" r:id="rId13"/>
    <p:sldId id="285" r:id="rId14"/>
    <p:sldId id="286" r:id="rId15"/>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Προεπιλεγμένη ενότητα" id="{FD3E1C18-003C-4715-BC98-11EEBC2EDF3A}">
          <p14:sldIdLst>
            <p14:sldId id="290"/>
            <p14:sldId id="263"/>
            <p14:sldId id="275"/>
            <p14:sldId id="267"/>
            <p14:sldId id="276"/>
            <p14:sldId id="277"/>
            <p14:sldId id="278"/>
            <p14:sldId id="281"/>
            <p14:sldId id="287"/>
            <p14:sldId id="283"/>
            <p14:sldId id="284"/>
            <p14:sldId id="285"/>
            <p14:sldId id="286"/>
          </p14:sldIdLst>
        </p14:section>
        <p14:section name="Ενότητα χωρίς τίτλο" id="{556725BC-39F5-4387-B1DC-38D0018DDA67}">
          <p14:sldIdLst/>
        </p14:section>
      </p14:sectionLst>
    </p:ex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00" autoAdjust="0"/>
    <p:restoredTop sz="94660"/>
  </p:normalViewPr>
  <p:slideViewPr>
    <p:cSldViewPr snapToGrid="0">
      <p:cViewPr>
        <p:scale>
          <a:sx n="75" d="100"/>
          <a:sy n="75" d="100"/>
        </p:scale>
        <p:origin x="-1704" y="-126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κεφαλίδας"/>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2 - Θέση ημερομηνίας"/>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4884C65-A857-4C5E-A066-11C3DDB51E9C}" type="datetimeFigureOut">
              <a:rPr lang="el-GR" smtClean="0"/>
              <a:pPr/>
              <a:t>22/5/2021</a:t>
            </a:fld>
            <a:endParaRPr lang="el-GR"/>
          </a:p>
        </p:txBody>
      </p:sp>
      <p:sp>
        <p:nvSpPr>
          <p:cNvPr id="4" name="3 - Θέση εικόνας διαφάνειας"/>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4 - Θέση σημειώσεων"/>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5 - Θέση υποσέλιδου"/>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6 - Θέση αριθμού διαφάνειας"/>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6439E41-90E7-431F-ADBA-FBF84C3BF474}" type="slidenum">
              <a:rPr lang="el-GR" smtClean="0"/>
              <a:pPr/>
              <a:t>‹#›</a:t>
            </a:fld>
            <a:endParaRPr lang="el-GR"/>
          </a:p>
        </p:txBody>
      </p:sp>
    </p:spTree>
    <p:extLst>
      <p:ext uri="{BB962C8B-B14F-4D97-AF65-F5344CB8AC3E}">
        <p14:creationId xmlns:p14="http://schemas.microsoft.com/office/powerpoint/2010/main" val="10201652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Slide Image Placeholder 1"/>
          <p:cNvSpPr>
            <a:spLocks noGrp="1" noRot="1" noChangeAspect="1"/>
          </p:cNvSpPr>
          <p:nvPr>
            <p:ph type="sldImg"/>
          </p:nvPr>
        </p:nvSpPr>
        <p:spPr bwMode="auto">
          <a:xfrm>
            <a:off x="381000" y="685800"/>
            <a:ext cx="6096000" cy="3429000"/>
          </a:xfrm>
          <a:noFill/>
          <a:ln>
            <a:solidFill>
              <a:srgbClr val="000000"/>
            </a:solidFill>
            <a:miter lim="800000"/>
            <a:headEnd/>
            <a:tailEnd/>
          </a:ln>
        </p:spPr>
      </p:sp>
      <p:sp>
        <p:nvSpPr>
          <p:cNvPr id="20482"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l-GR" dirty="0" smtClean="0"/>
          </a:p>
        </p:txBody>
      </p:sp>
      <p:sp>
        <p:nvSpPr>
          <p:cNvPr id="20483"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a:defRPr/>
            </a:pPr>
            <a:fld id="{6A8BCD64-F179-4810-99A8-A34B1A827130}" type="slidenum">
              <a:rPr lang="en-US" smtClean="0">
                <a:solidFill>
                  <a:prstClr val="black"/>
                </a:solidFill>
              </a:rPr>
              <a:pPr>
                <a:defRPr/>
              </a:pPr>
              <a:t>1</a:t>
            </a:fld>
            <a:endParaRPr lang="en-US" dirty="0" smtClean="0">
              <a:solidFill>
                <a:prstClr val="black"/>
              </a:solidFill>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1524000" y="1122363"/>
            <a:ext cx="9144000" cy="2387600"/>
          </a:xfrm>
        </p:spPr>
        <p:txBody>
          <a:bodyPr anchor="b"/>
          <a:lstStyle>
            <a:lvl1pPr algn="ctr">
              <a:defRPr sz="6000"/>
            </a:lvl1pPr>
          </a:lstStyle>
          <a:p>
            <a:r>
              <a:rPr lang="el-GR" smtClean="0"/>
              <a:t>Στυλ κύριου τίτλου</a:t>
            </a:r>
            <a:endParaRPr lang="el-GR"/>
          </a:p>
        </p:txBody>
      </p:sp>
      <p:sp>
        <p:nvSpPr>
          <p:cNvPr id="3" name="Υπότιτλος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smtClean="0"/>
              <a:t>Στυλ κύριου υπότιτλου</a:t>
            </a:r>
            <a:endParaRPr lang="el-GR"/>
          </a:p>
        </p:txBody>
      </p:sp>
      <p:sp>
        <p:nvSpPr>
          <p:cNvPr id="4" name="Θέση ημερομηνίας 3"/>
          <p:cNvSpPr>
            <a:spLocks noGrp="1"/>
          </p:cNvSpPr>
          <p:nvPr>
            <p:ph type="dt" sz="half" idx="10"/>
          </p:nvPr>
        </p:nvSpPr>
        <p:spPr/>
        <p:txBody>
          <a:bodyPr/>
          <a:lstStyle/>
          <a:p>
            <a:fld id="{FE1DD966-0E3C-4DD1-A55E-8490E4CFD615}" type="datetimeFigureOut">
              <a:rPr lang="el-GR" smtClean="0"/>
              <a:pPr/>
              <a:t>22/5/2021</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F4D9E41F-13A2-4B89-AA3D-1AE90BCE5FA0}" type="slidenum">
              <a:rPr lang="el-GR" smtClean="0"/>
              <a:pPr/>
              <a:t>‹#›</a:t>
            </a:fld>
            <a:endParaRPr lang="el-GR"/>
          </a:p>
        </p:txBody>
      </p:sp>
    </p:spTree>
    <p:extLst>
      <p:ext uri="{BB962C8B-B14F-4D97-AF65-F5344CB8AC3E}">
        <p14:creationId xmlns:p14="http://schemas.microsoft.com/office/powerpoint/2010/main" val="34301423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FE1DD966-0E3C-4DD1-A55E-8490E4CFD615}" type="datetimeFigureOut">
              <a:rPr lang="el-GR" smtClean="0"/>
              <a:pPr/>
              <a:t>22/5/2021</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F4D9E41F-13A2-4B89-AA3D-1AE90BCE5FA0}" type="slidenum">
              <a:rPr lang="el-GR" smtClean="0"/>
              <a:pPr/>
              <a:t>‹#›</a:t>
            </a:fld>
            <a:endParaRPr lang="el-GR"/>
          </a:p>
        </p:txBody>
      </p:sp>
    </p:spTree>
    <p:extLst>
      <p:ext uri="{BB962C8B-B14F-4D97-AF65-F5344CB8AC3E}">
        <p14:creationId xmlns:p14="http://schemas.microsoft.com/office/powerpoint/2010/main" val="13477136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8724901" y="365125"/>
            <a:ext cx="2628900" cy="5811838"/>
          </a:xfrm>
        </p:spPr>
        <p:txBody>
          <a:bodyPr vert="eaVert"/>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a:xfrm>
            <a:off x="838201" y="365125"/>
            <a:ext cx="7734300" cy="5811838"/>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FE1DD966-0E3C-4DD1-A55E-8490E4CFD615}" type="datetimeFigureOut">
              <a:rPr lang="el-GR" smtClean="0"/>
              <a:pPr/>
              <a:t>22/5/2021</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F4D9E41F-13A2-4B89-AA3D-1AE90BCE5FA0}" type="slidenum">
              <a:rPr lang="el-GR" smtClean="0"/>
              <a:pPr/>
              <a:t>‹#›</a:t>
            </a:fld>
            <a:endParaRPr lang="el-GR"/>
          </a:p>
        </p:txBody>
      </p:sp>
    </p:spTree>
    <p:extLst>
      <p:ext uri="{BB962C8B-B14F-4D97-AF65-F5344CB8AC3E}">
        <p14:creationId xmlns:p14="http://schemas.microsoft.com/office/powerpoint/2010/main" val="255624913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0" name="Rounded Rectangle 9"/>
          <p:cNvSpPr/>
          <p:nvPr/>
        </p:nvSpPr>
        <p:spPr>
          <a:xfrm rot="20707748">
            <a:off x="-823385" y="-652551"/>
            <a:ext cx="8886141" cy="3942692"/>
          </a:xfrm>
          <a:custGeom>
            <a:avLst/>
            <a:gdLst/>
            <a:ahLst/>
            <a:cxnLst/>
            <a:rect l="l" t="t" r="r" b="b"/>
            <a:pathLst>
              <a:path w="6664606" h="3942692">
                <a:moveTo>
                  <a:pt x="1046923" y="0"/>
                </a:moveTo>
                <a:lnTo>
                  <a:pt x="6664606" y="1491692"/>
                </a:lnTo>
                <a:lnTo>
                  <a:pt x="6664606" y="3860602"/>
                </a:lnTo>
                <a:cubicBezTo>
                  <a:pt x="6664606" y="3905939"/>
                  <a:pt x="6627853" y="3942692"/>
                  <a:pt x="6582516" y="3942692"/>
                </a:cubicBezTo>
                <a:lnTo>
                  <a:pt x="0" y="3942692"/>
                </a:lnTo>
                <a:close/>
              </a:path>
            </a:pathLst>
          </a:custGeom>
          <a:solidFill>
            <a:schemeClr val="bg1">
              <a:alpha val="2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2" name="Rounded Rectangle 11"/>
          <p:cNvSpPr/>
          <p:nvPr/>
        </p:nvSpPr>
        <p:spPr>
          <a:xfrm rot="20707748">
            <a:off x="8224204" y="-441831"/>
            <a:ext cx="4168680" cy="2426476"/>
          </a:xfrm>
          <a:custGeom>
            <a:avLst/>
            <a:gdLst/>
            <a:ahLst/>
            <a:cxnLst/>
            <a:rect l="l" t="t" r="r" b="b"/>
            <a:pathLst>
              <a:path w="3126510" h="2426476">
                <a:moveTo>
                  <a:pt x="0" y="0"/>
                </a:moveTo>
                <a:lnTo>
                  <a:pt x="3126510" y="830198"/>
                </a:lnTo>
                <a:lnTo>
                  <a:pt x="2702642" y="2426476"/>
                </a:lnTo>
                <a:lnTo>
                  <a:pt x="82091" y="2426476"/>
                </a:lnTo>
                <a:cubicBezTo>
                  <a:pt x="36754" y="2426475"/>
                  <a:pt x="1" y="2389722"/>
                  <a:pt x="1" y="2344385"/>
                </a:cubicBezTo>
                <a:close/>
              </a:path>
            </a:pathLst>
          </a:custGeom>
          <a:solidFill>
            <a:schemeClr val="bg1">
              <a:alpha val="3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1" name="Rounded Rectangle 10"/>
          <p:cNvSpPr/>
          <p:nvPr/>
        </p:nvSpPr>
        <p:spPr>
          <a:xfrm rot="20707748">
            <a:off x="9525466" y="2001567"/>
            <a:ext cx="3572607" cy="4946037"/>
          </a:xfrm>
          <a:custGeom>
            <a:avLst/>
            <a:gdLst/>
            <a:ahLst/>
            <a:cxnLst/>
            <a:rect l="l" t="t" r="r" b="b"/>
            <a:pathLst>
              <a:path w="2679455" h="4946037">
                <a:moveTo>
                  <a:pt x="2679455" y="0"/>
                </a:moveTo>
                <a:lnTo>
                  <a:pt x="1366108" y="4946037"/>
                </a:lnTo>
                <a:lnTo>
                  <a:pt x="0" y="4583288"/>
                </a:lnTo>
                <a:lnTo>
                  <a:pt x="0" y="82090"/>
                </a:lnTo>
                <a:cubicBezTo>
                  <a:pt x="0" y="36753"/>
                  <a:pt x="36753" y="0"/>
                  <a:pt x="82090" y="0"/>
                </a:cubicBezTo>
                <a:close/>
              </a:path>
            </a:pathLst>
          </a:custGeom>
          <a:solidFill>
            <a:schemeClr val="bg1">
              <a:alpha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9" name="Rounded Rectangle 8"/>
          <p:cNvSpPr/>
          <p:nvPr/>
        </p:nvSpPr>
        <p:spPr>
          <a:xfrm rot="20707748">
            <a:off x="-274160" y="3323292"/>
            <a:ext cx="9837431" cy="4557796"/>
          </a:xfrm>
          <a:custGeom>
            <a:avLst/>
            <a:gdLst/>
            <a:ahLst/>
            <a:cxnLst/>
            <a:rect l="l" t="t" r="r" b="b"/>
            <a:pathLst>
              <a:path w="7378073" h="4557796">
                <a:moveTo>
                  <a:pt x="7327936" y="6451"/>
                </a:moveTo>
                <a:cubicBezTo>
                  <a:pt x="7357400" y="18913"/>
                  <a:pt x="7378073" y="48087"/>
                  <a:pt x="7378073" y="82090"/>
                </a:cubicBezTo>
                <a:lnTo>
                  <a:pt x="7378073" y="4557796"/>
                </a:lnTo>
                <a:lnTo>
                  <a:pt x="0" y="2598658"/>
                </a:lnTo>
                <a:lnTo>
                  <a:pt x="690034" y="0"/>
                </a:lnTo>
                <a:lnTo>
                  <a:pt x="7295983" y="0"/>
                </a:lnTo>
                <a:cubicBezTo>
                  <a:pt x="7307317" y="0"/>
                  <a:pt x="7318115" y="2297"/>
                  <a:pt x="7327936" y="6451"/>
                </a:cubicBezTo>
                <a:close/>
              </a:path>
            </a:pathLst>
          </a:custGeom>
          <a:solidFill>
            <a:schemeClr val="bg1">
              <a:alpha val="7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 name="Title 1"/>
          <p:cNvSpPr>
            <a:spLocks noGrp="1"/>
          </p:cNvSpPr>
          <p:nvPr>
            <p:ph type="ctrTitle"/>
          </p:nvPr>
        </p:nvSpPr>
        <p:spPr>
          <a:xfrm rot="-900000">
            <a:off x="730447" y="3632676"/>
            <a:ext cx="7980212" cy="1606102"/>
          </a:xfrm>
        </p:spPr>
        <p:txBody>
          <a:bodyPr>
            <a:normAutofit/>
          </a:bodyPr>
          <a:lstStyle>
            <a:lvl1pPr>
              <a:lnSpc>
                <a:spcPts val="6000"/>
              </a:lnSpc>
              <a:defRPr sz="6000">
                <a:solidFill>
                  <a:schemeClr val="tx1"/>
                </a:solidFill>
              </a:defRPr>
            </a:lvl1pPr>
          </a:lstStyle>
          <a:p>
            <a:r>
              <a:rPr lang="en-US" smtClean="0"/>
              <a:t>Click to edit Master title style</a:t>
            </a:r>
            <a:endParaRPr lang="en-US" dirty="0"/>
          </a:p>
        </p:txBody>
      </p:sp>
      <p:sp>
        <p:nvSpPr>
          <p:cNvPr id="3" name="Subtitle 2"/>
          <p:cNvSpPr>
            <a:spLocks noGrp="1"/>
          </p:cNvSpPr>
          <p:nvPr>
            <p:ph type="subTitle" idx="1"/>
          </p:nvPr>
        </p:nvSpPr>
        <p:spPr>
          <a:xfrm rot="-900000">
            <a:off x="2934862" y="5027233"/>
            <a:ext cx="6207063" cy="1128495"/>
          </a:xfrm>
        </p:spPr>
        <p:txBody>
          <a:bodyPr>
            <a:normAutofit/>
          </a:bodyPr>
          <a:lstStyle>
            <a:lvl1pPr marL="0" indent="0" algn="r">
              <a:buNone/>
              <a:defRPr sz="24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rot="-900000">
            <a:off x="8988620" y="2313288"/>
            <a:ext cx="2032000" cy="365125"/>
          </a:xfrm>
        </p:spPr>
        <p:txBody>
          <a:bodyPr/>
          <a:lstStyle>
            <a:lvl1pPr algn="l">
              <a:defRPr sz="1800">
                <a:solidFill>
                  <a:schemeClr val="tx1"/>
                </a:solidFill>
              </a:defRPr>
            </a:lvl1pPr>
          </a:lstStyle>
          <a:p>
            <a:fld id="{7ACA2D22-5DF7-4C07-89CA-B63A7468D1A4}" type="datetimeFigureOut">
              <a:rPr lang="en-US" smtClean="0">
                <a:solidFill>
                  <a:prstClr val="white"/>
                </a:solidFill>
              </a:rPr>
              <a:pPr/>
              <a:t>5/22/2021</a:t>
            </a:fld>
            <a:endParaRPr lang="en-US">
              <a:solidFill>
                <a:prstClr val="white"/>
              </a:solidFill>
            </a:endParaRPr>
          </a:p>
        </p:txBody>
      </p:sp>
      <p:sp>
        <p:nvSpPr>
          <p:cNvPr id="5" name="Footer Placeholder 4"/>
          <p:cNvSpPr>
            <a:spLocks noGrp="1"/>
          </p:cNvSpPr>
          <p:nvPr>
            <p:ph type="ftr" sz="quarter" idx="11"/>
          </p:nvPr>
        </p:nvSpPr>
        <p:spPr>
          <a:xfrm rot="-900000">
            <a:off x="8735058" y="1528632"/>
            <a:ext cx="3287983" cy="365125"/>
          </a:xfrm>
        </p:spPr>
        <p:txBody>
          <a:bodyPr/>
          <a:lstStyle>
            <a:lvl1pPr>
              <a:defRPr>
                <a:solidFill>
                  <a:schemeClr val="tx1"/>
                </a:solidFill>
              </a:defRPr>
            </a:lvl1pPr>
          </a:lstStyle>
          <a:p>
            <a:endParaRPr lang="en-US">
              <a:solidFill>
                <a:prstClr val="white"/>
              </a:solidFill>
            </a:endParaRPr>
          </a:p>
        </p:txBody>
      </p:sp>
      <p:sp>
        <p:nvSpPr>
          <p:cNvPr id="6" name="Slide Number Placeholder 5"/>
          <p:cNvSpPr>
            <a:spLocks noGrp="1"/>
          </p:cNvSpPr>
          <p:nvPr>
            <p:ph type="sldNum" sz="quarter" idx="12"/>
          </p:nvPr>
        </p:nvSpPr>
        <p:spPr>
          <a:xfrm rot="-900000">
            <a:off x="8602292" y="1162062"/>
            <a:ext cx="2844800" cy="421038"/>
          </a:xfrm>
        </p:spPr>
        <p:txBody>
          <a:bodyPr anchor="ctr"/>
          <a:lstStyle>
            <a:lvl1pPr algn="l">
              <a:defRPr sz="2400">
                <a:solidFill>
                  <a:schemeClr val="tx1"/>
                </a:solidFill>
              </a:defRPr>
            </a:lvl1pPr>
          </a:lstStyle>
          <a:p>
            <a:fld id="{32A78108-70EC-4C24-8137-185A5CA3827E}" type="slidenum">
              <a:rPr lang="en-US" smtClean="0">
                <a:solidFill>
                  <a:prstClr val="white"/>
                </a:solidFill>
              </a:rPr>
              <a:pPr/>
              <a:t>‹#›</a:t>
            </a:fld>
            <a:endParaRPr lang="en-US">
              <a:solidFill>
                <a:prstClr val="white"/>
              </a:solidFill>
            </a:endParaRPr>
          </a:p>
        </p:txBody>
      </p:sp>
    </p:spTree>
    <p:extLst>
      <p:ext uri="{BB962C8B-B14F-4D97-AF65-F5344CB8AC3E}">
        <p14:creationId xmlns:p14="http://schemas.microsoft.com/office/powerpoint/2010/main" val="3919516624"/>
      </p:ext>
    </p:extLst>
  </p:cSld>
  <p:clrMapOvr>
    <a:masterClrMapping/>
  </p:clrMapOvr>
  <p:transition/>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9" name="Rounded Rectangle 8"/>
          <p:cNvSpPr/>
          <p:nvPr/>
        </p:nvSpPr>
        <p:spPr>
          <a:xfrm rot="907748">
            <a:off x="-1153918" y="850599"/>
            <a:ext cx="4820588" cy="6151724"/>
          </a:xfrm>
          <a:custGeom>
            <a:avLst/>
            <a:gdLst/>
            <a:ahLst/>
            <a:cxnLst/>
            <a:rect l="l" t="t" r="r" b="b"/>
            <a:pathLst>
              <a:path w="3615441" h="6151724">
                <a:moveTo>
                  <a:pt x="0" y="0"/>
                </a:moveTo>
                <a:lnTo>
                  <a:pt x="3533351" y="0"/>
                </a:lnTo>
                <a:cubicBezTo>
                  <a:pt x="3578688" y="0"/>
                  <a:pt x="3615441" y="36753"/>
                  <a:pt x="3615441" y="82090"/>
                </a:cubicBezTo>
                <a:lnTo>
                  <a:pt x="3615441" y="5623909"/>
                </a:lnTo>
                <a:lnTo>
                  <a:pt x="1663219" y="6151724"/>
                </a:lnTo>
                <a:close/>
              </a:path>
            </a:pathLst>
          </a:custGeom>
          <a:solidFill>
            <a:schemeClr val="bg1">
              <a:alpha val="7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3" name="Rounded Rectangle 12"/>
          <p:cNvSpPr/>
          <p:nvPr/>
        </p:nvSpPr>
        <p:spPr>
          <a:xfrm rot="907748">
            <a:off x="23667" y="-511509"/>
            <a:ext cx="4980525" cy="1387781"/>
          </a:xfrm>
          <a:custGeom>
            <a:avLst/>
            <a:gdLst/>
            <a:ahLst/>
            <a:cxnLst/>
            <a:rect l="l" t="t" r="r" b="b"/>
            <a:pathLst>
              <a:path w="3735394" h="1387781">
                <a:moveTo>
                  <a:pt x="0" y="1009924"/>
                </a:moveTo>
                <a:lnTo>
                  <a:pt x="3735394" y="0"/>
                </a:lnTo>
                <a:lnTo>
                  <a:pt x="3735394" y="1305691"/>
                </a:lnTo>
                <a:cubicBezTo>
                  <a:pt x="3735394" y="1351028"/>
                  <a:pt x="3698641" y="1387781"/>
                  <a:pt x="3653304" y="1387781"/>
                </a:cubicBezTo>
                <a:lnTo>
                  <a:pt x="102160" y="1387781"/>
                </a:lnTo>
                <a:close/>
              </a:path>
            </a:pathLst>
          </a:custGeom>
          <a:solidFill>
            <a:schemeClr val="bg1">
              <a:alpha val="3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4" name="Rounded Rectangle 13"/>
          <p:cNvSpPr/>
          <p:nvPr/>
        </p:nvSpPr>
        <p:spPr>
          <a:xfrm rot="907748">
            <a:off x="2862403" y="6590199"/>
            <a:ext cx="2641367" cy="535602"/>
          </a:xfrm>
          <a:custGeom>
            <a:avLst/>
            <a:gdLst/>
            <a:ahLst/>
            <a:cxnLst/>
            <a:rect l="l" t="t" r="r" b="b"/>
            <a:pathLst>
              <a:path w="1981025" h="535602">
                <a:moveTo>
                  <a:pt x="50137" y="6451"/>
                </a:moveTo>
                <a:cubicBezTo>
                  <a:pt x="59958" y="2297"/>
                  <a:pt x="70756" y="0"/>
                  <a:pt x="82090" y="0"/>
                </a:cubicBezTo>
                <a:lnTo>
                  <a:pt x="1981025" y="0"/>
                </a:lnTo>
                <a:lnTo>
                  <a:pt x="0" y="535602"/>
                </a:lnTo>
                <a:lnTo>
                  <a:pt x="0" y="82090"/>
                </a:lnTo>
                <a:cubicBezTo>
                  <a:pt x="0" y="48087"/>
                  <a:pt x="20674" y="18913"/>
                  <a:pt x="50137" y="6451"/>
                </a:cubicBezTo>
                <a:close/>
              </a:path>
            </a:pathLst>
          </a:custGeom>
          <a:solidFill>
            <a:schemeClr val="bg1">
              <a:alpha val="2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5" name="Rounded Rectangle 14"/>
          <p:cNvSpPr/>
          <p:nvPr/>
        </p:nvSpPr>
        <p:spPr>
          <a:xfrm rot="907748">
            <a:off x="4246855" y="-553633"/>
            <a:ext cx="9043908" cy="7826540"/>
          </a:xfrm>
          <a:custGeom>
            <a:avLst/>
            <a:gdLst/>
            <a:ahLst/>
            <a:cxnLst/>
            <a:rect l="l" t="t" r="r" b="b"/>
            <a:pathLst>
              <a:path w="6782931" h="7826540">
                <a:moveTo>
                  <a:pt x="0" y="1349945"/>
                </a:moveTo>
                <a:lnTo>
                  <a:pt x="4993024" y="0"/>
                </a:lnTo>
                <a:lnTo>
                  <a:pt x="6782931" y="6620302"/>
                </a:lnTo>
                <a:lnTo>
                  <a:pt x="2321435" y="7826540"/>
                </a:lnTo>
                <a:lnTo>
                  <a:pt x="82090" y="7826540"/>
                </a:lnTo>
                <a:cubicBezTo>
                  <a:pt x="36753" y="7826540"/>
                  <a:pt x="0" y="7789787"/>
                  <a:pt x="0" y="7744450"/>
                </a:cubicBezTo>
                <a:close/>
              </a:path>
            </a:pathLst>
          </a:custGeom>
          <a:solidFill>
            <a:schemeClr val="bg1">
              <a:alpha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 name="Title 1"/>
          <p:cNvSpPr>
            <a:spLocks noGrp="1"/>
          </p:cNvSpPr>
          <p:nvPr>
            <p:ph type="title"/>
          </p:nvPr>
        </p:nvSpPr>
        <p:spPr>
          <a:xfrm rot="-4500000">
            <a:off x="-1033" y="2639386"/>
            <a:ext cx="5064953" cy="2260841"/>
          </a:xfrm>
        </p:spPr>
        <p:txBody>
          <a:bodyPr/>
          <a:lstStyle/>
          <a:p>
            <a:r>
              <a:rPr lang="en-US" smtClean="0"/>
              <a:t>Click to edit Master title style</a:t>
            </a:r>
            <a:endParaRPr lang="en-US"/>
          </a:p>
        </p:txBody>
      </p:sp>
      <p:sp>
        <p:nvSpPr>
          <p:cNvPr id="3" name="Content Placeholder 2"/>
          <p:cNvSpPr>
            <a:spLocks noGrp="1"/>
          </p:cNvSpPr>
          <p:nvPr>
            <p:ph idx="1"/>
          </p:nvPr>
        </p:nvSpPr>
        <p:spPr>
          <a:xfrm rot="900000">
            <a:off x="4638706" y="959717"/>
            <a:ext cx="6211647" cy="5077623"/>
          </a:xfrm>
        </p:spPr>
        <p:txBody>
          <a:bodyPr anchor="ct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rot="900000">
            <a:off x="2254653" y="608317"/>
            <a:ext cx="2385807" cy="365125"/>
          </a:xfrm>
        </p:spPr>
        <p:txBody>
          <a:bodyPr/>
          <a:lstStyle/>
          <a:p>
            <a:fld id="{7ACA2D22-5DF7-4C07-89CA-B63A7468D1A4}" type="datetimeFigureOut">
              <a:rPr lang="en-US" smtClean="0">
                <a:solidFill>
                  <a:prstClr val="white">
                    <a:tint val="75000"/>
                  </a:prstClr>
                </a:solidFill>
              </a:rPr>
              <a:pPr/>
              <a:t>5/22/2021</a:t>
            </a:fld>
            <a:endParaRPr lang="en-US">
              <a:solidFill>
                <a:prstClr val="white">
                  <a:tint val="75000"/>
                </a:prstClr>
              </a:solidFill>
            </a:endParaRPr>
          </a:p>
        </p:txBody>
      </p:sp>
      <p:sp>
        <p:nvSpPr>
          <p:cNvPr id="5" name="Footer Placeholder 4"/>
          <p:cNvSpPr>
            <a:spLocks noGrp="1"/>
          </p:cNvSpPr>
          <p:nvPr>
            <p:ph type="ftr" sz="quarter" idx="11"/>
          </p:nvPr>
        </p:nvSpPr>
        <p:spPr>
          <a:xfrm rot="900000">
            <a:off x="4138162" y="6177549"/>
            <a:ext cx="3189649" cy="365125"/>
          </a:xfrm>
        </p:spPr>
        <p:txBody>
          <a:bodyPr/>
          <a:lstStyle/>
          <a:p>
            <a:endParaRPr lang="en-US">
              <a:solidFill>
                <a:prstClr val="white">
                  <a:tint val="75000"/>
                </a:prstClr>
              </a:solidFill>
            </a:endParaRPr>
          </a:p>
        </p:txBody>
      </p:sp>
      <p:sp>
        <p:nvSpPr>
          <p:cNvPr id="6" name="Slide Number Placeholder 5"/>
          <p:cNvSpPr>
            <a:spLocks noGrp="1"/>
          </p:cNvSpPr>
          <p:nvPr>
            <p:ph type="sldNum" sz="quarter" idx="12"/>
          </p:nvPr>
        </p:nvSpPr>
        <p:spPr>
          <a:xfrm rot="900000">
            <a:off x="1687162" y="300798"/>
            <a:ext cx="3049759" cy="365125"/>
          </a:xfrm>
        </p:spPr>
        <p:txBody>
          <a:bodyPr/>
          <a:lstStyle/>
          <a:p>
            <a:fld id="{32A78108-70EC-4C24-8137-185A5CA3827E}" type="slidenum">
              <a:rPr lang="en-US" smtClean="0">
                <a:solidFill>
                  <a:prstClr val="white">
                    <a:tint val="75000"/>
                  </a:prstClr>
                </a:solidFill>
              </a:rPr>
              <a:pPr/>
              <a:t>‹#›</a:t>
            </a:fld>
            <a:endParaRPr lang="en-US">
              <a:solidFill>
                <a:prstClr val="white">
                  <a:tint val="75000"/>
                </a:prstClr>
              </a:solidFill>
            </a:endParaRPr>
          </a:p>
        </p:txBody>
      </p:sp>
    </p:spTree>
    <p:extLst>
      <p:ext uri="{BB962C8B-B14F-4D97-AF65-F5344CB8AC3E}">
        <p14:creationId xmlns:p14="http://schemas.microsoft.com/office/powerpoint/2010/main" val="2990574106"/>
      </p:ext>
    </p:extLst>
  </p:cSld>
  <p:clrMapOvr>
    <a:masterClrMapping/>
  </p:clrMapOvr>
  <p:transition/>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7" name="Rounded Rectangle 16"/>
          <p:cNvSpPr/>
          <p:nvPr/>
        </p:nvSpPr>
        <p:spPr>
          <a:xfrm rot="900000">
            <a:off x="-76288" y="-1017685"/>
            <a:ext cx="9881903" cy="3438177"/>
          </a:xfrm>
          <a:custGeom>
            <a:avLst/>
            <a:gdLst/>
            <a:ahLst/>
            <a:cxnLst/>
            <a:rect l="l" t="t" r="r" b="b"/>
            <a:pathLst>
              <a:path w="7411427" h="3438177">
                <a:moveTo>
                  <a:pt x="0" y="1985886"/>
                </a:moveTo>
                <a:lnTo>
                  <a:pt x="7411427" y="0"/>
                </a:lnTo>
                <a:lnTo>
                  <a:pt x="7411427" y="3356087"/>
                </a:lnTo>
                <a:cubicBezTo>
                  <a:pt x="7411427" y="3401424"/>
                  <a:pt x="7374674" y="3438177"/>
                  <a:pt x="7329337" y="3438177"/>
                </a:cubicBezTo>
                <a:lnTo>
                  <a:pt x="389140" y="3438177"/>
                </a:lnTo>
                <a:close/>
              </a:path>
            </a:pathLst>
          </a:custGeom>
          <a:solidFill>
            <a:schemeClr val="bg1">
              <a:alpha val="2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8" name="Rounded Rectangle 17"/>
          <p:cNvSpPr/>
          <p:nvPr/>
        </p:nvSpPr>
        <p:spPr>
          <a:xfrm rot="900000">
            <a:off x="-1035521" y="2417823"/>
            <a:ext cx="9331153" cy="5080081"/>
          </a:xfrm>
          <a:custGeom>
            <a:avLst/>
            <a:gdLst/>
            <a:ahLst/>
            <a:cxnLst/>
            <a:rect l="l" t="t" r="r" b="b"/>
            <a:pathLst>
              <a:path w="6998365" h="5080081">
                <a:moveTo>
                  <a:pt x="0" y="0"/>
                </a:moveTo>
                <a:lnTo>
                  <a:pt x="6916275" y="0"/>
                </a:lnTo>
                <a:cubicBezTo>
                  <a:pt x="6961612" y="0"/>
                  <a:pt x="6998365" y="36753"/>
                  <a:pt x="6998365" y="82090"/>
                </a:cubicBezTo>
                <a:lnTo>
                  <a:pt x="6998365" y="3569608"/>
                </a:lnTo>
                <a:lnTo>
                  <a:pt x="1361203" y="5080081"/>
                </a:lnTo>
                <a:close/>
              </a:path>
            </a:pathLst>
          </a:custGeom>
          <a:solidFill>
            <a:schemeClr val="bg1">
              <a:alpha val="7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9" name="Rounded Rectangle 18"/>
          <p:cNvSpPr/>
          <p:nvPr/>
        </p:nvSpPr>
        <p:spPr>
          <a:xfrm rot="900000">
            <a:off x="8450758" y="3775815"/>
            <a:ext cx="4136367" cy="3544033"/>
          </a:xfrm>
          <a:custGeom>
            <a:avLst/>
            <a:gdLst/>
            <a:ahLst/>
            <a:cxnLst/>
            <a:rect l="l" t="t" r="r" b="b"/>
            <a:pathLst>
              <a:path w="3102275" h="3544033">
                <a:moveTo>
                  <a:pt x="50137" y="6451"/>
                </a:moveTo>
                <a:cubicBezTo>
                  <a:pt x="59958" y="2297"/>
                  <a:pt x="70756" y="0"/>
                  <a:pt x="82090" y="0"/>
                </a:cubicBezTo>
                <a:lnTo>
                  <a:pt x="2375388" y="0"/>
                </a:lnTo>
                <a:lnTo>
                  <a:pt x="3102275" y="2712781"/>
                </a:lnTo>
                <a:lnTo>
                  <a:pt x="0" y="3544033"/>
                </a:lnTo>
                <a:lnTo>
                  <a:pt x="0" y="82090"/>
                </a:lnTo>
                <a:cubicBezTo>
                  <a:pt x="0" y="48087"/>
                  <a:pt x="20673" y="18913"/>
                  <a:pt x="50137" y="6451"/>
                </a:cubicBezTo>
                <a:close/>
              </a:path>
            </a:pathLst>
          </a:custGeom>
          <a:solidFill>
            <a:schemeClr val="bg1">
              <a:alpha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20" name="Rounded Rectangle 19"/>
          <p:cNvSpPr/>
          <p:nvPr/>
        </p:nvSpPr>
        <p:spPr>
          <a:xfrm rot="900000">
            <a:off x="9770508" y="-104312"/>
            <a:ext cx="3134169" cy="3820866"/>
          </a:xfrm>
          <a:custGeom>
            <a:avLst/>
            <a:gdLst/>
            <a:ahLst/>
            <a:cxnLst/>
            <a:rect l="l" t="t" r="r" b="b"/>
            <a:pathLst>
              <a:path w="2350627" h="3820866">
                <a:moveTo>
                  <a:pt x="1" y="355523"/>
                </a:moveTo>
                <a:lnTo>
                  <a:pt x="1326829" y="0"/>
                </a:lnTo>
                <a:lnTo>
                  <a:pt x="2350627" y="3820866"/>
                </a:lnTo>
                <a:lnTo>
                  <a:pt x="82091" y="3820866"/>
                </a:lnTo>
                <a:cubicBezTo>
                  <a:pt x="36754" y="3820866"/>
                  <a:pt x="1" y="3784113"/>
                  <a:pt x="0" y="3738776"/>
                </a:cubicBezTo>
                <a:close/>
              </a:path>
            </a:pathLst>
          </a:custGeom>
          <a:solidFill>
            <a:schemeClr val="bg1">
              <a:alpha val="3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 name="Title 1"/>
          <p:cNvSpPr>
            <a:spLocks noGrp="1"/>
          </p:cNvSpPr>
          <p:nvPr>
            <p:ph type="title"/>
          </p:nvPr>
        </p:nvSpPr>
        <p:spPr>
          <a:xfrm rot="900000">
            <a:off x="713317" y="2921829"/>
            <a:ext cx="7587807" cy="1570680"/>
          </a:xfrm>
        </p:spPr>
        <p:txBody>
          <a:bodyPr anchor="b">
            <a:noAutofit/>
          </a:bodyPr>
          <a:lstStyle>
            <a:lvl1pPr algn="r">
              <a:defRPr sz="4800" b="0"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rot="900000">
            <a:off x="717132" y="4494204"/>
            <a:ext cx="7028725" cy="1500187"/>
          </a:xfrm>
        </p:spPr>
        <p:txBody>
          <a:bodyPr anchor="t">
            <a:normAutofit/>
          </a:bodyPr>
          <a:lstStyle>
            <a:lvl1pPr marL="0" indent="0" algn="r">
              <a:buNone/>
              <a:defRPr sz="24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rot="900000">
            <a:off x="9171157" y="3761387"/>
            <a:ext cx="2032000" cy="365125"/>
          </a:xfrm>
        </p:spPr>
        <p:txBody>
          <a:bodyPr/>
          <a:lstStyle>
            <a:lvl1pPr algn="l">
              <a:defRPr/>
            </a:lvl1pPr>
          </a:lstStyle>
          <a:p>
            <a:fld id="{7ACA2D22-5DF7-4C07-89CA-B63A7468D1A4}" type="datetimeFigureOut">
              <a:rPr lang="en-US" smtClean="0">
                <a:solidFill>
                  <a:prstClr val="white">
                    <a:tint val="75000"/>
                  </a:prstClr>
                </a:solidFill>
              </a:rPr>
              <a:pPr/>
              <a:t>5/22/2021</a:t>
            </a:fld>
            <a:endParaRPr lang="en-US">
              <a:solidFill>
                <a:prstClr val="white">
                  <a:tint val="75000"/>
                </a:prstClr>
              </a:solidFill>
            </a:endParaRPr>
          </a:p>
        </p:txBody>
      </p:sp>
      <p:sp>
        <p:nvSpPr>
          <p:cNvPr id="5" name="Footer Placeholder 4"/>
          <p:cNvSpPr>
            <a:spLocks noGrp="1"/>
          </p:cNvSpPr>
          <p:nvPr>
            <p:ph type="ftr" sz="quarter" idx="11"/>
          </p:nvPr>
        </p:nvSpPr>
        <p:spPr>
          <a:xfrm rot="900000">
            <a:off x="9409289" y="3170798"/>
            <a:ext cx="2568407" cy="365125"/>
          </a:xfrm>
        </p:spPr>
        <p:txBody>
          <a:bodyPr/>
          <a:lstStyle/>
          <a:p>
            <a:endParaRPr lang="en-US">
              <a:solidFill>
                <a:prstClr val="white">
                  <a:tint val="75000"/>
                </a:prstClr>
              </a:solidFill>
            </a:endParaRPr>
          </a:p>
        </p:txBody>
      </p:sp>
      <p:sp>
        <p:nvSpPr>
          <p:cNvPr id="6" name="Slide Number Placeholder 5"/>
          <p:cNvSpPr>
            <a:spLocks noGrp="1"/>
          </p:cNvSpPr>
          <p:nvPr>
            <p:ph type="sldNum" sz="quarter" idx="12"/>
          </p:nvPr>
        </p:nvSpPr>
        <p:spPr>
          <a:xfrm rot="900000" flipH="1">
            <a:off x="9568486" y="2661160"/>
            <a:ext cx="911972" cy="365125"/>
          </a:xfrm>
        </p:spPr>
        <p:txBody>
          <a:bodyPr/>
          <a:lstStyle>
            <a:lvl1pPr algn="l">
              <a:defRPr/>
            </a:lvl1pPr>
          </a:lstStyle>
          <a:p>
            <a:fld id="{32A78108-70EC-4C24-8137-185A5CA3827E}" type="slidenum">
              <a:rPr lang="en-US" smtClean="0">
                <a:solidFill>
                  <a:prstClr val="white">
                    <a:tint val="75000"/>
                  </a:prstClr>
                </a:solidFill>
              </a:rPr>
              <a:pPr/>
              <a:t>‹#›</a:t>
            </a:fld>
            <a:endParaRPr lang="en-US">
              <a:solidFill>
                <a:prstClr val="white">
                  <a:tint val="75000"/>
                </a:prstClr>
              </a:solidFill>
            </a:endParaRPr>
          </a:p>
        </p:txBody>
      </p:sp>
    </p:spTree>
    <p:extLst>
      <p:ext uri="{BB962C8B-B14F-4D97-AF65-F5344CB8AC3E}">
        <p14:creationId xmlns:p14="http://schemas.microsoft.com/office/powerpoint/2010/main" val="1025166220"/>
      </p:ext>
    </p:extLst>
  </p:cSld>
  <p:clrMapOvr>
    <a:masterClrMapping/>
  </p:clrMapOvr>
  <p:transition/>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17" name="Rounded Rectangle 16"/>
          <p:cNvSpPr/>
          <p:nvPr/>
        </p:nvSpPr>
        <p:spPr>
          <a:xfrm rot="20707748">
            <a:off x="-1177633" y="-625990"/>
            <a:ext cx="9919876" cy="7344599"/>
          </a:xfrm>
          <a:custGeom>
            <a:avLst/>
            <a:gdLst/>
            <a:ahLst/>
            <a:cxnLst/>
            <a:rect l="l" t="t" r="r" b="b"/>
            <a:pathLst>
              <a:path w="7439907" h="7344599">
                <a:moveTo>
                  <a:pt x="1760047" y="0"/>
                </a:moveTo>
                <a:lnTo>
                  <a:pt x="7439906" y="1508202"/>
                </a:lnTo>
                <a:lnTo>
                  <a:pt x="7439907" y="7262509"/>
                </a:lnTo>
                <a:cubicBezTo>
                  <a:pt x="7439906" y="7307846"/>
                  <a:pt x="7403153" y="7344599"/>
                  <a:pt x="7357816" y="7344599"/>
                </a:cubicBezTo>
                <a:lnTo>
                  <a:pt x="2697558" y="7344599"/>
                </a:lnTo>
                <a:lnTo>
                  <a:pt x="0" y="6628303"/>
                </a:lnTo>
                <a:close/>
              </a:path>
            </a:pathLst>
          </a:custGeom>
          <a:solidFill>
            <a:schemeClr val="bg1">
              <a:alpha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8" name="Rounded Rectangle 17"/>
          <p:cNvSpPr/>
          <p:nvPr/>
        </p:nvSpPr>
        <p:spPr>
          <a:xfrm rot="20707748">
            <a:off x="4316718" y="6275496"/>
            <a:ext cx="5849860" cy="1165008"/>
          </a:xfrm>
          <a:custGeom>
            <a:avLst/>
            <a:gdLst/>
            <a:ahLst/>
            <a:cxnLst/>
            <a:rect l="l" t="t" r="r" b="b"/>
            <a:pathLst>
              <a:path w="4387395" h="1165008">
                <a:moveTo>
                  <a:pt x="4337258" y="6451"/>
                </a:moveTo>
                <a:cubicBezTo>
                  <a:pt x="4366722" y="18913"/>
                  <a:pt x="4387395" y="48087"/>
                  <a:pt x="4387395" y="82090"/>
                </a:cubicBezTo>
                <a:lnTo>
                  <a:pt x="4387395" y="1165008"/>
                </a:lnTo>
                <a:lnTo>
                  <a:pt x="0" y="0"/>
                </a:lnTo>
                <a:lnTo>
                  <a:pt x="4305305" y="0"/>
                </a:lnTo>
                <a:cubicBezTo>
                  <a:pt x="4316639" y="0"/>
                  <a:pt x="4327437" y="2297"/>
                  <a:pt x="4337258" y="6451"/>
                </a:cubicBezTo>
                <a:close/>
              </a:path>
            </a:pathLst>
          </a:custGeom>
          <a:solidFill>
            <a:schemeClr val="bg1">
              <a:alpha val="3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9" name="Rounded Rectangle 18"/>
          <p:cNvSpPr/>
          <p:nvPr/>
        </p:nvSpPr>
        <p:spPr>
          <a:xfrm rot="20707748">
            <a:off x="10214265" y="5462352"/>
            <a:ext cx="2278699" cy="1536003"/>
          </a:xfrm>
          <a:custGeom>
            <a:avLst/>
            <a:gdLst/>
            <a:ahLst/>
            <a:cxnLst/>
            <a:rect l="l" t="t" r="r" b="b"/>
            <a:pathLst>
              <a:path w="1709024" h="1536003">
                <a:moveTo>
                  <a:pt x="1709024" y="0"/>
                </a:moveTo>
                <a:lnTo>
                  <a:pt x="1301161" y="1536003"/>
                </a:lnTo>
                <a:lnTo>
                  <a:pt x="0" y="1190500"/>
                </a:lnTo>
                <a:lnTo>
                  <a:pt x="0" y="82090"/>
                </a:lnTo>
                <a:cubicBezTo>
                  <a:pt x="0" y="36753"/>
                  <a:pt x="36753" y="0"/>
                  <a:pt x="82090" y="0"/>
                </a:cubicBezTo>
                <a:close/>
              </a:path>
            </a:pathLst>
          </a:custGeom>
          <a:solidFill>
            <a:schemeClr val="bg1">
              <a:alpha val="2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0" name="Rounded Rectangle 19"/>
          <p:cNvSpPr/>
          <p:nvPr/>
        </p:nvSpPr>
        <p:spPr>
          <a:xfrm rot="20707748">
            <a:off x="8890594" y="-490547"/>
            <a:ext cx="4085777" cy="5811872"/>
          </a:xfrm>
          <a:custGeom>
            <a:avLst/>
            <a:gdLst/>
            <a:ahLst/>
            <a:cxnLst/>
            <a:rect l="l" t="t" r="r" b="b"/>
            <a:pathLst>
              <a:path w="3064333" h="5811872">
                <a:moveTo>
                  <a:pt x="0" y="0"/>
                </a:moveTo>
                <a:lnTo>
                  <a:pt x="3064333" y="813688"/>
                </a:lnTo>
                <a:lnTo>
                  <a:pt x="1737140" y="5811872"/>
                </a:lnTo>
                <a:lnTo>
                  <a:pt x="82090" y="5811872"/>
                </a:lnTo>
                <a:cubicBezTo>
                  <a:pt x="36753" y="5811872"/>
                  <a:pt x="0" y="5775119"/>
                  <a:pt x="0" y="5729782"/>
                </a:cubicBezTo>
                <a:close/>
              </a:path>
            </a:pathLst>
          </a:custGeom>
          <a:solidFill>
            <a:schemeClr val="bg1">
              <a:alpha val="7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 name="Title 1"/>
          <p:cNvSpPr>
            <a:spLocks noGrp="1"/>
          </p:cNvSpPr>
          <p:nvPr>
            <p:ph type="title"/>
          </p:nvPr>
        </p:nvSpPr>
        <p:spPr>
          <a:xfrm rot="4500000">
            <a:off x="7699243" y="1991667"/>
            <a:ext cx="4820301" cy="1914879"/>
          </a:xfrm>
        </p:spPr>
        <p:txBody>
          <a:bodyPr/>
          <a:lstStyle/>
          <a:p>
            <a:r>
              <a:rPr lang="en-US" smtClean="0"/>
              <a:t>Click to edit Master title style</a:t>
            </a:r>
            <a:endParaRPr lang="en-US"/>
          </a:p>
        </p:txBody>
      </p:sp>
      <p:sp>
        <p:nvSpPr>
          <p:cNvPr id="3" name="Content Placeholder 2"/>
          <p:cNvSpPr>
            <a:spLocks noGrp="1"/>
          </p:cNvSpPr>
          <p:nvPr>
            <p:ph sz="half" idx="1"/>
          </p:nvPr>
        </p:nvSpPr>
        <p:spPr>
          <a:xfrm rot="-900000">
            <a:off x="1352585" y="1335061"/>
            <a:ext cx="3438144" cy="48398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rot="-900000">
            <a:off x="4934711" y="618005"/>
            <a:ext cx="3440013" cy="4837176"/>
          </a:xfrm>
        </p:spPr>
        <p:txBody>
          <a:bodyPr anchor="t"/>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a:xfrm rot="-900000">
            <a:off x="10341227" y="5887415"/>
            <a:ext cx="1655973" cy="365125"/>
          </a:xfrm>
        </p:spPr>
        <p:txBody>
          <a:bodyPr/>
          <a:lstStyle>
            <a:lvl1pPr algn="l">
              <a:defRPr/>
            </a:lvl1pPr>
          </a:lstStyle>
          <a:p>
            <a:fld id="{7ACA2D22-5DF7-4C07-89CA-B63A7468D1A4}" type="datetimeFigureOut">
              <a:rPr lang="en-US" smtClean="0">
                <a:solidFill>
                  <a:prstClr val="white">
                    <a:tint val="75000"/>
                  </a:prstClr>
                </a:solidFill>
              </a:rPr>
              <a:pPr/>
              <a:t>5/22/2021</a:t>
            </a:fld>
            <a:endParaRPr lang="en-US">
              <a:solidFill>
                <a:prstClr val="white">
                  <a:tint val="75000"/>
                </a:prstClr>
              </a:solidFill>
            </a:endParaRPr>
          </a:p>
        </p:txBody>
      </p:sp>
      <p:sp>
        <p:nvSpPr>
          <p:cNvPr id="6" name="Footer Placeholder 5"/>
          <p:cNvSpPr>
            <a:spLocks noGrp="1"/>
          </p:cNvSpPr>
          <p:nvPr>
            <p:ph type="ftr" sz="quarter" idx="11"/>
          </p:nvPr>
        </p:nvSpPr>
        <p:spPr>
          <a:xfrm rot="-900000">
            <a:off x="5406211" y="5494377"/>
            <a:ext cx="4165600" cy="365125"/>
          </a:xfrm>
        </p:spPr>
        <p:txBody>
          <a:bodyPr/>
          <a:lstStyle>
            <a:lvl1pPr algn="r">
              <a:defRPr/>
            </a:lvl1pPr>
          </a:lstStyle>
          <a:p>
            <a:endParaRPr lang="en-US">
              <a:solidFill>
                <a:prstClr val="white">
                  <a:tint val="75000"/>
                </a:prstClr>
              </a:solidFill>
            </a:endParaRPr>
          </a:p>
        </p:txBody>
      </p:sp>
      <p:sp>
        <p:nvSpPr>
          <p:cNvPr id="7" name="Slide Number Placeholder 6"/>
          <p:cNvSpPr>
            <a:spLocks noGrp="1"/>
          </p:cNvSpPr>
          <p:nvPr>
            <p:ph type="sldNum" sz="quarter" idx="12"/>
          </p:nvPr>
        </p:nvSpPr>
        <p:spPr>
          <a:xfrm rot="-900000">
            <a:off x="10253554" y="5643113"/>
            <a:ext cx="1655591" cy="365125"/>
          </a:xfrm>
        </p:spPr>
        <p:txBody>
          <a:bodyPr/>
          <a:lstStyle>
            <a:lvl1pPr algn="l">
              <a:defRPr/>
            </a:lvl1pPr>
          </a:lstStyle>
          <a:p>
            <a:fld id="{32A78108-70EC-4C24-8137-185A5CA3827E}" type="slidenum">
              <a:rPr lang="en-US" smtClean="0">
                <a:solidFill>
                  <a:prstClr val="white">
                    <a:tint val="75000"/>
                  </a:prstClr>
                </a:solidFill>
              </a:rPr>
              <a:pPr/>
              <a:t>‹#›</a:t>
            </a:fld>
            <a:endParaRPr lang="en-US">
              <a:solidFill>
                <a:prstClr val="white">
                  <a:tint val="75000"/>
                </a:prstClr>
              </a:solidFill>
            </a:endParaRPr>
          </a:p>
        </p:txBody>
      </p:sp>
    </p:spTree>
    <p:extLst>
      <p:ext uri="{BB962C8B-B14F-4D97-AF65-F5344CB8AC3E}">
        <p14:creationId xmlns:p14="http://schemas.microsoft.com/office/powerpoint/2010/main" val="938442693"/>
      </p:ext>
    </p:extLst>
  </p:cSld>
  <p:clrMapOvr>
    <a:masterClrMapping/>
  </p:clrMapOvr>
  <p:transition/>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53" name="Rounded Rectangle 52"/>
          <p:cNvSpPr/>
          <p:nvPr/>
        </p:nvSpPr>
        <p:spPr>
          <a:xfrm rot="20707748">
            <a:off x="-1177633" y="-625990"/>
            <a:ext cx="9919876" cy="7344599"/>
          </a:xfrm>
          <a:custGeom>
            <a:avLst/>
            <a:gdLst/>
            <a:ahLst/>
            <a:cxnLst/>
            <a:rect l="l" t="t" r="r" b="b"/>
            <a:pathLst>
              <a:path w="7439907" h="7344599">
                <a:moveTo>
                  <a:pt x="1760047" y="0"/>
                </a:moveTo>
                <a:lnTo>
                  <a:pt x="7439906" y="1508202"/>
                </a:lnTo>
                <a:lnTo>
                  <a:pt x="7439907" y="7262509"/>
                </a:lnTo>
                <a:cubicBezTo>
                  <a:pt x="7439906" y="7307846"/>
                  <a:pt x="7403153" y="7344599"/>
                  <a:pt x="7357816" y="7344599"/>
                </a:cubicBezTo>
                <a:lnTo>
                  <a:pt x="2697558" y="7344599"/>
                </a:lnTo>
                <a:lnTo>
                  <a:pt x="0" y="6628303"/>
                </a:lnTo>
                <a:close/>
              </a:path>
            </a:pathLst>
          </a:custGeom>
          <a:solidFill>
            <a:schemeClr val="bg1">
              <a:alpha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54" name="Rounded Rectangle 53"/>
          <p:cNvSpPr/>
          <p:nvPr/>
        </p:nvSpPr>
        <p:spPr>
          <a:xfrm rot="20707748">
            <a:off x="4316718" y="6275496"/>
            <a:ext cx="5849860" cy="1165008"/>
          </a:xfrm>
          <a:custGeom>
            <a:avLst/>
            <a:gdLst/>
            <a:ahLst/>
            <a:cxnLst/>
            <a:rect l="l" t="t" r="r" b="b"/>
            <a:pathLst>
              <a:path w="4387395" h="1165008">
                <a:moveTo>
                  <a:pt x="4337258" y="6451"/>
                </a:moveTo>
                <a:cubicBezTo>
                  <a:pt x="4366722" y="18913"/>
                  <a:pt x="4387395" y="48087"/>
                  <a:pt x="4387395" y="82090"/>
                </a:cubicBezTo>
                <a:lnTo>
                  <a:pt x="4387395" y="1165008"/>
                </a:lnTo>
                <a:lnTo>
                  <a:pt x="0" y="0"/>
                </a:lnTo>
                <a:lnTo>
                  <a:pt x="4305305" y="0"/>
                </a:lnTo>
                <a:cubicBezTo>
                  <a:pt x="4316639" y="0"/>
                  <a:pt x="4327437" y="2297"/>
                  <a:pt x="4337258" y="6451"/>
                </a:cubicBezTo>
                <a:close/>
              </a:path>
            </a:pathLst>
          </a:custGeom>
          <a:solidFill>
            <a:schemeClr val="bg1">
              <a:alpha val="3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55" name="Rounded Rectangle 54"/>
          <p:cNvSpPr/>
          <p:nvPr/>
        </p:nvSpPr>
        <p:spPr>
          <a:xfrm rot="20707748">
            <a:off x="10214265" y="5462352"/>
            <a:ext cx="2278699" cy="1536003"/>
          </a:xfrm>
          <a:custGeom>
            <a:avLst/>
            <a:gdLst/>
            <a:ahLst/>
            <a:cxnLst/>
            <a:rect l="l" t="t" r="r" b="b"/>
            <a:pathLst>
              <a:path w="1709024" h="1536003">
                <a:moveTo>
                  <a:pt x="1709024" y="0"/>
                </a:moveTo>
                <a:lnTo>
                  <a:pt x="1301161" y="1536003"/>
                </a:lnTo>
                <a:lnTo>
                  <a:pt x="0" y="1190500"/>
                </a:lnTo>
                <a:lnTo>
                  <a:pt x="0" y="82090"/>
                </a:lnTo>
                <a:cubicBezTo>
                  <a:pt x="0" y="36753"/>
                  <a:pt x="36753" y="0"/>
                  <a:pt x="82090" y="0"/>
                </a:cubicBezTo>
                <a:close/>
              </a:path>
            </a:pathLst>
          </a:custGeom>
          <a:solidFill>
            <a:schemeClr val="bg1">
              <a:alpha val="2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56" name="Rounded Rectangle 55"/>
          <p:cNvSpPr/>
          <p:nvPr/>
        </p:nvSpPr>
        <p:spPr>
          <a:xfrm rot="20707748">
            <a:off x="8890594" y="-490547"/>
            <a:ext cx="4085777" cy="5811872"/>
          </a:xfrm>
          <a:custGeom>
            <a:avLst/>
            <a:gdLst/>
            <a:ahLst/>
            <a:cxnLst/>
            <a:rect l="l" t="t" r="r" b="b"/>
            <a:pathLst>
              <a:path w="3064333" h="5811872">
                <a:moveTo>
                  <a:pt x="0" y="0"/>
                </a:moveTo>
                <a:lnTo>
                  <a:pt x="3064333" y="813688"/>
                </a:lnTo>
                <a:lnTo>
                  <a:pt x="1737140" y="5811872"/>
                </a:lnTo>
                <a:lnTo>
                  <a:pt x="82090" y="5811872"/>
                </a:lnTo>
                <a:cubicBezTo>
                  <a:pt x="36753" y="5811872"/>
                  <a:pt x="0" y="5775119"/>
                  <a:pt x="0" y="5729782"/>
                </a:cubicBezTo>
                <a:close/>
              </a:path>
            </a:pathLst>
          </a:custGeom>
          <a:solidFill>
            <a:schemeClr val="bg1">
              <a:alpha val="7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 name="Title 1"/>
          <p:cNvSpPr>
            <a:spLocks noGrp="1"/>
          </p:cNvSpPr>
          <p:nvPr>
            <p:ph type="title"/>
          </p:nvPr>
        </p:nvSpPr>
        <p:spPr>
          <a:xfrm rot="4500000">
            <a:off x="7703820" y="1991868"/>
            <a:ext cx="4818888" cy="1914144"/>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rot="-900000">
            <a:off x="1139681" y="1406870"/>
            <a:ext cx="2950864" cy="759866"/>
          </a:xfrm>
        </p:spPr>
        <p:txBody>
          <a:bodyPr anchor="b"/>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rot="-900000">
            <a:off x="1494024" y="2227895"/>
            <a:ext cx="3438144" cy="39387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rot="-900000">
            <a:off x="4714279" y="687506"/>
            <a:ext cx="2953004" cy="753043"/>
          </a:xfrm>
        </p:spPr>
        <p:txBody>
          <a:bodyPr anchor="b"/>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rot="-900000">
            <a:off x="5077997" y="1495882"/>
            <a:ext cx="3438144" cy="395590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a:xfrm rot="-900000">
            <a:off x="10338816" y="5888739"/>
            <a:ext cx="1658112" cy="365125"/>
          </a:xfrm>
        </p:spPr>
        <p:txBody>
          <a:bodyPr/>
          <a:lstStyle>
            <a:lvl1pPr algn="l">
              <a:defRPr/>
            </a:lvl1pPr>
          </a:lstStyle>
          <a:p>
            <a:fld id="{7ACA2D22-5DF7-4C07-89CA-B63A7468D1A4}" type="datetimeFigureOut">
              <a:rPr lang="en-US" smtClean="0">
                <a:solidFill>
                  <a:prstClr val="white">
                    <a:tint val="75000"/>
                  </a:prstClr>
                </a:solidFill>
              </a:rPr>
              <a:pPr/>
              <a:t>5/22/2021</a:t>
            </a:fld>
            <a:endParaRPr lang="en-US">
              <a:solidFill>
                <a:prstClr val="white">
                  <a:tint val="75000"/>
                </a:prstClr>
              </a:solidFill>
            </a:endParaRPr>
          </a:p>
        </p:txBody>
      </p:sp>
      <p:sp>
        <p:nvSpPr>
          <p:cNvPr id="8" name="Footer Placeholder 7"/>
          <p:cNvSpPr>
            <a:spLocks noGrp="1"/>
          </p:cNvSpPr>
          <p:nvPr>
            <p:ph type="ftr" sz="quarter" idx="11"/>
          </p:nvPr>
        </p:nvSpPr>
        <p:spPr>
          <a:xfrm rot="-900000">
            <a:off x="5401056" y="5495547"/>
            <a:ext cx="4165600" cy="365125"/>
          </a:xfrm>
        </p:spPr>
        <p:txBody>
          <a:bodyPr/>
          <a:lstStyle>
            <a:lvl1pPr algn="r">
              <a:defRPr/>
            </a:lvl1pPr>
          </a:lstStyle>
          <a:p>
            <a:endParaRPr lang="en-US">
              <a:solidFill>
                <a:prstClr val="white">
                  <a:tint val="75000"/>
                </a:prstClr>
              </a:solidFill>
            </a:endParaRPr>
          </a:p>
        </p:txBody>
      </p:sp>
      <p:sp>
        <p:nvSpPr>
          <p:cNvPr id="9" name="Slide Number Placeholder 8"/>
          <p:cNvSpPr>
            <a:spLocks noGrp="1"/>
          </p:cNvSpPr>
          <p:nvPr>
            <p:ph type="sldNum" sz="quarter" idx="12"/>
          </p:nvPr>
        </p:nvSpPr>
        <p:spPr>
          <a:xfrm rot="-900000">
            <a:off x="10253472" y="5641851"/>
            <a:ext cx="1658112" cy="365125"/>
          </a:xfrm>
        </p:spPr>
        <p:txBody>
          <a:bodyPr/>
          <a:lstStyle>
            <a:lvl1pPr algn="l">
              <a:defRPr/>
            </a:lvl1pPr>
          </a:lstStyle>
          <a:p>
            <a:fld id="{32A78108-70EC-4C24-8137-185A5CA3827E}" type="slidenum">
              <a:rPr lang="en-US" smtClean="0">
                <a:solidFill>
                  <a:prstClr val="white">
                    <a:tint val="75000"/>
                  </a:prstClr>
                </a:solidFill>
              </a:rPr>
              <a:pPr/>
              <a:t>‹#›</a:t>
            </a:fld>
            <a:endParaRPr lang="en-US">
              <a:solidFill>
                <a:prstClr val="white">
                  <a:tint val="75000"/>
                </a:prstClr>
              </a:solidFill>
            </a:endParaRPr>
          </a:p>
        </p:txBody>
      </p:sp>
    </p:spTree>
    <p:extLst>
      <p:ext uri="{BB962C8B-B14F-4D97-AF65-F5344CB8AC3E}">
        <p14:creationId xmlns:p14="http://schemas.microsoft.com/office/powerpoint/2010/main" val="3231125431"/>
      </p:ext>
    </p:extLst>
  </p:cSld>
  <p:clrMapOvr>
    <a:masterClrMapping/>
  </p:clrMapOvr>
  <p:transition/>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1" name="Rounded Rectangle 20"/>
          <p:cNvSpPr/>
          <p:nvPr/>
        </p:nvSpPr>
        <p:spPr>
          <a:xfrm rot="907748">
            <a:off x="-1153918" y="850599"/>
            <a:ext cx="4820588" cy="6151724"/>
          </a:xfrm>
          <a:custGeom>
            <a:avLst/>
            <a:gdLst/>
            <a:ahLst/>
            <a:cxnLst/>
            <a:rect l="l" t="t" r="r" b="b"/>
            <a:pathLst>
              <a:path w="3615441" h="6151724">
                <a:moveTo>
                  <a:pt x="0" y="0"/>
                </a:moveTo>
                <a:lnTo>
                  <a:pt x="3533351" y="0"/>
                </a:lnTo>
                <a:cubicBezTo>
                  <a:pt x="3578688" y="0"/>
                  <a:pt x="3615441" y="36753"/>
                  <a:pt x="3615441" y="82090"/>
                </a:cubicBezTo>
                <a:lnTo>
                  <a:pt x="3615441" y="5623909"/>
                </a:lnTo>
                <a:lnTo>
                  <a:pt x="1663219" y="6151724"/>
                </a:lnTo>
                <a:close/>
              </a:path>
            </a:pathLst>
          </a:custGeom>
          <a:solidFill>
            <a:schemeClr val="bg1">
              <a:alpha val="7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2" name="Rounded Rectangle 21"/>
          <p:cNvSpPr/>
          <p:nvPr/>
        </p:nvSpPr>
        <p:spPr>
          <a:xfrm rot="907748">
            <a:off x="23667" y="-511509"/>
            <a:ext cx="4980525" cy="1387781"/>
          </a:xfrm>
          <a:custGeom>
            <a:avLst/>
            <a:gdLst/>
            <a:ahLst/>
            <a:cxnLst/>
            <a:rect l="l" t="t" r="r" b="b"/>
            <a:pathLst>
              <a:path w="3735394" h="1387781">
                <a:moveTo>
                  <a:pt x="0" y="1009924"/>
                </a:moveTo>
                <a:lnTo>
                  <a:pt x="3735394" y="0"/>
                </a:lnTo>
                <a:lnTo>
                  <a:pt x="3735394" y="1305691"/>
                </a:lnTo>
                <a:cubicBezTo>
                  <a:pt x="3735394" y="1351028"/>
                  <a:pt x="3698641" y="1387781"/>
                  <a:pt x="3653304" y="1387781"/>
                </a:cubicBezTo>
                <a:lnTo>
                  <a:pt x="102160" y="1387781"/>
                </a:lnTo>
                <a:close/>
              </a:path>
            </a:pathLst>
          </a:custGeom>
          <a:solidFill>
            <a:schemeClr val="bg1">
              <a:alpha val="3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3" name="Rounded Rectangle 22"/>
          <p:cNvSpPr/>
          <p:nvPr/>
        </p:nvSpPr>
        <p:spPr>
          <a:xfrm rot="907748">
            <a:off x="2862403" y="6590199"/>
            <a:ext cx="2641367" cy="535602"/>
          </a:xfrm>
          <a:custGeom>
            <a:avLst/>
            <a:gdLst/>
            <a:ahLst/>
            <a:cxnLst/>
            <a:rect l="l" t="t" r="r" b="b"/>
            <a:pathLst>
              <a:path w="1981025" h="535602">
                <a:moveTo>
                  <a:pt x="50137" y="6451"/>
                </a:moveTo>
                <a:cubicBezTo>
                  <a:pt x="59958" y="2297"/>
                  <a:pt x="70756" y="0"/>
                  <a:pt x="82090" y="0"/>
                </a:cubicBezTo>
                <a:lnTo>
                  <a:pt x="1981025" y="0"/>
                </a:lnTo>
                <a:lnTo>
                  <a:pt x="0" y="535602"/>
                </a:lnTo>
                <a:lnTo>
                  <a:pt x="0" y="82090"/>
                </a:lnTo>
                <a:cubicBezTo>
                  <a:pt x="0" y="48087"/>
                  <a:pt x="20674" y="18913"/>
                  <a:pt x="50137" y="6451"/>
                </a:cubicBezTo>
                <a:close/>
              </a:path>
            </a:pathLst>
          </a:custGeom>
          <a:solidFill>
            <a:schemeClr val="bg1">
              <a:alpha val="2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4" name="Rounded Rectangle 23"/>
          <p:cNvSpPr/>
          <p:nvPr/>
        </p:nvSpPr>
        <p:spPr>
          <a:xfrm rot="907748">
            <a:off x="4246855" y="-553633"/>
            <a:ext cx="9043908" cy="7826540"/>
          </a:xfrm>
          <a:custGeom>
            <a:avLst/>
            <a:gdLst/>
            <a:ahLst/>
            <a:cxnLst/>
            <a:rect l="l" t="t" r="r" b="b"/>
            <a:pathLst>
              <a:path w="6782931" h="7826540">
                <a:moveTo>
                  <a:pt x="0" y="1349945"/>
                </a:moveTo>
                <a:lnTo>
                  <a:pt x="4993024" y="0"/>
                </a:lnTo>
                <a:lnTo>
                  <a:pt x="6782931" y="6620302"/>
                </a:lnTo>
                <a:lnTo>
                  <a:pt x="2321435" y="7826540"/>
                </a:lnTo>
                <a:lnTo>
                  <a:pt x="82090" y="7826540"/>
                </a:lnTo>
                <a:cubicBezTo>
                  <a:pt x="36753" y="7826540"/>
                  <a:pt x="0" y="7789787"/>
                  <a:pt x="0" y="7744450"/>
                </a:cubicBezTo>
                <a:close/>
              </a:path>
            </a:pathLst>
          </a:custGeom>
          <a:solidFill>
            <a:schemeClr val="bg1">
              <a:alpha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 name="Title 1"/>
          <p:cNvSpPr>
            <a:spLocks noGrp="1"/>
          </p:cNvSpPr>
          <p:nvPr>
            <p:ph type="title"/>
          </p:nvPr>
        </p:nvSpPr>
        <p:spPr>
          <a:xfrm rot="-4500000">
            <a:off x="3048" y="2644140"/>
            <a:ext cx="5065776" cy="2255520"/>
          </a:xfrm>
        </p:spPr>
        <p:txBody>
          <a:bodyPr/>
          <a:lstStyle/>
          <a:p>
            <a:r>
              <a:rPr lang="en-US" smtClean="0"/>
              <a:t>Click to edit Master title style</a:t>
            </a:r>
            <a:endParaRPr lang="en-US"/>
          </a:p>
        </p:txBody>
      </p:sp>
      <p:sp>
        <p:nvSpPr>
          <p:cNvPr id="3" name="Date Placeholder 2"/>
          <p:cNvSpPr>
            <a:spLocks noGrp="1"/>
          </p:cNvSpPr>
          <p:nvPr>
            <p:ph type="dt" sz="half" idx="10"/>
          </p:nvPr>
        </p:nvSpPr>
        <p:spPr>
          <a:xfrm rot="900000">
            <a:off x="2255520" y="612651"/>
            <a:ext cx="2389632" cy="365125"/>
          </a:xfrm>
        </p:spPr>
        <p:txBody>
          <a:bodyPr/>
          <a:lstStyle/>
          <a:p>
            <a:fld id="{7ACA2D22-5DF7-4C07-89CA-B63A7468D1A4}" type="datetimeFigureOut">
              <a:rPr lang="en-US" smtClean="0">
                <a:solidFill>
                  <a:prstClr val="white">
                    <a:tint val="75000"/>
                  </a:prstClr>
                </a:solidFill>
              </a:rPr>
              <a:pPr/>
              <a:t>5/22/2021</a:t>
            </a:fld>
            <a:endParaRPr lang="en-US">
              <a:solidFill>
                <a:prstClr val="white">
                  <a:tint val="75000"/>
                </a:prstClr>
              </a:solidFill>
            </a:endParaRPr>
          </a:p>
        </p:txBody>
      </p:sp>
      <p:sp>
        <p:nvSpPr>
          <p:cNvPr id="4" name="Footer Placeholder 3"/>
          <p:cNvSpPr>
            <a:spLocks noGrp="1"/>
          </p:cNvSpPr>
          <p:nvPr>
            <p:ph type="ftr" sz="quarter" idx="11"/>
          </p:nvPr>
        </p:nvSpPr>
        <p:spPr>
          <a:xfrm rot="900000">
            <a:off x="3324963" y="6101036"/>
            <a:ext cx="4069484" cy="365125"/>
          </a:xfrm>
        </p:spPr>
        <p:txBody>
          <a:bodyPr/>
          <a:lstStyle/>
          <a:p>
            <a:endParaRPr lang="en-US">
              <a:solidFill>
                <a:prstClr val="white">
                  <a:tint val="75000"/>
                </a:prstClr>
              </a:solidFill>
            </a:endParaRPr>
          </a:p>
        </p:txBody>
      </p:sp>
      <p:sp>
        <p:nvSpPr>
          <p:cNvPr id="5" name="Slide Number Placeholder 4"/>
          <p:cNvSpPr>
            <a:spLocks noGrp="1"/>
          </p:cNvSpPr>
          <p:nvPr>
            <p:ph type="sldNum" sz="quarter" idx="12"/>
          </p:nvPr>
        </p:nvSpPr>
        <p:spPr>
          <a:xfrm rot="900000">
            <a:off x="1682496" y="301755"/>
            <a:ext cx="3048000" cy="365125"/>
          </a:xfrm>
        </p:spPr>
        <p:txBody>
          <a:bodyPr/>
          <a:lstStyle/>
          <a:p>
            <a:fld id="{32A78108-70EC-4C24-8137-185A5CA3827E}" type="slidenum">
              <a:rPr lang="en-US" smtClean="0">
                <a:solidFill>
                  <a:prstClr val="white">
                    <a:tint val="75000"/>
                  </a:prstClr>
                </a:solidFill>
              </a:rPr>
              <a:pPr/>
              <a:t>‹#›</a:t>
            </a:fld>
            <a:endParaRPr lang="en-US">
              <a:solidFill>
                <a:prstClr val="white">
                  <a:tint val="75000"/>
                </a:prstClr>
              </a:solidFill>
            </a:endParaRPr>
          </a:p>
        </p:txBody>
      </p:sp>
    </p:spTree>
    <p:extLst>
      <p:ext uri="{BB962C8B-B14F-4D97-AF65-F5344CB8AC3E}">
        <p14:creationId xmlns:p14="http://schemas.microsoft.com/office/powerpoint/2010/main" val="3575525070"/>
      </p:ext>
    </p:extLst>
  </p:cSld>
  <p:clrMapOvr>
    <a:masterClrMapping/>
  </p:clrMapOvr>
  <p:transition/>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12" name="Rounded Rectangle 11"/>
          <p:cNvSpPr/>
          <p:nvPr/>
        </p:nvSpPr>
        <p:spPr>
          <a:xfrm rot="900000">
            <a:off x="-496329" y="-1218153"/>
            <a:ext cx="11437271" cy="6344114"/>
          </a:xfrm>
          <a:custGeom>
            <a:avLst/>
            <a:gdLst/>
            <a:ahLst/>
            <a:cxnLst/>
            <a:rect l="l" t="t" r="r" b="b"/>
            <a:pathLst>
              <a:path w="8577953" h="6344114">
                <a:moveTo>
                  <a:pt x="0" y="2298455"/>
                </a:moveTo>
                <a:lnTo>
                  <a:pt x="8577953" y="0"/>
                </a:lnTo>
                <a:lnTo>
                  <a:pt x="8577953" y="6262024"/>
                </a:lnTo>
                <a:cubicBezTo>
                  <a:pt x="8577953" y="6307361"/>
                  <a:pt x="8541200" y="6344113"/>
                  <a:pt x="8495863" y="6344113"/>
                </a:cubicBezTo>
                <a:lnTo>
                  <a:pt x="1084031" y="6344114"/>
                </a:lnTo>
                <a:close/>
              </a:path>
            </a:pathLst>
          </a:custGeom>
          <a:solidFill>
            <a:schemeClr val="bg1">
              <a:alpha val="2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3" name="Rounded Rectangle 12"/>
          <p:cNvSpPr/>
          <p:nvPr/>
        </p:nvSpPr>
        <p:spPr>
          <a:xfrm rot="900000">
            <a:off x="-598761" y="5207892"/>
            <a:ext cx="9960000" cy="2486713"/>
          </a:xfrm>
          <a:custGeom>
            <a:avLst/>
            <a:gdLst/>
            <a:ahLst/>
            <a:cxnLst/>
            <a:rect l="l" t="t" r="r" b="b"/>
            <a:pathLst>
              <a:path w="7470000" h="2486713">
                <a:moveTo>
                  <a:pt x="0" y="0"/>
                </a:moveTo>
                <a:lnTo>
                  <a:pt x="7387910" y="0"/>
                </a:lnTo>
                <a:cubicBezTo>
                  <a:pt x="7433247" y="0"/>
                  <a:pt x="7470000" y="36753"/>
                  <a:pt x="7470000" y="82090"/>
                </a:cubicBezTo>
                <a:lnTo>
                  <a:pt x="7470000" y="663670"/>
                </a:lnTo>
                <a:lnTo>
                  <a:pt x="666313" y="2486713"/>
                </a:lnTo>
                <a:close/>
              </a:path>
            </a:pathLst>
          </a:custGeom>
          <a:solidFill>
            <a:schemeClr val="bg1">
              <a:alpha val="7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4" name="Rounded Rectangle 13"/>
          <p:cNvSpPr/>
          <p:nvPr/>
        </p:nvSpPr>
        <p:spPr>
          <a:xfrm rot="900000">
            <a:off x="9589747" y="6483326"/>
            <a:ext cx="2577112" cy="635630"/>
          </a:xfrm>
          <a:custGeom>
            <a:avLst/>
            <a:gdLst/>
            <a:ahLst/>
            <a:cxnLst/>
            <a:rect l="l" t="t" r="r" b="b"/>
            <a:pathLst>
              <a:path w="1932834" h="635630">
                <a:moveTo>
                  <a:pt x="50137" y="6451"/>
                </a:moveTo>
                <a:cubicBezTo>
                  <a:pt x="59958" y="2297"/>
                  <a:pt x="70756" y="0"/>
                  <a:pt x="82090" y="0"/>
                </a:cubicBezTo>
                <a:lnTo>
                  <a:pt x="1901288" y="0"/>
                </a:lnTo>
                <a:lnTo>
                  <a:pt x="1932834" y="117729"/>
                </a:lnTo>
                <a:lnTo>
                  <a:pt x="0" y="635630"/>
                </a:lnTo>
                <a:lnTo>
                  <a:pt x="0" y="82090"/>
                </a:lnTo>
                <a:cubicBezTo>
                  <a:pt x="0" y="48087"/>
                  <a:pt x="20673" y="18913"/>
                  <a:pt x="50137" y="6451"/>
                </a:cubicBezTo>
                <a:close/>
              </a:path>
            </a:pathLst>
          </a:custGeom>
          <a:solidFill>
            <a:schemeClr val="bg1">
              <a:alpha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15" name="Rounded Rectangle 14"/>
          <p:cNvSpPr/>
          <p:nvPr/>
        </p:nvSpPr>
        <p:spPr>
          <a:xfrm rot="900000">
            <a:off x="10836114" y="92395"/>
            <a:ext cx="2505321" cy="6414233"/>
          </a:xfrm>
          <a:custGeom>
            <a:avLst/>
            <a:gdLst/>
            <a:ahLst/>
            <a:cxnLst/>
            <a:rect l="l" t="t" r="r" b="b"/>
            <a:pathLst>
              <a:path w="1878991" h="6414233">
                <a:moveTo>
                  <a:pt x="0" y="42953"/>
                </a:moveTo>
                <a:lnTo>
                  <a:pt x="160303" y="0"/>
                </a:lnTo>
                <a:lnTo>
                  <a:pt x="1878991" y="6414233"/>
                </a:lnTo>
                <a:lnTo>
                  <a:pt x="82090" y="6414233"/>
                </a:lnTo>
                <a:cubicBezTo>
                  <a:pt x="36753" y="6414233"/>
                  <a:pt x="0" y="6377480"/>
                  <a:pt x="0" y="6332143"/>
                </a:cubicBezTo>
                <a:close/>
              </a:path>
            </a:pathLst>
          </a:custGeom>
          <a:solidFill>
            <a:schemeClr val="bg1">
              <a:alpha val="3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 name="Date Placeholder 1"/>
          <p:cNvSpPr>
            <a:spLocks noGrp="1"/>
          </p:cNvSpPr>
          <p:nvPr>
            <p:ph type="dt" sz="half" idx="10"/>
          </p:nvPr>
        </p:nvSpPr>
        <p:spPr>
          <a:xfrm rot="900000">
            <a:off x="10029251" y="5927119"/>
            <a:ext cx="2032000" cy="365125"/>
          </a:xfrm>
        </p:spPr>
        <p:txBody>
          <a:bodyPr/>
          <a:lstStyle>
            <a:lvl1pPr algn="l">
              <a:defRPr/>
            </a:lvl1pPr>
          </a:lstStyle>
          <a:p>
            <a:fld id="{7ACA2D22-5DF7-4C07-89CA-B63A7468D1A4}" type="datetimeFigureOut">
              <a:rPr lang="en-US" smtClean="0">
                <a:solidFill>
                  <a:prstClr val="white">
                    <a:tint val="75000"/>
                  </a:prstClr>
                </a:solidFill>
              </a:rPr>
              <a:pPr/>
              <a:t>5/22/2021</a:t>
            </a:fld>
            <a:endParaRPr lang="en-US">
              <a:solidFill>
                <a:prstClr val="white">
                  <a:tint val="75000"/>
                </a:prstClr>
              </a:solidFill>
            </a:endParaRPr>
          </a:p>
        </p:txBody>
      </p:sp>
      <p:sp>
        <p:nvSpPr>
          <p:cNvPr id="3" name="Footer Placeholder 2"/>
          <p:cNvSpPr>
            <a:spLocks noGrp="1"/>
          </p:cNvSpPr>
          <p:nvPr>
            <p:ph type="ftr" sz="quarter" idx="11"/>
          </p:nvPr>
        </p:nvSpPr>
        <p:spPr>
          <a:xfrm rot="900000">
            <a:off x="5189715" y="5987296"/>
            <a:ext cx="4165600" cy="295162"/>
          </a:xfrm>
        </p:spPr>
        <p:txBody>
          <a:bodyPr/>
          <a:lstStyle>
            <a:lvl1pPr algn="r">
              <a:defRPr/>
            </a:lvl1pPr>
          </a:lstStyle>
          <a:p>
            <a:endParaRPr lang="en-US">
              <a:solidFill>
                <a:prstClr val="white">
                  <a:tint val="75000"/>
                </a:prstClr>
              </a:solidFill>
            </a:endParaRPr>
          </a:p>
        </p:txBody>
      </p:sp>
      <p:sp>
        <p:nvSpPr>
          <p:cNvPr id="4" name="Slide Number Placeholder 3"/>
          <p:cNvSpPr>
            <a:spLocks noGrp="1"/>
          </p:cNvSpPr>
          <p:nvPr>
            <p:ph type="sldNum" sz="quarter" idx="12"/>
          </p:nvPr>
        </p:nvSpPr>
        <p:spPr>
          <a:xfrm rot="900000">
            <a:off x="10132063" y="5570113"/>
            <a:ext cx="954941" cy="365125"/>
          </a:xfrm>
        </p:spPr>
        <p:txBody>
          <a:bodyPr/>
          <a:lstStyle>
            <a:lvl1pPr algn="l">
              <a:defRPr/>
            </a:lvl1pPr>
          </a:lstStyle>
          <a:p>
            <a:fld id="{32A78108-70EC-4C24-8137-185A5CA3827E}" type="slidenum">
              <a:rPr lang="en-US" smtClean="0">
                <a:solidFill>
                  <a:prstClr val="white">
                    <a:tint val="75000"/>
                  </a:prstClr>
                </a:solidFill>
              </a:rPr>
              <a:pPr/>
              <a:t>‹#›</a:t>
            </a:fld>
            <a:endParaRPr lang="en-US">
              <a:solidFill>
                <a:prstClr val="white">
                  <a:tint val="75000"/>
                </a:prstClr>
              </a:solidFill>
            </a:endParaRPr>
          </a:p>
        </p:txBody>
      </p:sp>
    </p:spTree>
    <p:extLst>
      <p:ext uri="{BB962C8B-B14F-4D97-AF65-F5344CB8AC3E}">
        <p14:creationId xmlns:p14="http://schemas.microsoft.com/office/powerpoint/2010/main" val="3178533607"/>
      </p:ext>
    </p:extLst>
  </p:cSld>
  <p:clrMapOvr>
    <a:masterClrMapping/>
  </p:clrMapOvr>
  <p:transition/>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3" name="Rounded Rectangle 12"/>
          <p:cNvSpPr/>
          <p:nvPr/>
        </p:nvSpPr>
        <p:spPr>
          <a:xfrm rot="20707748">
            <a:off x="-1196347" y="-624538"/>
            <a:ext cx="9715928" cy="6041338"/>
          </a:xfrm>
          <a:custGeom>
            <a:avLst/>
            <a:gdLst/>
            <a:ahLst/>
            <a:cxnLst/>
            <a:rect l="l" t="t" r="r" b="b"/>
            <a:pathLst>
              <a:path w="7286946" h="6041338">
                <a:moveTo>
                  <a:pt x="1604186" y="0"/>
                </a:moveTo>
                <a:lnTo>
                  <a:pt x="7286946" y="1508972"/>
                </a:lnTo>
                <a:lnTo>
                  <a:pt x="7286946" y="5959247"/>
                </a:lnTo>
                <a:cubicBezTo>
                  <a:pt x="7286946" y="6004584"/>
                  <a:pt x="7250193" y="6041337"/>
                  <a:pt x="7204856" y="6041337"/>
                </a:cubicBezTo>
                <a:lnTo>
                  <a:pt x="0" y="6041338"/>
                </a:lnTo>
                <a:close/>
              </a:path>
            </a:pathLst>
          </a:custGeom>
          <a:solidFill>
            <a:schemeClr val="bg1">
              <a:alpha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4" name="Rounded Rectangle 13"/>
          <p:cNvSpPr/>
          <p:nvPr/>
        </p:nvSpPr>
        <p:spPr>
          <a:xfrm rot="20707748">
            <a:off x="86410" y="5378156"/>
            <a:ext cx="9924201" cy="2476431"/>
          </a:xfrm>
          <a:custGeom>
            <a:avLst/>
            <a:gdLst/>
            <a:ahLst/>
            <a:cxnLst/>
            <a:rect l="l" t="t" r="r" b="b"/>
            <a:pathLst>
              <a:path w="7443151" h="2476431">
                <a:moveTo>
                  <a:pt x="7393013" y="6452"/>
                </a:moveTo>
                <a:cubicBezTo>
                  <a:pt x="7422477" y="18914"/>
                  <a:pt x="7443150" y="48087"/>
                  <a:pt x="7443150" y="82090"/>
                </a:cubicBezTo>
                <a:lnTo>
                  <a:pt x="7443151" y="2476431"/>
                </a:lnTo>
                <a:lnTo>
                  <a:pt x="0" y="500014"/>
                </a:lnTo>
                <a:lnTo>
                  <a:pt x="132771" y="1"/>
                </a:lnTo>
                <a:lnTo>
                  <a:pt x="7361060" y="1"/>
                </a:lnTo>
                <a:cubicBezTo>
                  <a:pt x="7372394" y="0"/>
                  <a:pt x="7383192" y="2298"/>
                  <a:pt x="7393013" y="6452"/>
                </a:cubicBezTo>
                <a:close/>
              </a:path>
            </a:pathLst>
          </a:custGeom>
          <a:solidFill>
            <a:schemeClr val="bg1">
              <a:alpha val="3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5" name="Rounded Rectangle 14"/>
          <p:cNvSpPr/>
          <p:nvPr/>
        </p:nvSpPr>
        <p:spPr>
          <a:xfrm rot="20707748">
            <a:off x="10214661" y="5459931"/>
            <a:ext cx="2278697" cy="1538302"/>
          </a:xfrm>
          <a:custGeom>
            <a:avLst/>
            <a:gdLst/>
            <a:ahLst/>
            <a:cxnLst/>
            <a:rect l="l" t="t" r="r" b="b"/>
            <a:pathLst>
              <a:path w="1709023" h="1538302">
                <a:moveTo>
                  <a:pt x="1709023" y="0"/>
                </a:moveTo>
                <a:lnTo>
                  <a:pt x="1300550" y="1538302"/>
                </a:lnTo>
                <a:lnTo>
                  <a:pt x="0" y="1192960"/>
                </a:lnTo>
                <a:lnTo>
                  <a:pt x="0" y="82090"/>
                </a:lnTo>
                <a:cubicBezTo>
                  <a:pt x="0" y="36753"/>
                  <a:pt x="36753" y="0"/>
                  <a:pt x="82090" y="0"/>
                </a:cubicBezTo>
                <a:close/>
              </a:path>
            </a:pathLst>
          </a:custGeom>
          <a:solidFill>
            <a:schemeClr val="bg1">
              <a:alpha val="2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6" name="Rounded Rectangle 15"/>
          <p:cNvSpPr/>
          <p:nvPr/>
        </p:nvSpPr>
        <p:spPr>
          <a:xfrm rot="20707748">
            <a:off x="8897482" y="-489836"/>
            <a:ext cx="4078825" cy="5809409"/>
          </a:xfrm>
          <a:custGeom>
            <a:avLst/>
            <a:gdLst/>
            <a:ahLst/>
            <a:cxnLst/>
            <a:rect l="l" t="t" r="r" b="b"/>
            <a:pathLst>
              <a:path w="3059119" h="5809409">
                <a:moveTo>
                  <a:pt x="0" y="0"/>
                </a:moveTo>
                <a:lnTo>
                  <a:pt x="3059119" y="812303"/>
                </a:lnTo>
                <a:lnTo>
                  <a:pt x="1732212" y="5809409"/>
                </a:lnTo>
                <a:lnTo>
                  <a:pt x="82090" y="5809409"/>
                </a:lnTo>
                <a:cubicBezTo>
                  <a:pt x="36753" y="5809409"/>
                  <a:pt x="0" y="5772656"/>
                  <a:pt x="0" y="5727319"/>
                </a:cubicBezTo>
                <a:close/>
              </a:path>
            </a:pathLst>
          </a:custGeom>
          <a:solidFill>
            <a:schemeClr val="bg1">
              <a:alpha val="7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 name="Title 1"/>
          <p:cNvSpPr>
            <a:spLocks noGrp="1"/>
          </p:cNvSpPr>
          <p:nvPr>
            <p:ph type="title"/>
          </p:nvPr>
        </p:nvSpPr>
        <p:spPr>
          <a:xfrm rot="4500000">
            <a:off x="7703820" y="1991868"/>
            <a:ext cx="4818888" cy="1914144"/>
          </a:xfrm>
        </p:spPr>
        <p:txBody>
          <a:bodyPr anchor="b"/>
          <a:lstStyle>
            <a:lvl1pPr algn="r">
              <a:defRPr sz="4400" b="0"/>
            </a:lvl1pPr>
          </a:lstStyle>
          <a:p>
            <a:r>
              <a:rPr lang="en-US" smtClean="0"/>
              <a:t>Click to edit Master title style</a:t>
            </a:r>
            <a:endParaRPr lang="en-US" dirty="0"/>
          </a:p>
        </p:txBody>
      </p:sp>
      <p:sp>
        <p:nvSpPr>
          <p:cNvPr id="3" name="Content Placeholder 2"/>
          <p:cNvSpPr>
            <a:spLocks noGrp="1"/>
          </p:cNvSpPr>
          <p:nvPr>
            <p:ph idx="1"/>
          </p:nvPr>
        </p:nvSpPr>
        <p:spPr>
          <a:xfrm rot="-900000">
            <a:off x="1126464" y="997933"/>
            <a:ext cx="7124133" cy="3888220"/>
          </a:xfrm>
        </p:spPr>
        <p:txBody>
          <a:bodyPr anchor="b"/>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rot="-900000">
            <a:off x="4288766" y="5144592"/>
            <a:ext cx="5240500" cy="988131"/>
          </a:xfrm>
        </p:spPr>
        <p:txBody>
          <a:bodyPr>
            <a:normAutofit/>
          </a:bodyPr>
          <a:lstStyle>
            <a:lvl1pPr marL="0" indent="0" algn="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rot="-900000">
            <a:off x="10338816" y="5888739"/>
            <a:ext cx="1658112" cy="365125"/>
          </a:xfrm>
        </p:spPr>
        <p:txBody>
          <a:bodyPr/>
          <a:lstStyle>
            <a:lvl1pPr algn="l">
              <a:defRPr/>
            </a:lvl1pPr>
          </a:lstStyle>
          <a:p>
            <a:fld id="{7ACA2D22-5DF7-4C07-89CA-B63A7468D1A4}" type="datetimeFigureOut">
              <a:rPr lang="en-US" smtClean="0">
                <a:solidFill>
                  <a:prstClr val="white">
                    <a:tint val="75000"/>
                  </a:prstClr>
                </a:solidFill>
              </a:rPr>
              <a:pPr/>
              <a:t>5/22/2021</a:t>
            </a:fld>
            <a:endParaRPr lang="en-US">
              <a:solidFill>
                <a:prstClr val="white">
                  <a:tint val="75000"/>
                </a:prstClr>
              </a:solidFill>
            </a:endParaRPr>
          </a:p>
        </p:txBody>
      </p:sp>
      <p:sp>
        <p:nvSpPr>
          <p:cNvPr id="6" name="Footer Placeholder 5"/>
          <p:cNvSpPr>
            <a:spLocks noGrp="1"/>
          </p:cNvSpPr>
          <p:nvPr>
            <p:ph type="ftr" sz="quarter" idx="11"/>
          </p:nvPr>
        </p:nvSpPr>
        <p:spPr>
          <a:xfrm rot="-900000">
            <a:off x="5685290" y="6099107"/>
            <a:ext cx="4084063" cy="365125"/>
          </a:xfrm>
        </p:spPr>
        <p:txBody>
          <a:bodyPr/>
          <a:lstStyle>
            <a:lvl1pPr algn="r">
              <a:defRPr/>
            </a:lvl1pPr>
          </a:lstStyle>
          <a:p>
            <a:endParaRPr lang="en-US">
              <a:solidFill>
                <a:prstClr val="white">
                  <a:tint val="75000"/>
                </a:prstClr>
              </a:solidFill>
            </a:endParaRPr>
          </a:p>
        </p:txBody>
      </p:sp>
      <p:sp>
        <p:nvSpPr>
          <p:cNvPr id="7" name="Slide Number Placeholder 6"/>
          <p:cNvSpPr>
            <a:spLocks noGrp="1"/>
          </p:cNvSpPr>
          <p:nvPr>
            <p:ph type="sldNum" sz="quarter" idx="12"/>
          </p:nvPr>
        </p:nvSpPr>
        <p:spPr>
          <a:xfrm rot="-900000">
            <a:off x="10253472" y="5641851"/>
            <a:ext cx="1658112" cy="365125"/>
          </a:xfrm>
        </p:spPr>
        <p:txBody>
          <a:bodyPr/>
          <a:lstStyle>
            <a:lvl1pPr algn="l">
              <a:defRPr/>
            </a:lvl1pPr>
          </a:lstStyle>
          <a:p>
            <a:fld id="{32A78108-70EC-4C24-8137-185A5CA3827E}" type="slidenum">
              <a:rPr lang="en-US" smtClean="0">
                <a:solidFill>
                  <a:prstClr val="white">
                    <a:tint val="75000"/>
                  </a:prstClr>
                </a:solidFill>
              </a:rPr>
              <a:pPr/>
              <a:t>‹#›</a:t>
            </a:fld>
            <a:endParaRPr lang="en-US">
              <a:solidFill>
                <a:prstClr val="white">
                  <a:tint val="75000"/>
                </a:prstClr>
              </a:solidFill>
            </a:endParaRPr>
          </a:p>
        </p:txBody>
      </p:sp>
    </p:spTree>
    <p:extLst>
      <p:ext uri="{BB962C8B-B14F-4D97-AF65-F5344CB8AC3E}">
        <p14:creationId xmlns:p14="http://schemas.microsoft.com/office/powerpoint/2010/main" val="1747722639"/>
      </p:ext>
    </p:extLst>
  </p:cSld>
  <p:clrMapOvr>
    <a:masterClrMapping/>
  </p:clrMapOvr>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idx="1"/>
          </p:nvPr>
        </p:nvSpPr>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FE1DD966-0E3C-4DD1-A55E-8490E4CFD615}" type="datetimeFigureOut">
              <a:rPr lang="el-GR" smtClean="0"/>
              <a:pPr/>
              <a:t>22/5/2021</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F4D9E41F-13A2-4B89-AA3D-1AE90BCE5FA0}" type="slidenum">
              <a:rPr lang="el-GR" smtClean="0"/>
              <a:pPr/>
              <a:t>‹#›</a:t>
            </a:fld>
            <a:endParaRPr lang="el-GR"/>
          </a:p>
        </p:txBody>
      </p:sp>
    </p:spTree>
    <p:extLst>
      <p:ext uri="{BB962C8B-B14F-4D97-AF65-F5344CB8AC3E}">
        <p14:creationId xmlns:p14="http://schemas.microsoft.com/office/powerpoint/2010/main" val="30501239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5" name="Rounded Rectangle 14"/>
          <p:cNvSpPr/>
          <p:nvPr/>
        </p:nvSpPr>
        <p:spPr>
          <a:xfrm rot="900000">
            <a:off x="-711601" y="-979752"/>
            <a:ext cx="8897160" cy="6821601"/>
          </a:xfrm>
          <a:custGeom>
            <a:avLst/>
            <a:gdLst/>
            <a:ahLst/>
            <a:cxnLst/>
            <a:rect l="l" t="t" r="r" b="b"/>
            <a:pathLst>
              <a:path w="6672870" h="6821601">
                <a:moveTo>
                  <a:pt x="0" y="1787990"/>
                </a:moveTo>
                <a:lnTo>
                  <a:pt x="6672870" y="0"/>
                </a:lnTo>
                <a:lnTo>
                  <a:pt x="6672870" y="6739511"/>
                </a:lnTo>
                <a:cubicBezTo>
                  <a:pt x="6672870" y="6784848"/>
                  <a:pt x="6636117" y="6821601"/>
                  <a:pt x="6590780" y="6821601"/>
                </a:cubicBezTo>
                <a:lnTo>
                  <a:pt x="1348753" y="6821601"/>
                </a:lnTo>
                <a:close/>
              </a:path>
            </a:pathLst>
          </a:custGeom>
          <a:solidFill>
            <a:schemeClr val="bg1">
              <a:alpha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6" name="Rounded Rectangle 15"/>
          <p:cNvSpPr/>
          <p:nvPr/>
        </p:nvSpPr>
        <p:spPr>
          <a:xfrm rot="900000">
            <a:off x="-378528" y="5969722"/>
            <a:ext cx="7067325" cy="1495954"/>
          </a:xfrm>
          <a:custGeom>
            <a:avLst/>
            <a:gdLst/>
            <a:ahLst/>
            <a:cxnLst/>
            <a:rect l="l" t="t" r="r" b="b"/>
            <a:pathLst>
              <a:path w="5300494" h="1495954">
                <a:moveTo>
                  <a:pt x="0" y="0"/>
                </a:moveTo>
                <a:lnTo>
                  <a:pt x="5218404" y="0"/>
                </a:lnTo>
                <a:cubicBezTo>
                  <a:pt x="5263741" y="0"/>
                  <a:pt x="5300494" y="36753"/>
                  <a:pt x="5300494" y="82090"/>
                </a:cubicBezTo>
                <a:lnTo>
                  <a:pt x="5300494" y="183095"/>
                </a:lnTo>
                <a:lnTo>
                  <a:pt x="400840" y="1495954"/>
                </a:lnTo>
                <a:close/>
              </a:path>
            </a:pathLst>
          </a:custGeom>
          <a:solidFill>
            <a:schemeClr val="bg1">
              <a:alpha val="2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7" name="Rounded Rectangle 16"/>
          <p:cNvSpPr/>
          <p:nvPr/>
        </p:nvSpPr>
        <p:spPr>
          <a:xfrm rot="900000">
            <a:off x="9240391" y="-242630"/>
            <a:ext cx="3245647" cy="1383623"/>
          </a:xfrm>
          <a:custGeom>
            <a:avLst/>
            <a:gdLst/>
            <a:ahLst/>
            <a:cxnLst/>
            <a:rect l="l" t="t" r="r" b="b"/>
            <a:pathLst>
              <a:path w="2434235" h="1383623">
                <a:moveTo>
                  <a:pt x="0" y="552912"/>
                </a:moveTo>
                <a:lnTo>
                  <a:pt x="2063495" y="0"/>
                </a:lnTo>
                <a:lnTo>
                  <a:pt x="2434235" y="1383623"/>
                </a:lnTo>
                <a:lnTo>
                  <a:pt x="82090" y="1383622"/>
                </a:lnTo>
                <a:cubicBezTo>
                  <a:pt x="36754" y="1383622"/>
                  <a:pt x="0" y="1346869"/>
                  <a:pt x="0" y="1301533"/>
                </a:cubicBezTo>
                <a:close/>
              </a:path>
            </a:pathLst>
          </a:custGeom>
          <a:solidFill>
            <a:schemeClr val="bg1">
              <a:alpha val="3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8" name="Rounded Rectangle 17"/>
          <p:cNvSpPr/>
          <p:nvPr/>
        </p:nvSpPr>
        <p:spPr>
          <a:xfrm rot="900000">
            <a:off x="7866376" y="1282101"/>
            <a:ext cx="5123656" cy="6178450"/>
          </a:xfrm>
          <a:custGeom>
            <a:avLst/>
            <a:gdLst/>
            <a:ahLst/>
            <a:cxnLst/>
            <a:rect l="l" t="t" r="r" b="b"/>
            <a:pathLst>
              <a:path w="3842742" h="6178450">
                <a:moveTo>
                  <a:pt x="50137" y="6451"/>
                </a:moveTo>
                <a:cubicBezTo>
                  <a:pt x="59958" y="2297"/>
                  <a:pt x="70756" y="0"/>
                  <a:pt x="82090" y="0"/>
                </a:cubicBezTo>
                <a:lnTo>
                  <a:pt x="2463128" y="0"/>
                </a:lnTo>
                <a:lnTo>
                  <a:pt x="3842742" y="5148790"/>
                </a:lnTo>
                <a:lnTo>
                  <a:pt x="0" y="6178450"/>
                </a:lnTo>
                <a:lnTo>
                  <a:pt x="0" y="82090"/>
                </a:lnTo>
                <a:cubicBezTo>
                  <a:pt x="0" y="48087"/>
                  <a:pt x="20674" y="18913"/>
                  <a:pt x="50137" y="6451"/>
                </a:cubicBezTo>
                <a:close/>
              </a:path>
            </a:pathLst>
          </a:custGeom>
          <a:solidFill>
            <a:schemeClr val="bg1">
              <a:alpha val="7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 name="Title 1"/>
          <p:cNvSpPr>
            <a:spLocks noGrp="1"/>
          </p:cNvSpPr>
          <p:nvPr>
            <p:ph type="title"/>
          </p:nvPr>
        </p:nvSpPr>
        <p:spPr>
          <a:xfrm rot="-4500000">
            <a:off x="6943763" y="2412080"/>
            <a:ext cx="5036383" cy="2662841"/>
          </a:xfrm>
        </p:spPr>
        <p:txBody>
          <a:bodyPr anchor="t">
            <a:normAutofit/>
          </a:bodyPr>
          <a:lstStyle>
            <a:lvl1pPr algn="r">
              <a:defRPr sz="4400" b="0"/>
            </a:lvl1pPr>
          </a:lstStyle>
          <a:p>
            <a:r>
              <a:rPr lang="en-US" smtClean="0"/>
              <a:t>Click to edit Master title style</a:t>
            </a:r>
            <a:endParaRPr lang="en-US"/>
          </a:p>
        </p:txBody>
      </p:sp>
      <p:sp>
        <p:nvSpPr>
          <p:cNvPr id="3" name="Picture Placeholder 2"/>
          <p:cNvSpPr>
            <a:spLocks noGrp="1"/>
          </p:cNvSpPr>
          <p:nvPr>
            <p:ph type="pic" idx="1"/>
          </p:nvPr>
        </p:nvSpPr>
        <p:spPr>
          <a:xfrm rot="900000">
            <a:off x="2010039" y="615731"/>
            <a:ext cx="5764672" cy="3294418"/>
          </a:xfrm>
          <a:prstGeom prst="roundRect">
            <a:avLst>
              <a:gd name="adj" fmla="val 4992"/>
            </a:avLst>
          </a:prstGeom>
          <a:ln w="19050">
            <a:solidFill>
              <a:schemeClr val="tx1"/>
            </a:solidFill>
          </a:ln>
          <a:effectLst>
            <a:innerShdw blurRad="101600" dir="13500000">
              <a:prstClr val="black">
                <a:alpha val="70000"/>
              </a:prstClr>
            </a:inn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rot="900000">
            <a:off x="1097054" y="4161126"/>
            <a:ext cx="5747887" cy="1203540"/>
          </a:xfrm>
        </p:spPr>
        <p:txBody>
          <a:bodyPr anchor="t">
            <a:normAutofit/>
          </a:bodyPr>
          <a:lstStyle>
            <a:lvl1pPr marL="0" indent="0" algn="ctr">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rot="900000">
            <a:off x="9323193" y="571258"/>
            <a:ext cx="2032000" cy="365125"/>
          </a:xfrm>
        </p:spPr>
        <p:txBody>
          <a:bodyPr/>
          <a:lstStyle>
            <a:lvl1pPr algn="l">
              <a:defRPr/>
            </a:lvl1pPr>
          </a:lstStyle>
          <a:p>
            <a:fld id="{7ACA2D22-5DF7-4C07-89CA-B63A7468D1A4}" type="datetimeFigureOut">
              <a:rPr lang="en-US" smtClean="0">
                <a:solidFill>
                  <a:prstClr val="white">
                    <a:tint val="75000"/>
                  </a:prstClr>
                </a:solidFill>
              </a:rPr>
              <a:pPr/>
              <a:t>5/22/2021</a:t>
            </a:fld>
            <a:endParaRPr lang="en-US">
              <a:solidFill>
                <a:prstClr val="white">
                  <a:tint val="75000"/>
                </a:prstClr>
              </a:solidFill>
            </a:endParaRPr>
          </a:p>
        </p:txBody>
      </p:sp>
      <p:sp>
        <p:nvSpPr>
          <p:cNvPr id="6" name="Footer Placeholder 5"/>
          <p:cNvSpPr>
            <a:spLocks noGrp="1"/>
          </p:cNvSpPr>
          <p:nvPr>
            <p:ph type="ftr" sz="quarter" idx="11"/>
          </p:nvPr>
        </p:nvSpPr>
        <p:spPr>
          <a:xfrm rot="900000">
            <a:off x="863058" y="5162534"/>
            <a:ext cx="3969937" cy="365125"/>
          </a:xfrm>
        </p:spPr>
        <p:txBody>
          <a:bodyPr/>
          <a:lstStyle>
            <a:lvl1pPr algn="l">
              <a:defRPr/>
            </a:lvl1pPr>
          </a:lstStyle>
          <a:p>
            <a:endParaRPr lang="en-US">
              <a:solidFill>
                <a:prstClr val="white">
                  <a:tint val="75000"/>
                </a:prstClr>
              </a:solidFill>
            </a:endParaRPr>
          </a:p>
        </p:txBody>
      </p:sp>
      <p:sp>
        <p:nvSpPr>
          <p:cNvPr id="7" name="Slide Number Placeholder 6"/>
          <p:cNvSpPr>
            <a:spLocks noGrp="1"/>
          </p:cNvSpPr>
          <p:nvPr>
            <p:ph type="sldNum" sz="quarter" idx="12"/>
          </p:nvPr>
        </p:nvSpPr>
        <p:spPr>
          <a:xfrm rot="900000">
            <a:off x="9395295" y="391057"/>
            <a:ext cx="2617583" cy="365125"/>
          </a:xfrm>
        </p:spPr>
        <p:txBody>
          <a:bodyPr/>
          <a:lstStyle>
            <a:lvl1pPr algn="l">
              <a:defRPr/>
            </a:lvl1pPr>
          </a:lstStyle>
          <a:p>
            <a:fld id="{32A78108-70EC-4C24-8137-185A5CA3827E}" type="slidenum">
              <a:rPr lang="en-US" smtClean="0">
                <a:solidFill>
                  <a:prstClr val="white">
                    <a:tint val="75000"/>
                  </a:prstClr>
                </a:solidFill>
              </a:rPr>
              <a:pPr/>
              <a:t>‹#›</a:t>
            </a:fld>
            <a:endParaRPr lang="en-US">
              <a:solidFill>
                <a:prstClr val="white">
                  <a:tint val="75000"/>
                </a:prstClr>
              </a:solidFill>
            </a:endParaRPr>
          </a:p>
        </p:txBody>
      </p:sp>
    </p:spTree>
    <p:extLst>
      <p:ext uri="{BB962C8B-B14F-4D97-AF65-F5344CB8AC3E}">
        <p14:creationId xmlns:p14="http://schemas.microsoft.com/office/powerpoint/2010/main" val="2544239828"/>
      </p:ext>
    </p:extLst>
  </p:cSld>
  <p:clrMapOvr>
    <a:masterClrMapping/>
  </p:clrMapOvr>
  <p:transition/>
  <p:timing>
    <p:tnLst>
      <p:par>
        <p:cTn id="1" dur="indefinite" restart="never" nodeType="tmRoot"/>
      </p:par>
    </p:tnLst>
  </p:timing>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12" name="Rounded Rectangle 11"/>
          <p:cNvSpPr/>
          <p:nvPr/>
        </p:nvSpPr>
        <p:spPr>
          <a:xfrm rot="20707748">
            <a:off x="-1194557" y="-766298"/>
            <a:ext cx="11110421" cy="5894380"/>
          </a:xfrm>
          <a:custGeom>
            <a:avLst/>
            <a:gdLst/>
            <a:ahLst/>
            <a:cxnLst/>
            <a:rect l="l" t="t" r="r" b="b"/>
            <a:pathLst>
              <a:path w="8332816" h="5894380">
                <a:moveTo>
                  <a:pt x="1565164" y="0"/>
                </a:moveTo>
                <a:lnTo>
                  <a:pt x="8332816" y="1797049"/>
                </a:lnTo>
                <a:lnTo>
                  <a:pt x="8332816" y="5812290"/>
                </a:lnTo>
                <a:cubicBezTo>
                  <a:pt x="8332816" y="5857627"/>
                  <a:pt x="8296063" y="5894380"/>
                  <a:pt x="8250726" y="5894380"/>
                </a:cubicBezTo>
                <a:lnTo>
                  <a:pt x="0" y="5894380"/>
                </a:lnTo>
                <a:close/>
              </a:path>
            </a:pathLst>
          </a:custGeom>
          <a:solidFill>
            <a:schemeClr val="bg1">
              <a:alpha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3" name="Rounded Rectangle 12"/>
          <p:cNvSpPr/>
          <p:nvPr/>
        </p:nvSpPr>
        <p:spPr>
          <a:xfrm rot="20707748">
            <a:off x="86328" y="5089618"/>
            <a:ext cx="11370725" cy="2911464"/>
          </a:xfrm>
          <a:custGeom>
            <a:avLst/>
            <a:gdLst/>
            <a:ahLst/>
            <a:cxnLst/>
            <a:rect l="l" t="t" r="r" b="b"/>
            <a:pathLst>
              <a:path w="8528044" h="2911464">
                <a:moveTo>
                  <a:pt x="8477907" y="6451"/>
                </a:moveTo>
                <a:cubicBezTo>
                  <a:pt x="8507371" y="18913"/>
                  <a:pt x="8528044" y="48087"/>
                  <a:pt x="8528044" y="82090"/>
                </a:cubicBezTo>
                <a:lnTo>
                  <a:pt x="8528044" y="2911464"/>
                </a:lnTo>
                <a:lnTo>
                  <a:pt x="0" y="646970"/>
                </a:lnTo>
                <a:lnTo>
                  <a:pt x="171794" y="0"/>
                </a:lnTo>
                <a:lnTo>
                  <a:pt x="8445954" y="0"/>
                </a:lnTo>
                <a:cubicBezTo>
                  <a:pt x="8457288" y="0"/>
                  <a:pt x="8468086" y="2297"/>
                  <a:pt x="8477907" y="6451"/>
                </a:cubicBezTo>
                <a:close/>
              </a:path>
            </a:pathLst>
          </a:custGeom>
          <a:solidFill>
            <a:schemeClr val="bg1">
              <a:alpha val="7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4" name="Rounded Rectangle 13"/>
          <p:cNvSpPr/>
          <p:nvPr/>
        </p:nvSpPr>
        <p:spPr>
          <a:xfrm rot="20707748">
            <a:off x="11378572" y="3839503"/>
            <a:ext cx="1348325" cy="2994350"/>
          </a:xfrm>
          <a:custGeom>
            <a:avLst/>
            <a:gdLst/>
            <a:ahLst/>
            <a:cxnLst/>
            <a:rect l="l" t="t" r="r" b="b"/>
            <a:pathLst>
              <a:path w="1011244" h="2994350">
                <a:moveTo>
                  <a:pt x="1011244" y="0"/>
                </a:moveTo>
                <a:lnTo>
                  <a:pt x="216140" y="2994350"/>
                </a:lnTo>
                <a:lnTo>
                  <a:pt x="0" y="2936957"/>
                </a:lnTo>
                <a:lnTo>
                  <a:pt x="0" y="82090"/>
                </a:lnTo>
                <a:cubicBezTo>
                  <a:pt x="0" y="36753"/>
                  <a:pt x="36753" y="0"/>
                  <a:pt x="82090" y="0"/>
                </a:cubicBezTo>
                <a:close/>
              </a:path>
            </a:pathLst>
          </a:custGeom>
          <a:solidFill>
            <a:schemeClr val="bg1">
              <a:alpha val="2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5" name="Rounded Rectangle 14"/>
          <p:cNvSpPr/>
          <p:nvPr/>
        </p:nvSpPr>
        <p:spPr>
          <a:xfrm rot="20707748">
            <a:off x="10117987" y="-321837"/>
            <a:ext cx="2635388" cy="4072806"/>
          </a:xfrm>
          <a:custGeom>
            <a:avLst/>
            <a:gdLst/>
            <a:ahLst/>
            <a:cxnLst/>
            <a:rect l="l" t="t" r="r" b="b"/>
            <a:pathLst>
              <a:path w="1976541" h="4072806">
                <a:moveTo>
                  <a:pt x="0" y="0"/>
                </a:moveTo>
                <a:lnTo>
                  <a:pt x="1976541" y="524841"/>
                </a:lnTo>
                <a:lnTo>
                  <a:pt x="1034432" y="4072806"/>
                </a:lnTo>
                <a:lnTo>
                  <a:pt x="82090" y="4072806"/>
                </a:lnTo>
                <a:cubicBezTo>
                  <a:pt x="36753" y="4072806"/>
                  <a:pt x="0" y="4036053"/>
                  <a:pt x="0" y="3990716"/>
                </a:cubicBezTo>
                <a:close/>
              </a:path>
            </a:pathLst>
          </a:custGeom>
          <a:solidFill>
            <a:schemeClr val="bg1">
              <a:alpha val="3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 name="Title 1"/>
          <p:cNvSpPr>
            <a:spLocks noGrp="1"/>
          </p:cNvSpPr>
          <p:nvPr>
            <p:ph type="title"/>
          </p:nvPr>
        </p:nvSpPr>
        <p:spPr>
          <a:xfrm rot="-900000">
            <a:off x="4245178" y="4760430"/>
            <a:ext cx="6673004" cy="1299542"/>
          </a:xfrm>
        </p:spPr>
        <p:txBody>
          <a:bodyPr anchor="t"/>
          <a:lstStyle/>
          <a:p>
            <a:r>
              <a:rPr lang="en-US" smtClean="0"/>
              <a:t>Click to edit Master title style</a:t>
            </a:r>
            <a:endParaRPr lang="en-US"/>
          </a:p>
        </p:txBody>
      </p:sp>
      <p:sp>
        <p:nvSpPr>
          <p:cNvPr id="3" name="Vertical Text Placeholder 2"/>
          <p:cNvSpPr>
            <a:spLocks noGrp="1"/>
          </p:cNvSpPr>
          <p:nvPr>
            <p:ph type="body" orient="vert" idx="1"/>
          </p:nvPr>
        </p:nvSpPr>
        <p:spPr>
          <a:xfrm rot="-900000">
            <a:off x="1042474" y="984584"/>
            <a:ext cx="8775039" cy="3604759"/>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rot="-900000">
            <a:off x="9328540" y="6238505"/>
            <a:ext cx="2032000" cy="365125"/>
          </a:xfrm>
        </p:spPr>
        <p:txBody>
          <a:bodyPr/>
          <a:lstStyle/>
          <a:p>
            <a:fld id="{7ACA2D22-5DF7-4C07-89CA-B63A7468D1A4}" type="datetimeFigureOut">
              <a:rPr lang="en-US" smtClean="0">
                <a:solidFill>
                  <a:prstClr val="white">
                    <a:tint val="75000"/>
                  </a:prstClr>
                </a:solidFill>
              </a:rPr>
              <a:pPr/>
              <a:t>5/22/2021</a:t>
            </a:fld>
            <a:endParaRPr lang="en-US">
              <a:solidFill>
                <a:prstClr val="white">
                  <a:tint val="75000"/>
                </a:prstClr>
              </a:solidFill>
            </a:endParaRPr>
          </a:p>
        </p:txBody>
      </p:sp>
      <p:sp>
        <p:nvSpPr>
          <p:cNvPr id="5" name="Footer Placeholder 4"/>
          <p:cNvSpPr>
            <a:spLocks noGrp="1"/>
          </p:cNvSpPr>
          <p:nvPr>
            <p:ph type="ftr" sz="quarter" idx="11"/>
          </p:nvPr>
        </p:nvSpPr>
        <p:spPr>
          <a:xfrm rot="-900000">
            <a:off x="7095799" y="6094797"/>
            <a:ext cx="4165600" cy="365125"/>
          </a:xfrm>
        </p:spPr>
        <p:txBody>
          <a:bodyPr/>
          <a:lstStyle>
            <a:lvl1pPr algn="r">
              <a:defRPr/>
            </a:lvl1pPr>
          </a:lstStyle>
          <a:p>
            <a:endParaRPr lang="en-US">
              <a:solidFill>
                <a:prstClr val="white">
                  <a:tint val="75000"/>
                </a:prstClr>
              </a:solidFill>
            </a:endParaRPr>
          </a:p>
        </p:txBody>
      </p:sp>
      <p:sp>
        <p:nvSpPr>
          <p:cNvPr id="6" name="Slide Number Placeholder 5"/>
          <p:cNvSpPr>
            <a:spLocks noGrp="1"/>
          </p:cNvSpPr>
          <p:nvPr>
            <p:ph type="sldNum" sz="quarter" idx="12"/>
          </p:nvPr>
        </p:nvSpPr>
        <p:spPr>
          <a:xfrm rot="-900000">
            <a:off x="10910309" y="3246940"/>
            <a:ext cx="1209927" cy="365125"/>
          </a:xfrm>
        </p:spPr>
        <p:txBody>
          <a:bodyPr/>
          <a:lstStyle>
            <a:lvl1pPr algn="l">
              <a:defRPr/>
            </a:lvl1pPr>
          </a:lstStyle>
          <a:p>
            <a:fld id="{32A78108-70EC-4C24-8137-185A5CA3827E}" type="slidenum">
              <a:rPr lang="en-US" smtClean="0">
                <a:solidFill>
                  <a:prstClr val="white">
                    <a:tint val="75000"/>
                  </a:prstClr>
                </a:solidFill>
              </a:rPr>
              <a:pPr/>
              <a:t>‹#›</a:t>
            </a:fld>
            <a:endParaRPr lang="en-US">
              <a:solidFill>
                <a:prstClr val="white">
                  <a:tint val="75000"/>
                </a:prstClr>
              </a:solidFill>
            </a:endParaRPr>
          </a:p>
        </p:txBody>
      </p:sp>
    </p:spTree>
    <p:extLst>
      <p:ext uri="{BB962C8B-B14F-4D97-AF65-F5344CB8AC3E}">
        <p14:creationId xmlns:p14="http://schemas.microsoft.com/office/powerpoint/2010/main" val="2890154384"/>
      </p:ext>
    </p:extLst>
  </p:cSld>
  <p:clrMapOvr>
    <a:masterClrMapping/>
  </p:clrMapOvr>
  <p:transition/>
  <p:timing>
    <p:tnLst>
      <p:par>
        <p:cTn id="1" dur="indefinite" restart="never" nodeType="tmRoot"/>
      </p:par>
    </p:tnLst>
  </p:timing>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12" name="Rounded Rectangle 11"/>
          <p:cNvSpPr/>
          <p:nvPr/>
        </p:nvSpPr>
        <p:spPr>
          <a:xfrm rot="20707748">
            <a:off x="-1177209" y="-626065"/>
            <a:ext cx="9920208" cy="7347127"/>
          </a:xfrm>
          <a:custGeom>
            <a:avLst/>
            <a:gdLst/>
            <a:ahLst/>
            <a:cxnLst/>
            <a:rect l="l" t="t" r="r" b="b"/>
            <a:pathLst>
              <a:path w="7440156" h="7347127">
                <a:moveTo>
                  <a:pt x="1760047" y="0"/>
                </a:moveTo>
                <a:lnTo>
                  <a:pt x="7440156" y="1508269"/>
                </a:lnTo>
                <a:lnTo>
                  <a:pt x="7440156" y="7265037"/>
                </a:lnTo>
                <a:cubicBezTo>
                  <a:pt x="7440156" y="7310374"/>
                  <a:pt x="7403403" y="7347127"/>
                  <a:pt x="7358066" y="7347127"/>
                </a:cubicBezTo>
                <a:lnTo>
                  <a:pt x="2707078" y="7347127"/>
                </a:lnTo>
                <a:lnTo>
                  <a:pt x="0" y="6628304"/>
                </a:lnTo>
                <a:close/>
              </a:path>
            </a:pathLst>
          </a:custGeom>
          <a:solidFill>
            <a:schemeClr val="bg1">
              <a:alpha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3" name="Rounded Rectangle 12"/>
          <p:cNvSpPr/>
          <p:nvPr/>
        </p:nvSpPr>
        <p:spPr>
          <a:xfrm rot="20707748">
            <a:off x="4302982" y="6274264"/>
            <a:ext cx="5862236" cy="1167472"/>
          </a:xfrm>
          <a:custGeom>
            <a:avLst/>
            <a:gdLst/>
            <a:ahLst/>
            <a:cxnLst/>
            <a:rect l="l" t="t" r="r" b="b"/>
            <a:pathLst>
              <a:path w="4396677" h="1167472">
                <a:moveTo>
                  <a:pt x="4346539" y="6451"/>
                </a:moveTo>
                <a:cubicBezTo>
                  <a:pt x="4376003" y="18913"/>
                  <a:pt x="4396677" y="48087"/>
                  <a:pt x="4396677" y="82090"/>
                </a:cubicBezTo>
                <a:lnTo>
                  <a:pt x="4396677" y="1167472"/>
                </a:lnTo>
                <a:lnTo>
                  <a:pt x="0" y="0"/>
                </a:lnTo>
                <a:lnTo>
                  <a:pt x="4314586" y="0"/>
                </a:lnTo>
                <a:cubicBezTo>
                  <a:pt x="4325920" y="0"/>
                  <a:pt x="4336718" y="2297"/>
                  <a:pt x="4346539" y="6451"/>
                </a:cubicBezTo>
                <a:close/>
              </a:path>
            </a:pathLst>
          </a:custGeom>
          <a:solidFill>
            <a:schemeClr val="bg1">
              <a:alpha val="3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4" name="Rounded Rectangle 13"/>
          <p:cNvSpPr/>
          <p:nvPr/>
        </p:nvSpPr>
        <p:spPr>
          <a:xfrm rot="20707748">
            <a:off x="10212701" y="5459727"/>
            <a:ext cx="2280759" cy="1538689"/>
          </a:xfrm>
          <a:custGeom>
            <a:avLst/>
            <a:gdLst/>
            <a:ahLst/>
            <a:cxnLst/>
            <a:rect l="l" t="t" r="r" b="b"/>
            <a:pathLst>
              <a:path w="1710569" h="1538689">
                <a:moveTo>
                  <a:pt x="1710569" y="1"/>
                </a:moveTo>
                <a:lnTo>
                  <a:pt x="1301993" y="1538689"/>
                </a:lnTo>
                <a:lnTo>
                  <a:pt x="0" y="1192965"/>
                </a:lnTo>
                <a:lnTo>
                  <a:pt x="0" y="82090"/>
                </a:lnTo>
                <a:cubicBezTo>
                  <a:pt x="0" y="36753"/>
                  <a:pt x="36753" y="0"/>
                  <a:pt x="82090" y="0"/>
                </a:cubicBezTo>
                <a:close/>
              </a:path>
            </a:pathLst>
          </a:custGeom>
          <a:solidFill>
            <a:schemeClr val="bg1">
              <a:alpha val="2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5" name="Rounded Rectangle 14"/>
          <p:cNvSpPr/>
          <p:nvPr/>
        </p:nvSpPr>
        <p:spPr>
          <a:xfrm rot="20707748">
            <a:off x="8888568" y="-490731"/>
            <a:ext cx="4087701" cy="5811871"/>
          </a:xfrm>
          <a:custGeom>
            <a:avLst/>
            <a:gdLst/>
            <a:ahLst/>
            <a:cxnLst/>
            <a:rect l="l" t="t" r="r" b="b"/>
            <a:pathLst>
              <a:path w="3065776" h="5811871">
                <a:moveTo>
                  <a:pt x="0" y="0"/>
                </a:moveTo>
                <a:lnTo>
                  <a:pt x="3065776" y="814071"/>
                </a:lnTo>
                <a:lnTo>
                  <a:pt x="1738684" y="5811871"/>
                </a:lnTo>
                <a:lnTo>
                  <a:pt x="82090" y="5811871"/>
                </a:lnTo>
                <a:cubicBezTo>
                  <a:pt x="36753" y="5811871"/>
                  <a:pt x="0" y="5775118"/>
                  <a:pt x="0" y="5729781"/>
                </a:cubicBezTo>
                <a:close/>
              </a:path>
            </a:pathLst>
          </a:custGeom>
          <a:solidFill>
            <a:schemeClr val="bg1">
              <a:alpha val="7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 name="Vertical Title 1"/>
          <p:cNvSpPr>
            <a:spLocks noGrp="1"/>
          </p:cNvSpPr>
          <p:nvPr>
            <p:ph type="title" orient="vert"/>
          </p:nvPr>
        </p:nvSpPr>
        <p:spPr>
          <a:xfrm rot="-900000">
            <a:off x="9057780" y="511413"/>
            <a:ext cx="1914144" cy="481888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rot="-900000">
            <a:off x="1290351" y="1075676"/>
            <a:ext cx="7198607" cy="508826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rot="-900000">
            <a:off x="10338816" y="5888739"/>
            <a:ext cx="1658112" cy="365125"/>
          </a:xfrm>
        </p:spPr>
        <p:txBody>
          <a:bodyPr/>
          <a:lstStyle>
            <a:lvl1pPr algn="l">
              <a:defRPr/>
            </a:lvl1pPr>
          </a:lstStyle>
          <a:p>
            <a:fld id="{7ACA2D22-5DF7-4C07-89CA-B63A7468D1A4}" type="datetimeFigureOut">
              <a:rPr lang="en-US" smtClean="0">
                <a:solidFill>
                  <a:prstClr val="white">
                    <a:tint val="75000"/>
                  </a:prstClr>
                </a:solidFill>
              </a:rPr>
              <a:pPr/>
              <a:t>5/22/2021</a:t>
            </a:fld>
            <a:endParaRPr lang="en-US">
              <a:solidFill>
                <a:prstClr val="white">
                  <a:tint val="75000"/>
                </a:prstClr>
              </a:solidFill>
            </a:endParaRPr>
          </a:p>
        </p:txBody>
      </p:sp>
      <p:sp>
        <p:nvSpPr>
          <p:cNvPr id="5" name="Footer Placeholder 4"/>
          <p:cNvSpPr>
            <a:spLocks noGrp="1"/>
          </p:cNvSpPr>
          <p:nvPr>
            <p:ph type="ftr" sz="quarter" idx="11"/>
          </p:nvPr>
        </p:nvSpPr>
        <p:spPr>
          <a:xfrm rot="-900000">
            <a:off x="6663744" y="6188247"/>
            <a:ext cx="3173741" cy="365125"/>
          </a:xfrm>
        </p:spPr>
        <p:txBody>
          <a:bodyPr/>
          <a:lstStyle>
            <a:lvl1pPr algn="r">
              <a:defRPr/>
            </a:lvl1pPr>
          </a:lstStyle>
          <a:p>
            <a:endParaRPr lang="en-US">
              <a:solidFill>
                <a:prstClr val="white">
                  <a:tint val="75000"/>
                </a:prstClr>
              </a:solidFill>
            </a:endParaRPr>
          </a:p>
        </p:txBody>
      </p:sp>
      <p:sp>
        <p:nvSpPr>
          <p:cNvPr id="6" name="Slide Number Placeholder 5"/>
          <p:cNvSpPr>
            <a:spLocks noGrp="1"/>
          </p:cNvSpPr>
          <p:nvPr>
            <p:ph type="sldNum" sz="quarter" idx="12"/>
          </p:nvPr>
        </p:nvSpPr>
        <p:spPr>
          <a:xfrm rot="-900000">
            <a:off x="10253472" y="5641851"/>
            <a:ext cx="1658112" cy="365125"/>
          </a:xfrm>
        </p:spPr>
        <p:txBody>
          <a:bodyPr/>
          <a:lstStyle>
            <a:lvl1pPr algn="l">
              <a:defRPr/>
            </a:lvl1pPr>
          </a:lstStyle>
          <a:p>
            <a:fld id="{32A78108-70EC-4C24-8137-185A5CA3827E}" type="slidenum">
              <a:rPr lang="en-US" smtClean="0">
                <a:solidFill>
                  <a:prstClr val="white">
                    <a:tint val="75000"/>
                  </a:prstClr>
                </a:solidFill>
              </a:rPr>
              <a:pPr/>
              <a:t>‹#›</a:t>
            </a:fld>
            <a:endParaRPr lang="en-US">
              <a:solidFill>
                <a:prstClr val="white">
                  <a:tint val="75000"/>
                </a:prstClr>
              </a:solidFill>
            </a:endParaRPr>
          </a:p>
        </p:txBody>
      </p:sp>
    </p:spTree>
    <p:extLst>
      <p:ext uri="{BB962C8B-B14F-4D97-AF65-F5344CB8AC3E}">
        <p14:creationId xmlns:p14="http://schemas.microsoft.com/office/powerpoint/2010/main" val="387470853"/>
      </p:ext>
    </p:extLst>
  </p:cSld>
  <p:clrMapOvr>
    <a:masterClrMapping/>
  </p:clrMapOvr>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831851" y="1709740"/>
            <a:ext cx="10515600" cy="2852737"/>
          </a:xfrm>
        </p:spPr>
        <p:txBody>
          <a:bodyPr anchor="b"/>
          <a:lstStyle>
            <a:lvl1pPr>
              <a:defRPr sz="6000"/>
            </a:lvl1pPr>
          </a:lstStyle>
          <a:p>
            <a:r>
              <a:rPr lang="el-GR" smtClean="0"/>
              <a:t>Στυλ κύριου τίτλου</a:t>
            </a:r>
            <a:endParaRPr lang="el-GR"/>
          </a:p>
        </p:txBody>
      </p:sp>
      <p:sp>
        <p:nvSpPr>
          <p:cNvPr id="3" name="Θέση κειμένου 2"/>
          <p:cNvSpPr>
            <a:spLocks noGrp="1"/>
          </p:cNvSpPr>
          <p:nvPr>
            <p:ph type="body" idx="1"/>
          </p:nvPr>
        </p:nvSpPr>
        <p:spPr>
          <a:xfrm>
            <a:off x="831851" y="4589465"/>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smtClean="0"/>
              <a:t>Στυλ υποδείγματος κειμένου</a:t>
            </a:r>
          </a:p>
        </p:txBody>
      </p:sp>
      <p:sp>
        <p:nvSpPr>
          <p:cNvPr id="4" name="Θέση ημερομηνίας 3"/>
          <p:cNvSpPr>
            <a:spLocks noGrp="1"/>
          </p:cNvSpPr>
          <p:nvPr>
            <p:ph type="dt" sz="half" idx="10"/>
          </p:nvPr>
        </p:nvSpPr>
        <p:spPr/>
        <p:txBody>
          <a:bodyPr/>
          <a:lstStyle/>
          <a:p>
            <a:fld id="{FE1DD966-0E3C-4DD1-A55E-8490E4CFD615}" type="datetimeFigureOut">
              <a:rPr lang="el-GR" smtClean="0"/>
              <a:pPr/>
              <a:t>22/5/2021</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F4D9E41F-13A2-4B89-AA3D-1AE90BCE5FA0}" type="slidenum">
              <a:rPr lang="el-GR" smtClean="0"/>
              <a:pPr/>
              <a:t>‹#›</a:t>
            </a:fld>
            <a:endParaRPr lang="el-GR"/>
          </a:p>
        </p:txBody>
      </p:sp>
    </p:spTree>
    <p:extLst>
      <p:ext uri="{BB962C8B-B14F-4D97-AF65-F5344CB8AC3E}">
        <p14:creationId xmlns:p14="http://schemas.microsoft.com/office/powerpoint/2010/main" val="4741401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sz="half" idx="1"/>
          </p:nvPr>
        </p:nvSpPr>
        <p:spPr>
          <a:xfrm>
            <a:off x="838200" y="1825625"/>
            <a:ext cx="5181600" cy="4351338"/>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περιεχομένου 3"/>
          <p:cNvSpPr>
            <a:spLocks noGrp="1"/>
          </p:cNvSpPr>
          <p:nvPr>
            <p:ph sz="half" idx="2"/>
          </p:nvPr>
        </p:nvSpPr>
        <p:spPr>
          <a:xfrm>
            <a:off x="6172200" y="1825625"/>
            <a:ext cx="5181600" cy="4351338"/>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ημερομηνίας 4"/>
          <p:cNvSpPr>
            <a:spLocks noGrp="1"/>
          </p:cNvSpPr>
          <p:nvPr>
            <p:ph type="dt" sz="half" idx="10"/>
          </p:nvPr>
        </p:nvSpPr>
        <p:spPr/>
        <p:txBody>
          <a:bodyPr/>
          <a:lstStyle/>
          <a:p>
            <a:fld id="{FE1DD966-0E3C-4DD1-A55E-8490E4CFD615}" type="datetimeFigureOut">
              <a:rPr lang="el-GR" smtClean="0"/>
              <a:pPr/>
              <a:t>22/5/2021</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F4D9E41F-13A2-4B89-AA3D-1AE90BCE5FA0}" type="slidenum">
              <a:rPr lang="el-GR" smtClean="0"/>
              <a:pPr/>
              <a:t>‹#›</a:t>
            </a:fld>
            <a:endParaRPr lang="el-GR"/>
          </a:p>
        </p:txBody>
      </p:sp>
    </p:spTree>
    <p:extLst>
      <p:ext uri="{BB962C8B-B14F-4D97-AF65-F5344CB8AC3E}">
        <p14:creationId xmlns:p14="http://schemas.microsoft.com/office/powerpoint/2010/main" val="7603669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a:xfrm>
            <a:off x="839788" y="365127"/>
            <a:ext cx="10515600" cy="1325563"/>
          </a:xfrm>
        </p:spPr>
        <p:txBody>
          <a:bodyPr/>
          <a:lstStyle/>
          <a:p>
            <a:r>
              <a:rPr lang="el-GR" smtClean="0"/>
              <a:t>Στυλ κύριου τίτλου</a:t>
            </a:r>
            <a:endParaRPr lang="el-GR"/>
          </a:p>
        </p:txBody>
      </p:sp>
      <p:sp>
        <p:nvSpPr>
          <p:cNvPr id="3" name="Θέση κειμένου 2"/>
          <p:cNvSpPr>
            <a:spLocks noGrp="1"/>
          </p:cNvSpPr>
          <p:nvPr>
            <p:ph type="body" idx="1"/>
          </p:nvPr>
        </p:nvSpPr>
        <p:spPr>
          <a:xfrm>
            <a:off x="839789"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Θέση περιεχομένου 3"/>
          <p:cNvSpPr>
            <a:spLocks noGrp="1"/>
          </p:cNvSpPr>
          <p:nvPr>
            <p:ph sz="half" idx="2"/>
          </p:nvPr>
        </p:nvSpPr>
        <p:spPr>
          <a:xfrm>
            <a:off x="839789" y="2505075"/>
            <a:ext cx="5157787" cy="3684588"/>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κειμένου 4"/>
          <p:cNvSpPr>
            <a:spLocks noGrp="1"/>
          </p:cNvSpPr>
          <p:nvPr>
            <p:ph type="body" sz="quarter" idx="3"/>
          </p:nvPr>
        </p:nvSpPr>
        <p:spPr>
          <a:xfrm>
            <a:off x="6172201"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Θέση περιεχομένου 5"/>
          <p:cNvSpPr>
            <a:spLocks noGrp="1"/>
          </p:cNvSpPr>
          <p:nvPr>
            <p:ph sz="quarter" idx="4"/>
          </p:nvPr>
        </p:nvSpPr>
        <p:spPr>
          <a:xfrm>
            <a:off x="6172201" y="2505075"/>
            <a:ext cx="5183188" cy="3684588"/>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Θέση ημερομηνίας 6"/>
          <p:cNvSpPr>
            <a:spLocks noGrp="1"/>
          </p:cNvSpPr>
          <p:nvPr>
            <p:ph type="dt" sz="half" idx="10"/>
          </p:nvPr>
        </p:nvSpPr>
        <p:spPr/>
        <p:txBody>
          <a:bodyPr/>
          <a:lstStyle/>
          <a:p>
            <a:fld id="{FE1DD966-0E3C-4DD1-A55E-8490E4CFD615}" type="datetimeFigureOut">
              <a:rPr lang="el-GR" smtClean="0"/>
              <a:pPr/>
              <a:t>22/5/2021</a:t>
            </a:fld>
            <a:endParaRPr lang="el-GR"/>
          </a:p>
        </p:txBody>
      </p:sp>
      <p:sp>
        <p:nvSpPr>
          <p:cNvPr id="8" name="Θέση υποσέλιδου 7"/>
          <p:cNvSpPr>
            <a:spLocks noGrp="1"/>
          </p:cNvSpPr>
          <p:nvPr>
            <p:ph type="ftr" sz="quarter" idx="11"/>
          </p:nvPr>
        </p:nvSpPr>
        <p:spPr/>
        <p:txBody>
          <a:bodyPr/>
          <a:lstStyle/>
          <a:p>
            <a:endParaRPr lang="el-GR"/>
          </a:p>
        </p:txBody>
      </p:sp>
      <p:sp>
        <p:nvSpPr>
          <p:cNvPr id="9" name="Θέση αριθμού διαφάνειας 8"/>
          <p:cNvSpPr>
            <a:spLocks noGrp="1"/>
          </p:cNvSpPr>
          <p:nvPr>
            <p:ph type="sldNum" sz="quarter" idx="12"/>
          </p:nvPr>
        </p:nvSpPr>
        <p:spPr/>
        <p:txBody>
          <a:bodyPr/>
          <a:lstStyle/>
          <a:p>
            <a:fld id="{F4D9E41F-13A2-4B89-AA3D-1AE90BCE5FA0}" type="slidenum">
              <a:rPr lang="el-GR" smtClean="0"/>
              <a:pPr/>
              <a:t>‹#›</a:t>
            </a:fld>
            <a:endParaRPr lang="el-GR"/>
          </a:p>
        </p:txBody>
      </p:sp>
    </p:spTree>
    <p:extLst>
      <p:ext uri="{BB962C8B-B14F-4D97-AF65-F5344CB8AC3E}">
        <p14:creationId xmlns:p14="http://schemas.microsoft.com/office/powerpoint/2010/main" val="34479920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ημερομηνίας 2"/>
          <p:cNvSpPr>
            <a:spLocks noGrp="1"/>
          </p:cNvSpPr>
          <p:nvPr>
            <p:ph type="dt" sz="half" idx="10"/>
          </p:nvPr>
        </p:nvSpPr>
        <p:spPr/>
        <p:txBody>
          <a:bodyPr/>
          <a:lstStyle/>
          <a:p>
            <a:fld id="{FE1DD966-0E3C-4DD1-A55E-8490E4CFD615}" type="datetimeFigureOut">
              <a:rPr lang="el-GR" smtClean="0"/>
              <a:pPr/>
              <a:t>22/5/2021</a:t>
            </a:fld>
            <a:endParaRPr lang="el-GR"/>
          </a:p>
        </p:txBody>
      </p:sp>
      <p:sp>
        <p:nvSpPr>
          <p:cNvPr id="4" name="Θέση υποσέλιδου 3"/>
          <p:cNvSpPr>
            <a:spLocks noGrp="1"/>
          </p:cNvSpPr>
          <p:nvPr>
            <p:ph type="ftr" sz="quarter" idx="11"/>
          </p:nvPr>
        </p:nvSpPr>
        <p:spPr/>
        <p:txBody>
          <a:bodyPr/>
          <a:lstStyle/>
          <a:p>
            <a:endParaRPr lang="el-GR"/>
          </a:p>
        </p:txBody>
      </p:sp>
      <p:sp>
        <p:nvSpPr>
          <p:cNvPr id="5" name="Θέση αριθμού διαφάνειας 4"/>
          <p:cNvSpPr>
            <a:spLocks noGrp="1"/>
          </p:cNvSpPr>
          <p:nvPr>
            <p:ph type="sldNum" sz="quarter" idx="12"/>
          </p:nvPr>
        </p:nvSpPr>
        <p:spPr/>
        <p:txBody>
          <a:bodyPr/>
          <a:lstStyle/>
          <a:p>
            <a:fld id="{F4D9E41F-13A2-4B89-AA3D-1AE90BCE5FA0}" type="slidenum">
              <a:rPr lang="el-GR" smtClean="0"/>
              <a:pPr/>
              <a:t>‹#›</a:t>
            </a:fld>
            <a:endParaRPr lang="el-GR"/>
          </a:p>
        </p:txBody>
      </p:sp>
    </p:spTree>
    <p:extLst>
      <p:ext uri="{BB962C8B-B14F-4D97-AF65-F5344CB8AC3E}">
        <p14:creationId xmlns:p14="http://schemas.microsoft.com/office/powerpoint/2010/main" val="31316127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Θέση ημερομηνίας 1"/>
          <p:cNvSpPr>
            <a:spLocks noGrp="1"/>
          </p:cNvSpPr>
          <p:nvPr>
            <p:ph type="dt" sz="half" idx="10"/>
          </p:nvPr>
        </p:nvSpPr>
        <p:spPr/>
        <p:txBody>
          <a:bodyPr/>
          <a:lstStyle/>
          <a:p>
            <a:fld id="{FE1DD966-0E3C-4DD1-A55E-8490E4CFD615}" type="datetimeFigureOut">
              <a:rPr lang="el-GR" smtClean="0"/>
              <a:pPr/>
              <a:t>22/5/2021</a:t>
            </a:fld>
            <a:endParaRPr lang="el-GR"/>
          </a:p>
        </p:txBody>
      </p:sp>
      <p:sp>
        <p:nvSpPr>
          <p:cNvPr id="3" name="Θέση υποσέλιδου 2"/>
          <p:cNvSpPr>
            <a:spLocks noGrp="1"/>
          </p:cNvSpPr>
          <p:nvPr>
            <p:ph type="ftr" sz="quarter" idx="11"/>
          </p:nvPr>
        </p:nvSpPr>
        <p:spPr/>
        <p:txBody>
          <a:bodyPr/>
          <a:lstStyle/>
          <a:p>
            <a:endParaRPr lang="el-GR"/>
          </a:p>
        </p:txBody>
      </p:sp>
      <p:sp>
        <p:nvSpPr>
          <p:cNvPr id="4" name="Θέση αριθμού διαφάνειας 3"/>
          <p:cNvSpPr>
            <a:spLocks noGrp="1"/>
          </p:cNvSpPr>
          <p:nvPr>
            <p:ph type="sldNum" sz="quarter" idx="12"/>
          </p:nvPr>
        </p:nvSpPr>
        <p:spPr/>
        <p:txBody>
          <a:bodyPr/>
          <a:lstStyle/>
          <a:p>
            <a:fld id="{F4D9E41F-13A2-4B89-AA3D-1AE90BCE5FA0}" type="slidenum">
              <a:rPr lang="el-GR" smtClean="0"/>
              <a:pPr/>
              <a:t>‹#›</a:t>
            </a:fld>
            <a:endParaRPr lang="el-GR"/>
          </a:p>
        </p:txBody>
      </p:sp>
    </p:spTree>
    <p:extLst>
      <p:ext uri="{BB962C8B-B14F-4D97-AF65-F5344CB8AC3E}">
        <p14:creationId xmlns:p14="http://schemas.microsoft.com/office/powerpoint/2010/main" val="20557433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839788" y="457200"/>
            <a:ext cx="3932237" cy="1600200"/>
          </a:xfrm>
        </p:spPr>
        <p:txBody>
          <a:bodyPr anchor="b"/>
          <a:lstStyle>
            <a:lvl1pPr>
              <a:defRPr sz="3200"/>
            </a:lvl1pPr>
          </a:lstStyle>
          <a:p>
            <a:r>
              <a:rPr lang="el-GR" smtClean="0"/>
              <a:t>Στυλ κύριου τίτλου</a:t>
            </a:r>
            <a:endParaRPr lang="el-GR"/>
          </a:p>
        </p:txBody>
      </p:sp>
      <p:sp>
        <p:nvSpPr>
          <p:cNvPr id="3" name="Θέση περιεχομένου 2"/>
          <p:cNvSpPr>
            <a:spLocks noGrp="1"/>
          </p:cNvSpPr>
          <p:nvPr>
            <p:ph idx="1"/>
          </p:nvPr>
        </p:nvSpPr>
        <p:spPr>
          <a:xfrm>
            <a:off x="5183188" y="987427"/>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κειμένου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smtClean="0"/>
              <a:t>Στυλ υποδείγματος κειμένου</a:t>
            </a:r>
          </a:p>
        </p:txBody>
      </p:sp>
      <p:sp>
        <p:nvSpPr>
          <p:cNvPr id="5" name="Θέση ημερομηνίας 4"/>
          <p:cNvSpPr>
            <a:spLocks noGrp="1"/>
          </p:cNvSpPr>
          <p:nvPr>
            <p:ph type="dt" sz="half" idx="10"/>
          </p:nvPr>
        </p:nvSpPr>
        <p:spPr/>
        <p:txBody>
          <a:bodyPr/>
          <a:lstStyle/>
          <a:p>
            <a:fld id="{FE1DD966-0E3C-4DD1-A55E-8490E4CFD615}" type="datetimeFigureOut">
              <a:rPr lang="el-GR" smtClean="0"/>
              <a:pPr/>
              <a:t>22/5/2021</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F4D9E41F-13A2-4B89-AA3D-1AE90BCE5FA0}" type="slidenum">
              <a:rPr lang="el-GR" smtClean="0"/>
              <a:pPr/>
              <a:t>‹#›</a:t>
            </a:fld>
            <a:endParaRPr lang="el-GR"/>
          </a:p>
        </p:txBody>
      </p:sp>
    </p:spTree>
    <p:extLst>
      <p:ext uri="{BB962C8B-B14F-4D97-AF65-F5344CB8AC3E}">
        <p14:creationId xmlns:p14="http://schemas.microsoft.com/office/powerpoint/2010/main" val="30753734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839788" y="457200"/>
            <a:ext cx="3932237" cy="1600200"/>
          </a:xfrm>
        </p:spPr>
        <p:txBody>
          <a:bodyPr anchor="b"/>
          <a:lstStyle>
            <a:lvl1pPr>
              <a:defRPr sz="3200"/>
            </a:lvl1pPr>
          </a:lstStyle>
          <a:p>
            <a:r>
              <a:rPr lang="el-GR" smtClean="0"/>
              <a:t>Στυλ κύριου τίτλου</a:t>
            </a:r>
            <a:endParaRPr lang="el-GR"/>
          </a:p>
        </p:txBody>
      </p:sp>
      <p:sp>
        <p:nvSpPr>
          <p:cNvPr id="3" name="Θέση εικόνας 2"/>
          <p:cNvSpPr>
            <a:spLocks noGrp="1"/>
          </p:cNvSpPr>
          <p:nvPr>
            <p:ph type="pic" idx="1"/>
          </p:nvPr>
        </p:nvSpPr>
        <p:spPr>
          <a:xfrm>
            <a:off x="5183188" y="987427"/>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smtClean="0"/>
              <a:t>Στυλ υποδείγματος κειμένου</a:t>
            </a:r>
          </a:p>
        </p:txBody>
      </p:sp>
      <p:sp>
        <p:nvSpPr>
          <p:cNvPr id="5" name="Θέση ημερομηνίας 4"/>
          <p:cNvSpPr>
            <a:spLocks noGrp="1"/>
          </p:cNvSpPr>
          <p:nvPr>
            <p:ph type="dt" sz="half" idx="10"/>
          </p:nvPr>
        </p:nvSpPr>
        <p:spPr/>
        <p:txBody>
          <a:bodyPr/>
          <a:lstStyle/>
          <a:p>
            <a:fld id="{FE1DD966-0E3C-4DD1-A55E-8490E4CFD615}" type="datetimeFigureOut">
              <a:rPr lang="el-GR" smtClean="0"/>
              <a:pPr/>
              <a:t>22/5/2021</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F4D9E41F-13A2-4B89-AA3D-1AE90BCE5FA0}" type="slidenum">
              <a:rPr lang="el-GR" smtClean="0"/>
              <a:pPr/>
              <a:t>‹#›</a:t>
            </a:fld>
            <a:endParaRPr lang="el-GR"/>
          </a:p>
        </p:txBody>
      </p:sp>
    </p:spTree>
    <p:extLst>
      <p:ext uri="{BB962C8B-B14F-4D97-AF65-F5344CB8AC3E}">
        <p14:creationId xmlns:p14="http://schemas.microsoft.com/office/powerpoint/2010/main" val="9039565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p:cNvSpPr>
            <a:spLocks noGrp="1"/>
          </p:cNvSpPr>
          <p:nvPr>
            <p:ph type="title"/>
          </p:nvPr>
        </p:nvSpPr>
        <p:spPr>
          <a:xfrm>
            <a:off x="838200" y="365127"/>
            <a:ext cx="10515600" cy="1325563"/>
          </a:xfrm>
          <a:prstGeom prst="rect">
            <a:avLst/>
          </a:prstGeom>
        </p:spPr>
        <p:txBody>
          <a:bodyPr vert="horz" lIns="91440" tIns="45720" rIns="91440" bIns="45720" rtlCol="0" anchor="ctr">
            <a:normAutofit/>
          </a:bodyPr>
          <a:lstStyle/>
          <a:p>
            <a:r>
              <a:rPr lang="el-GR" smtClean="0"/>
              <a:t>Στυλ κύριου τίτλου</a:t>
            </a:r>
            <a:endParaRPr lang="el-GR"/>
          </a:p>
        </p:txBody>
      </p:sp>
      <p:sp>
        <p:nvSpPr>
          <p:cNvPr id="3" name="Θέση κειμένου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2"/>
          </p:nvPr>
        </p:nvSpPr>
        <p:spPr>
          <a:xfrm>
            <a:off x="838200" y="6356352"/>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E1DD966-0E3C-4DD1-A55E-8490E4CFD615}" type="datetimeFigureOut">
              <a:rPr lang="el-GR" smtClean="0"/>
              <a:pPr/>
              <a:t>22/5/2021</a:t>
            </a:fld>
            <a:endParaRPr lang="el-GR"/>
          </a:p>
        </p:txBody>
      </p:sp>
      <p:sp>
        <p:nvSpPr>
          <p:cNvPr id="5" name="Θέση υποσέλιδου 4"/>
          <p:cNvSpPr>
            <a:spLocks noGrp="1"/>
          </p:cNvSpPr>
          <p:nvPr>
            <p:ph type="ftr" sz="quarter" idx="3"/>
          </p:nvPr>
        </p:nvSpPr>
        <p:spPr>
          <a:xfrm>
            <a:off x="4038600" y="6356352"/>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Θέση αριθμού διαφάνειας 5"/>
          <p:cNvSpPr>
            <a:spLocks noGrp="1"/>
          </p:cNvSpPr>
          <p:nvPr>
            <p:ph type="sldNum" sz="quarter" idx="4"/>
          </p:nvPr>
        </p:nvSpPr>
        <p:spPr>
          <a:xfrm>
            <a:off x="8610600" y="6356352"/>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4D9E41F-13A2-4B89-AA3D-1AE90BCE5FA0}" type="slidenum">
              <a:rPr lang="el-GR" smtClean="0"/>
              <a:pPr/>
              <a:t>‹#›</a:t>
            </a:fld>
            <a:endParaRPr lang="el-GR"/>
          </a:p>
        </p:txBody>
      </p:sp>
    </p:spTree>
    <p:extLst>
      <p:ext uri="{BB962C8B-B14F-4D97-AF65-F5344CB8AC3E}">
        <p14:creationId xmlns:p14="http://schemas.microsoft.com/office/powerpoint/2010/main" val="10731719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6" descr="Scan1080Base.png"/>
          <p:cNvPicPr>
            <a:picLocks noChangeAspect="1"/>
          </p:cNvPicPr>
          <p:nvPr/>
        </p:nvPicPr>
        <p:blipFill>
          <a:blip r:embed="rId13" cstate="print">
            <a:lum bright="-38000"/>
          </a:blip>
          <a:stretch>
            <a:fillRect/>
          </a:stretch>
        </p:blipFill>
        <p:spPr>
          <a:xfrm>
            <a:off x="0" y="0"/>
            <a:ext cx="12192000" cy="6858000"/>
          </a:xfrm>
          <a:prstGeom prst="rect">
            <a:avLst/>
          </a:prstGeom>
        </p:spPr>
      </p:pic>
      <p:sp>
        <p:nvSpPr>
          <p:cNvPr id="2" name="Title Placeholder 1"/>
          <p:cNvSpPr>
            <a:spLocks noGrp="1"/>
          </p:cNvSpPr>
          <p:nvPr>
            <p:ph type="title"/>
          </p:nvPr>
        </p:nvSpPr>
        <p:spPr>
          <a:xfrm rot="-5400000">
            <a:off x="-11172" y="2500375"/>
            <a:ext cx="5320597" cy="2453449"/>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876801" y="990600"/>
            <a:ext cx="6702699" cy="478334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9550400" y="6096004"/>
            <a:ext cx="2032000" cy="365125"/>
          </a:xfrm>
          <a:prstGeom prst="rect">
            <a:avLst/>
          </a:prstGeom>
        </p:spPr>
        <p:txBody>
          <a:bodyPr vert="horz" lIns="91440" tIns="45720" rIns="91440" bIns="45720" rtlCol="0" anchor="ctr"/>
          <a:lstStyle>
            <a:lvl1pPr algn="r">
              <a:defRPr sz="1200">
                <a:solidFill>
                  <a:schemeClr val="tx1">
                    <a:tint val="75000"/>
                  </a:schemeClr>
                </a:solidFill>
                <a:effectLst/>
              </a:defRPr>
            </a:lvl1pPr>
          </a:lstStyle>
          <a:p>
            <a:fld id="{7ACA2D22-5DF7-4C07-89CA-B63A7468D1A4}" type="datetimeFigureOut">
              <a:rPr lang="en-US" smtClean="0">
                <a:solidFill>
                  <a:prstClr val="white">
                    <a:tint val="75000"/>
                  </a:prstClr>
                </a:solidFill>
              </a:rPr>
              <a:pPr/>
              <a:t>5/22/2021</a:t>
            </a:fld>
            <a:endParaRPr lang="en-US">
              <a:solidFill>
                <a:prstClr val="white">
                  <a:tint val="75000"/>
                </a:prstClr>
              </a:solidFill>
            </a:endParaRPr>
          </a:p>
        </p:txBody>
      </p:sp>
      <p:sp>
        <p:nvSpPr>
          <p:cNvPr id="5" name="Footer Placeholder 4"/>
          <p:cNvSpPr>
            <a:spLocks noGrp="1"/>
          </p:cNvSpPr>
          <p:nvPr>
            <p:ph type="ftr" sz="quarter" idx="3"/>
          </p:nvPr>
        </p:nvSpPr>
        <p:spPr>
          <a:xfrm>
            <a:off x="5384800" y="6096004"/>
            <a:ext cx="4165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a:solidFill>
                <a:prstClr val="white">
                  <a:tint val="75000"/>
                </a:prstClr>
              </a:solidFill>
            </a:endParaRPr>
          </a:p>
        </p:txBody>
      </p:sp>
      <p:sp>
        <p:nvSpPr>
          <p:cNvPr id="6" name="Slide Number Placeholder 5"/>
          <p:cNvSpPr>
            <a:spLocks noGrp="1"/>
          </p:cNvSpPr>
          <p:nvPr>
            <p:ph type="sldNum" sz="quarter" idx="4"/>
          </p:nvPr>
        </p:nvSpPr>
        <p:spPr>
          <a:xfrm>
            <a:off x="950729" y="532494"/>
            <a:ext cx="2844800" cy="365125"/>
          </a:xfrm>
          <a:prstGeom prst="rect">
            <a:avLst/>
          </a:prstGeom>
        </p:spPr>
        <p:txBody>
          <a:bodyPr vert="horz" lIns="91440" tIns="45720" rIns="91440" bIns="45720" rtlCol="0" anchor="ctr"/>
          <a:lstStyle>
            <a:lvl1pPr algn="r">
              <a:defRPr sz="2400">
                <a:solidFill>
                  <a:schemeClr val="tx1">
                    <a:tint val="75000"/>
                  </a:schemeClr>
                </a:solidFill>
              </a:defRPr>
            </a:lvl1pPr>
          </a:lstStyle>
          <a:p>
            <a:fld id="{32A78108-70EC-4C24-8137-185A5CA3827E}" type="slidenum">
              <a:rPr lang="en-US" smtClean="0">
                <a:solidFill>
                  <a:prstClr val="white">
                    <a:tint val="75000"/>
                  </a:prstClr>
                </a:solidFill>
              </a:rPr>
              <a:pPr/>
              <a:t>‹#›</a:t>
            </a:fld>
            <a:endParaRPr lang="en-US">
              <a:solidFill>
                <a:prstClr val="white">
                  <a:tint val="75000"/>
                </a:prstClr>
              </a:solidFill>
            </a:endParaRPr>
          </a:p>
        </p:txBody>
      </p:sp>
    </p:spTree>
    <p:extLst>
      <p:ext uri="{BB962C8B-B14F-4D97-AF65-F5344CB8AC3E}">
        <p14:creationId xmlns:p14="http://schemas.microsoft.com/office/powerpoint/2010/main" val="3827328448"/>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p:timing>
    <p:tnLst>
      <p:par>
        <p:cTn id="1" dur="indefinite" restart="never" nodeType="tmRoot"/>
      </p:par>
    </p:tnLst>
  </p:timing>
  <p:txStyles>
    <p:titleStyle>
      <a:lvl1pPr algn="r" defTabSz="914400" rtl="0" eaLnBrk="1" latinLnBrk="0" hangingPunct="1">
        <a:spcBef>
          <a:spcPct val="0"/>
        </a:spcBef>
        <a:buNone/>
        <a:defRPr sz="4400" kern="1200">
          <a:solidFill>
            <a:schemeClr val="tx1"/>
          </a:solidFill>
          <a:effectLst>
            <a:outerShdw blurRad="38100" dist="38100" dir="2700000" algn="tl">
              <a:srgbClr val="000000">
                <a:alpha val="43137"/>
              </a:srgbClr>
            </a:outerShdw>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65760" indent="-365760" algn="l" defTabSz="914400" rtl="0" eaLnBrk="1" latinLnBrk="0" hangingPunct="1">
        <a:spcBef>
          <a:spcPct val="20000"/>
        </a:spcBef>
        <a:spcAft>
          <a:spcPts val="600"/>
        </a:spcAft>
        <a:buSzPct val="160000"/>
        <a:buFont typeface="Wingdings" pitchFamily="2" charset="2"/>
        <a:buChar char=""/>
        <a:defRPr sz="2800" kern="1200">
          <a:solidFill>
            <a:schemeClr val="tx1"/>
          </a:solidFill>
          <a:effectLst>
            <a:outerShdw blurRad="38100" dist="38100" dir="2700000" algn="tl">
              <a:srgbClr val="000000">
                <a:alpha val="43137"/>
              </a:srgbClr>
            </a:outerShdw>
          </a:effectLst>
          <a:latin typeface="+mn-lt"/>
          <a:ea typeface="+mn-ea"/>
          <a:cs typeface="+mn-cs"/>
        </a:defRPr>
      </a:lvl1pPr>
      <a:lvl2pPr marL="731520" indent="-365760" algn="l" defTabSz="914400" rtl="0" eaLnBrk="1" latinLnBrk="0" hangingPunct="1">
        <a:spcBef>
          <a:spcPct val="20000"/>
        </a:spcBef>
        <a:spcAft>
          <a:spcPts val="600"/>
        </a:spcAft>
        <a:buSzPct val="160000"/>
        <a:buFont typeface="Wingdings" pitchFamily="2" charset="2"/>
        <a:buChar char=""/>
        <a:defRPr sz="2400" kern="1200">
          <a:solidFill>
            <a:schemeClr val="tx1"/>
          </a:solidFill>
          <a:effectLst>
            <a:outerShdw blurRad="38100" dist="38100" dir="2700000" algn="tl">
              <a:srgbClr val="000000">
                <a:alpha val="43137"/>
              </a:srgbClr>
            </a:outerShdw>
          </a:effectLst>
          <a:latin typeface="+mn-lt"/>
          <a:ea typeface="+mn-ea"/>
          <a:cs typeface="+mn-cs"/>
        </a:defRPr>
      </a:lvl2pPr>
      <a:lvl3pPr marL="1097280" indent="-320040" algn="l" defTabSz="914400" rtl="0" eaLnBrk="1" latinLnBrk="0" hangingPunct="1">
        <a:spcBef>
          <a:spcPct val="20000"/>
        </a:spcBef>
        <a:spcAft>
          <a:spcPts val="600"/>
        </a:spcAft>
        <a:buSzPct val="160000"/>
        <a:buFont typeface="Wingdings" pitchFamily="2" charset="2"/>
        <a:buChar char=""/>
        <a:defRPr sz="2000" kern="1200">
          <a:solidFill>
            <a:schemeClr val="tx1"/>
          </a:solidFill>
          <a:effectLst>
            <a:outerShdw blurRad="38100" dist="38100" dir="2700000" algn="tl">
              <a:srgbClr val="000000">
                <a:alpha val="43137"/>
              </a:srgbClr>
            </a:outerShdw>
          </a:effectLst>
          <a:latin typeface="+mn-lt"/>
          <a:ea typeface="+mn-ea"/>
          <a:cs typeface="+mn-cs"/>
        </a:defRPr>
      </a:lvl3pPr>
      <a:lvl4pPr marL="1371600" indent="-274320" algn="l" defTabSz="914400" rtl="0" eaLnBrk="1" latinLnBrk="0" hangingPunct="1">
        <a:spcBef>
          <a:spcPct val="20000"/>
        </a:spcBef>
        <a:spcAft>
          <a:spcPts val="600"/>
        </a:spcAft>
        <a:buSzPct val="160000"/>
        <a:buFont typeface="Wingdings" pitchFamily="2" charset="2"/>
        <a:buChar char=""/>
        <a:defRPr sz="1800" kern="1200">
          <a:solidFill>
            <a:schemeClr val="tx1"/>
          </a:solidFill>
          <a:effectLst>
            <a:outerShdw blurRad="38100" dist="38100" dir="2700000" algn="tl">
              <a:srgbClr val="000000">
                <a:alpha val="43137"/>
              </a:srgbClr>
            </a:outerShdw>
          </a:effectLst>
          <a:latin typeface="+mn-lt"/>
          <a:ea typeface="+mn-ea"/>
          <a:cs typeface="+mn-cs"/>
        </a:defRPr>
      </a:lvl4pPr>
      <a:lvl5pPr marL="1645920" indent="-274320" algn="l" defTabSz="914400" rtl="0" eaLnBrk="1" latinLnBrk="0" hangingPunct="1">
        <a:spcBef>
          <a:spcPct val="20000"/>
        </a:spcBef>
        <a:spcAft>
          <a:spcPts val="600"/>
        </a:spcAft>
        <a:buSzPct val="160000"/>
        <a:buFont typeface="Wingdings" pitchFamily="2" charset="2"/>
        <a:buChar char=""/>
        <a:defRPr sz="1800" kern="1200">
          <a:solidFill>
            <a:schemeClr val="tx1"/>
          </a:solidFill>
          <a:effectLst>
            <a:outerShdw blurRad="38100" dist="38100" dir="2700000" algn="tl">
              <a:srgbClr val="000000">
                <a:alpha val="43137"/>
              </a:srgbClr>
            </a:outerShdw>
          </a:effectLst>
          <a:latin typeface="+mn-lt"/>
          <a:ea typeface="+mn-ea"/>
          <a:cs typeface="+mn-cs"/>
        </a:defRPr>
      </a:lvl5pPr>
      <a:lvl6pPr marL="1920240" indent="-228600" algn="l" defTabSz="914400" rtl="0" eaLnBrk="1" latinLnBrk="0" hangingPunct="1">
        <a:spcBef>
          <a:spcPts val="24"/>
        </a:spcBef>
        <a:spcAft>
          <a:spcPts val="600"/>
        </a:spcAft>
        <a:buClrTx/>
        <a:buSzPct val="130000"/>
        <a:buFont typeface="Wingdings" pitchFamily="2" charset="2"/>
        <a:buChar char=""/>
        <a:defRPr sz="1600" kern="1200">
          <a:solidFill>
            <a:schemeClr val="tx1"/>
          </a:solidFill>
          <a:effectLst>
            <a:outerShdw blurRad="38100" dist="38100" dir="2700000" algn="ctr" rotWithShape="0">
              <a:srgbClr val="000000">
                <a:alpha val="43000"/>
              </a:srgbClr>
            </a:outerShdw>
          </a:effectLst>
          <a:latin typeface="+mn-lt"/>
          <a:ea typeface="+mn-ea"/>
          <a:cs typeface="+mn-cs"/>
        </a:defRPr>
      </a:lvl6pPr>
      <a:lvl7pPr marL="2194560" indent="-228600" algn="l" defTabSz="914400" rtl="0" eaLnBrk="1" latinLnBrk="0" hangingPunct="1">
        <a:spcBef>
          <a:spcPts val="24"/>
        </a:spcBef>
        <a:spcAft>
          <a:spcPts val="600"/>
        </a:spcAft>
        <a:buClrTx/>
        <a:buSzPct val="130000"/>
        <a:buFont typeface="Wingdings" pitchFamily="2" charset="2"/>
        <a:buChar char=""/>
        <a:defRPr sz="1600" kern="1200">
          <a:solidFill>
            <a:schemeClr val="tx1"/>
          </a:solidFill>
          <a:effectLst>
            <a:outerShdw blurRad="38100" dist="38100" dir="2700000" algn="ctr" rotWithShape="0">
              <a:srgbClr val="000000">
                <a:alpha val="43000"/>
              </a:srgbClr>
            </a:outerShdw>
          </a:effectLst>
          <a:latin typeface="+mn-lt"/>
          <a:ea typeface="+mn-ea"/>
          <a:cs typeface="+mn-cs"/>
        </a:defRPr>
      </a:lvl7pPr>
      <a:lvl8pPr marL="2468880" indent="-228600" algn="l" defTabSz="914400" rtl="0" eaLnBrk="1" latinLnBrk="0" hangingPunct="1">
        <a:spcBef>
          <a:spcPts val="24"/>
        </a:spcBef>
        <a:spcAft>
          <a:spcPts val="600"/>
        </a:spcAft>
        <a:buClrTx/>
        <a:buSzPct val="130000"/>
        <a:buFont typeface="Wingdings" pitchFamily="2" charset="2"/>
        <a:buChar char=""/>
        <a:defRPr sz="1600" kern="1200">
          <a:solidFill>
            <a:schemeClr val="tx1"/>
          </a:solidFill>
          <a:effectLst>
            <a:outerShdw blurRad="38100" dist="38100" dir="2700000" algn="ctr" rotWithShape="0">
              <a:srgbClr val="000000">
                <a:alpha val="43000"/>
              </a:srgbClr>
            </a:outerShdw>
          </a:effectLst>
          <a:latin typeface="+mn-lt"/>
          <a:ea typeface="+mn-ea"/>
          <a:cs typeface="+mn-cs"/>
        </a:defRPr>
      </a:lvl8pPr>
      <a:lvl9pPr marL="2743200" indent="-228600" algn="l" defTabSz="914400" rtl="0" eaLnBrk="1" latinLnBrk="0" hangingPunct="1">
        <a:spcBef>
          <a:spcPts val="24"/>
        </a:spcBef>
        <a:spcAft>
          <a:spcPts val="600"/>
        </a:spcAft>
        <a:buClrTx/>
        <a:buSzPct val="130000"/>
        <a:buFont typeface="Wingdings" pitchFamily="2" charset="2"/>
        <a:buChar char=""/>
        <a:defRPr sz="1600" kern="1200">
          <a:solidFill>
            <a:schemeClr val="tx1"/>
          </a:solidFill>
          <a:effectLst>
            <a:outerShdw blurRad="38100" dist="38100" dir="2700000" algn="ctr" rotWithShape="0">
              <a:srgbClr val="000000">
                <a:alpha val="43000"/>
              </a:srgbClr>
            </a:outerShdw>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2.xml"/><Relationship Id="rId1" Type="http://schemas.openxmlformats.org/officeDocument/2006/relationships/themeOverride" Target="../theme/themeOverride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image" Target="../media/image9.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12.emf"/><Relationship Id="rId2" Type="http://schemas.openxmlformats.org/officeDocument/2006/relationships/image" Target="../media/image11.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image" Target="../media/image13.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image" Target="../media/image15.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http://files.lsofos.com/200000017-62abd64a08/Media%20education.jpg" TargetMode="External"/><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http://files.lsofos.com/200000017-62abd64a08/Media%20education.jpg" TargetMode="External"/><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7.xml"/><Relationship Id="rId4" Type="http://schemas.openxmlformats.org/officeDocument/2006/relationships/image" Target="../media/image8.png"/></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140000"/>
                <a:lumMod val="120000"/>
              </a:schemeClr>
            </a:gs>
            <a:gs pos="100000">
              <a:schemeClr val="bg2">
                <a:tint val="97000"/>
                <a:shade val="70000"/>
                <a:satMod val="190000"/>
                <a:lumMod val="72000"/>
              </a:schemeClr>
            </a:gs>
          </a:gsLst>
          <a:path path="circle">
            <a:fillToRect l="50000" t="50000" r="50000"/>
          </a:path>
        </a:gradFill>
        <a:effectLst/>
      </p:bgPr>
    </p:bg>
    <p:spTree>
      <p:nvGrpSpPr>
        <p:cNvPr id="1" name=""/>
        <p:cNvGrpSpPr/>
        <p:nvPr/>
      </p:nvGrpSpPr>
      <p:grpSpPr>
        <a:xfrm>
          <a:off x="0" y="0"/>
          <a:ext cx="0" cy="0"/>
          <a:chOff x="0" y="0"/>
          <a:chExt cx="0" cy="0"/>
        </a:xfrm>
      </p:grpSpPr>
      <p:sp>
        <p:nvSpPr>
          <p:cNvPr id="7" name="Ορθογώνιο 2"/>
          <p:cNvSpPr/>
          <p:nvPr/>
        </p:nvSpPr>
        <p:spPr>
          <a:xfrm rot="21447160">
            <a:off x="71280" y="4010424"/>
            <a:ext cx="8872677" cy="523220"/>
          </a:xfrm>
          <a:prstGeom prst="rect">
            <a:avLst/>
          </a:prstGeom>
          <a:scene3d>
            <a:camera prst="orthographicFront">
              <a:rot lat="0" lon="0" rev="21480000"/>
            </a:camera>
            <a:lightRig rig="threePt" dir="t"/>
          </a:scene3d>
        </p:spPr>
        <p:txBody>
          <a:bodyPr wrap="square">
            <a:spAutoFit/>
          </a:bodyPr>
          <a:lstStyle/>
          <a:p>
            <a:pPr algn="r" fontAlgn="base">
              <a:spcBef>
                <a:spcPct val="0"/>
              </a:spcBef>
              <a:spcAft>
                <a:spcPct val="0"/>
              </a:spcAft>
            </a:pPr>
            <a:r>
              <a:rPr lang="el-GR" sz="2800" b="1" dirty="0" smtClean="0">
                <a:solidFill>
                  <a:prstClr val="white"/>
                </a:solidFill>
                <a:effectLst>
                  <a:glow rad="101600">
                    <a:srgbClr val="FF6700">
                      <a:satMod val="175000"/>
                      <a:alpha val="40000"/>
                    </a:srgbClr>
                  </a:glow>
                </a:effectLst>
                <a:latin typeface="Corbel"/>
                <a:cs typeface="Arial" charset="0"/>
              </a:rPr>
              <a:t>«</a:t>
            </a:r>
            <a:endParaRPr lang="el-GR" sz="1400" dirty="0">
              <a:solidFill>
                <a:prstClr val="white"/>
              </a:solidFill>
              <a:effectLst>
                <a:glow rad="101600">
                  <a:srgbClr val="FF6700">
                    <a:satMod val="175000"/>
                    <a:alpha val="40000"/>
                  </a:srgbClr>
                </a:glow>
              </a:effectLst>
              <a:latin typeface="Corbel"/>
              <a:cs typeface="Arial" charset="0"/>
            </a:endParaRPr>
          </a:p>
        </p:txBody>
      </p:sp>
      <p:sp>
        <p:nvSpPr>
          <p:cNvPr id="10" name="Subtitle 2"/>
          <p:cNvSpPr>
            <a:spLocks noGrp="1"/>
          </p:cNvSpPr>
          <p:nvPr>
            <p:ph type="subTitle" idx="1"/>
          </p:nvPr>
        </p:nvSpPr>
        <p:spPr>
          <a:xfrm>
            <a:off x="295666" y="4941168"/>
            <a:ext cx="9101676" cy="1559666"/>
          </a:xfrm>
          <a:blipFill dpi="0" rotWithShape="1">
            <a:blip r:embed="rId4">
              <a:alphaModFix amt="0"/>
            </a:blip>
            <a:srcRect/>
            <a:tile tx="0" ty="0" sx="100000" sy="100000" flip="none" algn="tl"/>
          </a:blipFill>
          <a:ln w="9525">
            <a:noFill/>
            <a:miter lim="800000"/>
            <a:headEnd/>
            <a:tailEnd/>
          </a:ln>
        </p:spPr>
        <p:txBody>
          <a:bodyPr vert="horz" wrap="square" lIns="91440" tIns="45720" rIns="91440" bIns="45720" numCol="1" anchor="ctr" anchorCtr="0" compatLnSpc="1">
            <a:prstTxWarp prst="textNoShape">
              <a:avLst/>
            </a:prstTxWarp>
            <a:noAutofit/>
          </a:bodyPr>
          <a:lstStyle/>
          <a:p>
            <a:pPr algn="ctr" eaLnBrk="1" hangingPunct="1">
              <a:lnSpc>
                <a:spcPct val="80000"/>
              </a:lnSpc>
              <a:spcBef>
                <a:spcPct val="0"/>
              </a:spcBef>
            </a:pPr>
            <a:r>
              <a:rPr lang="el-GR" sz="4000" b="1" dirty="0" smtClean="0">
                <a:solidFill>
                  <a:schemeClr val="accent4"/>
                </a:solidFill>
                <a:effectLst>
                  <a:glow rad="139700">
                    <a:srgbClr val="FFFF00">
                      <a:alpha val="40000"/>
                    </a:srgbClr>
                  </a:glow>
                </a:effectLst>
              </a:rPr>
              <a:t>Μέθοδος Επεξεργασίας Εννοιών</a:t>
            </a:r>
            <a:endParaRPr lang="en-US" sz="4000" b="1" dirty="0">
              <a:solidFill>
                <a:schemeClr val="accent4"/>
              </a:solidFill>
              <a:effectLst>
                <a:glow rad="139700">
                  <a:srgbClr val="FFFF00">
                    <a:alpha val="40000"/>
                  </a:srgbClr>
                </a:glow>
              </a:effectLst>
            </a:endParaRPr>
          </a:p>
        </p:txBody>
      </p:sp>
      <p:sp>
        <p:nvSpPr>
          <p:cNvPr id="6" name="Rounded Rectangle 5"/>
          <p:cNvSpPr/>
          <p:nvPr/>
        </p:nvSpPr>
        <p:spPr>
          <a:xfrm rot="20752171">
            <a:off x="8155164" y="-436340"/>
            <a:ext cx="4237845" cy="2412015"/>
          </a:xfrm>
          <a:custGeom>
            <a:avLst/>
            <a:gdLst>
              <a:gd name="connsiteX0" fmla="*/ 0 w 2746088"/>
              <a:gd name="connsiteY0" fmla="*/ 100144 h 1748632"/>
              <a:gd name="connsiteX1" fmla="*/ 100144 w 2746088"/>
              <a:gd name="connsiteY1" fmla="*/ 0 h 1748632"/>
              <a:gd name="connsiteX2" fmla="*/ 2645944 w 2746088"/>
              <a:gd name="connsiteY2" fmla="*/ 0 h 1748632"/>
              <a:gd name="connsiteX3" fmla="*/ 2746088 w 2746088"/>
              <a:gd name="connsiteY3" fmla="*/ 100144 h 1748632"/>
              <a:gd name="connsiteX4" fmla="*/ 2746088 w 2746088"/>
              <a:gd name="connsiteY4" fmla="*/ 1648488 h 1748632"/>
              <a:gd name="connsiteX5" fmla="*/ 2645944 w 2746088"/>
              <a:gd name="connsiteY5" fmla="*/ 1748632 h 1748632"/>
              <a:gd name="connsiteX6" fmla="*/ 100144 w 2746088"/>
              <a:gd name="connsiteY6" fmla="*/ 1748632 h 1748632"/>
              <a:gd name="connsiteX7" fmla="*/ 0 w 2746088"/>
              <a:gd name="connsiteY7" fmla="*/ 1648488 h 1748632"/>
              <a:gd name="connsiteX8" fmla="*/ 0 w 2746088"/>
              <a:gd name="connsiteY8" fmla="*/ 100144 h 1748632"/>
              <a:gd name="connsiteX0" fmla="*/ 0 w 3083893"/>
              <a:gd name="connsiteY0" fmla="*/ 100144 h 1748632"/>
              <a:gd name="connsiteX1" fmla="*/ 100144 w 3083893"/>
              <a:gd name="connsiteY1" fmla="*/ 0 h 1748632"/>
              <a:gd name="connsiteX2" fmla="*/ 2645944 w 3083893"/>
              <a:gd name="connsiteY2" fmla="*/ 0 h 1748632"/>
              <a:gd name="connsiteX3" fmla="*/ 3083893 w 3083893"/>
              <a:gd name="connsiteY3" fmla="*/ 123500 h 1748632"/>
              <a:gd name="connsiteX4" fmla="*/ 2746088 w 3083893"/>
              <a:gd name="connsiteY4" fmla="*/ 1648488 h 1748632"/>
              <a:gd name="connsiteX5" fmla="*/ 2645944 w 3083893"/>
              <a:gd name="connsiteY5" fmla="*/ 1748632 h 1748632"/>
              <a:gd name="connsiteX6" fmla="*/ 100144 w 3083893"/>
              <a:gd name="connsiteY6" fmla="*/ 1748632 h 1748632"/>
              <a:gd name="connsiteX7" fmla="*/ 0 w 3083893"/>
              <a:gd name="connsiteY7" fmla="*/ 1648488 h 1748632"/>
              <a:gd name="connsiteX8" fmla="*/ 0 w 3083893"/>
              <a:gd name="connsiteY8" fmla="*/ 100144 h 1748632"/>
              <a:gd name="connsiteX0" fmla="*/ 0 w 3083893"/>
              <a:gd name="connsiteY0" fmla="*/ 100144 h 1748632"/>
              <a:gd name="connsiteX1" fmla="*/ 100144 w 3083893"/>
              <a:gd name="connsiteY1" fmla="*/ 0 h 1748632"/>
              <a:gd name="connsiteX2" fmla="*/ 2645944 w 3083893"/>
              <a:gd name="connsiteY2" fmla="*/ 0 h 1748632"/>
              <a:gd name="connsiteX3" fmla="*/ 3083893 w 3083893"/>
              <a:gd name="connsiteY3" fmla="*/ 123500 h 1748632"/>
              <a:gd name="connsiteX4" fmla="*/ 2795812 w 3083893"/>
              <a:gd name="connsiteY4" fmla="*/ 1661006 h 1748632"/>
              <a:gd name="connsiteX5" fmla="*/ 2645944 w 3083893"/>
              <a:gd name="connsiteY5" fmla="*/ 1748632 h 1748632"/>
              <a:gd name="connsiteX6" fmla="*/ 100144 w 3083893"/>
              <a:gd name="connsiteY6" fmla="*/ 1748632 h 1748632"/>
              <a:gd name="connsiteX7" fmla="*/ 0 w 3083893"/>
              <a:gd name="connsiteY7" fmla="*/ 1648488 h 1748632"/>
              <a:gd name="connsiteX8" fmla="*/ 0 w 3083893"/>
              <a:gd name="connsiteY8" fmla="*/ 100144 h 1748632"/>
              <a:gd name="connsiteX0" fmla="*/ 0 w 3083893"/>
              <a:gd name="connsiteY0" fmla="*/ 100144 h 1748632"/>
              <a:gd name="connsiteX1" fmla="*/ 100144 w 3083893"/>
              <a:gd name="connsiteY1" fmla="*/ 0 h 1748632"/>
              <a:gd name="connsiteX2" fmla="*/ 2645944 w 3083893"/>
              <a:gd name="connsiteY2" fmla="*/ 0 h 1748632"/>
              <a:gd name="connsiteX3" fmla="*/ 3083893 w 3083893"/>
              <a:gd name="connsiteY3" fmla="*/ 123500 h 1748632"/>
              <a:gd name="connsiteX4" fmla="*/ 2795812 w 3083893"/>
              <a:gd name="connsiteY4" fmla="*/ 1661006 h 1748632"/>
              <a:gd name="connsiteX5" fmla="*/ 2446993 w 3083893"/>
              <a:gd name="connsiteY5" fmla="*/ 1733797 h 1748632"/>
              <a:gd name="connsiteX6" fmla="*/ 100144 w 3083893"/>
              <a:gd name="connsiteY6" fmla="*/ 1748632 h 1748632"/>
              <a:gd name="connsiteX7" fmla="*/ 0 w 3083893"/>
              <a:gd name="connsiteY7" fmla="*/ 1648488 h 1748632"/>
              <a:gd name="connsiteX8" fmla="*/ 0 w 3083893"/>
              <a:gd name="connsiteY8" fmla="*/ 100144 h 1748632"/>
              <a:gd name="connsiteX0" fmla="*/ 0 w 3083893"/>
              <a:gd name="connsiteY0" fmla="*/ 100144 h 1748632"/>
              <a:gd name="connsiteX1" fmla="*/ 100144 w 3083893"/>
              <a:gd name="connsiteY1" fmla="*/ 0 h 1748632"/>
              <a:gd name="connsiteX2" fmla="*/ 2645944 w 3083893"/>
              <a:gd name="connsiteY2" fmla="*/ 0 h 1748632"/>
              <a:gd name="connsiteX3" fmla="*/ 3083893 w 3083893"/>
              <a:gd name="connsiteY3" fmla="*/ 123500 h 1748632"/>
              <a:gd name="connsiteX4" fmla="*/ 2700480 w 3083893"/>
              <a:gd name="connsiteY4" fmla="*/ 1654630 h 1748632"/>
              <a:gd name="connsiteX5" fmla="*/ 2446993 w 3083893"/>
              <a:gd name="connsiteY5" fmla="*/ 1733797 h 1748632"/>
              <a:gd name="connsiteX6" fmla="*/ 100144 w 3083893"/>
              <a:gd name="connsiteY6" fmla="*/ 1748632 h 1748632"/>
              <a:gd name="connsiteX7" fmla="*/ 0 w 3083893"/>
              <a:gd name="connsiteY7" fmla="*/ 1648488 h 1748632"/>
              <a:gd name="connsiteX8" fmla="*/ 0 w 3083893"/>
              <a:gd name="connsiteY8" fmla="*/ 100144 h 1748632"/>
              <a:gd name="connsiteX0" fmla="*/ 0 w 3083893"/>
              <a:gd name="connsiteY0" fmla="*/ 100144 h 1748632"/>
              <a:gd name="connsiteX1" fmla="*/ 100144 w 3083893"/>
              <a:gd name="connsiteY1" fmla="*/ 0 h 1748632"/>
              <a:gd name="connsiteX2" fmla="*/ 2645944 w 3083893"/>
              <a:gd name="connsiteY2" fmla="*/ 0 h 1748632"/>
              <a:gd name="connsiteX3" fmla="*/ 3083893 w 3083893"/>
              <a:gd name="connsiteY3" fmla="*/ 123500 h 1748632"/>
              <a:gd name="connsiteX4" fmla="*/ 2700480 w 3083893"/>
              <a:gd name="connsiteY4" fmla="*/ 1654630 h 1748632"/>
              <a:gd name="connsiteX5" fmla="*/ 2446993 w 3083893"/>
              <a:gd name="connsiteY5" fmla="*/ 1733797 h 1748632"/>
              <a:gd name="connsiteX6" fmla="*/ 100144 w 3083893"/>
              <a:gd name="connsiteY6" fmla="*/ 1748632 h 1748632"/>
              <a:gd name="connsiteX7" fmla="*/ 0 w 3083893"/>
              <a:gd name="connsiteY7" fmla="*/ 1648488 h 1748632"/>
              <a:gd name="connsiteX8" fmla="*/ 0 w 3083893"/>
              <a:gd name="connsiteY8" fmla="*/ 100144 h 1748632"/>
              <a:gd name="connsiteX0" fmla="*/ 0 w 3083893"/>
              <a:gd name="connsiteY0" fmla="*/ 100144 h 1802961"/>
              <a:gd name="connsiteX1" fmla="*/ 100144 w 3083893"/>
              <a:gd name="connsiteY1" fmla="*/ 0 h 1802961"/>
              <a:gd name="connsiteX2" fmla="*/ 2645944 w 3083893"/>
              <a:gd name="connsiteY2" fmla="*/ 0 h 1802961"/>
              <a:gd name="connsiteX3" fmla="*/ 3083893 w 3083893"/>
              <a:gd name="connsiteY3" fmla="*/ 123500 h 1802961"/>
              <a:gd name="connsiteX4" fmla="*/ 2702334 w 3083893"/>
              <a:gd name="connsiteY4" fmla="*/ 1787283 h 1802961"/>
              <a:gd name="connsiteX5" fmla="*/ 2446993 w 3083893"/>
              <a:gd name="connsiteY5" fmla="*/ 1733797 h 1802961"/>
              <a:gd name="connsiteX6" fmla="*/ 100144 w 3083893"/>
              <a:gd name="connsiteY6" fmla="*/ 1748632 h 1802961"/>
              <a:gd name="connsiteX7" fmla="*/ 0 w 3083893"/>
              <a:gd name="connsiteY7" fmla="*/ 1648488 h 1802961"/>
              <a:gd name="connsiteX8" fmla="*/ 0 w 3083893"/>
              <a:gd name="connsiteY8" fmla="*/ 100144 h 1802961"/>
              <a:gd name="connsiteX0" fmla="*/ 0 w 3114957"/>
              <a:gd name="connsiteY0" fmla="*/ 100144 h 1802961"/>
              <a:gd name="connsiteX1" fmla="*/ 100144 w 3114957"/>
              <a:gd name="connsiteY1" fmla="*/ 0 h 1802961"/>
              <a:gd name="connsiteX2" fmla="*/ 2645944 w 3114957"/>
              <a:gd name="connsiteY2" fmla="*/ 0 h 1802961"/>
              <a:gd name="connsiteX3" fmla="*/ 3114957 w 3114957"/>
              <a:gd name="connsiteY3" fmla="*/ 140132 h 1802961"/>
              <a:gd name="connsiteX4" fmla="*/ 2702334 w 3114957"/>
              <a:gd name="connsiteY4" fmla="*/ 1787283 h 1802961"/>
              <a:gd name="connsiteX5" fmla="*/ 2446993 w 3114957"/>
              <a:gd name="connsiteY5" fmla="*/ 1733797 h 1802961"/>
              <a:gd name="connsiteX6" fmla="*/ 100144 w 3114957"/>
              <a:gd name="connsiteY6" fmla="*/ 1748632 h 1802961"/>
              <a:gd name="connsiteX7" fmla="*/ 0 w 3114957"/>
              <a:gd name="connsiteY7" fmla="*/ 1648488 h 1802961"/>
              <a:gd name="connsiteX8" fmla="*/ 0 w 3114957"/>
              <a:gd name="connsiteY8" fmla="*/ 100144 h 1802961"/>
              <a:gd name="connsiteX0" fmla="*/ 0 w 3166709"/>
              <a:gd name="connsiteY0" fmla="*/ 100144 h 1802961"/>
              <a:gd name="connsiteX1" fmla="*/ 100144 w 3166709"/>
              <a:gd name="connsiteY1" fmla="*/ 0 h 1802961"/>
              <a:gd name="connsiteX2" fmla="*/ 2645944 w 3166709"/>
              <a:gd name="connsiteY2" fmla="*/ 0 h 1802961"/>
              <a:gd name="connsiteX3" fmla="*/ 3166709 w 3166709"/>
              <a:gd name="connsiteY3" fmla="*/ 179597 h 1802961"/>
              <a:gd name="connsiteX4" fmla="*/ 2702334 w 3166709"/>
              <a:gd name="connsiteY4" fmla="*/ 1787283 h 1802961"/>
              <a:gd name="connsiteX5" fmla="*/ 2446993 w 3166709"/>
              <a:gd name="connsiteY5" fmla="*/ 1733797 h 1802961"/>
              <a:gd name="connsiteX6" fmla="*/ 100144 w 3166709"/>
              <a:gd name="connsiteY6" fmla="*/ 1748632 h 1802961"/>
              <a:gd name="connsiteX7" fmla="*/ 0 w 3166709"/>
              <a:gd name="connsiteY7" fmla="*/ 1648488 h 1802961"/>
              <a:gd name="connsiteX8" fmla="*/ 0 w 3166709"/>
              <a:gd name="connsiteY8" fmla="*/ 100144 h 1802961"/>
              <a:gd name="connsiteX0" fmla="*/ 0 w 3166709"/>
              <a:gd name="connsiteY0" fmla="*/ 100144 h 1802961"/>
              <a:gd name="connsiteX1" fmla="*/ 100144 w 3166709"/>
              <a:gd name="connsiteY1" fmla="*/ 0 h 1802961"/>
              <a:gd name="connsiteX2" fmla="*/ 2635570 w 3166709"/>
              <a:gd name="connsiteY2" fmla="*/ 6201 h 1802961"/>
              <a:gd name="connsiteX3" fmla="*/ 3166709 w 3166709"/>
              <a:gd name="connsiteY3" fmla="*/ 179597 h 1802961"/>
              <a:gd name="connsiteX4" fmla="*/ 2702334 w 3166709"/>
              <a:gd name="connsiteY4" fmla="*/ 1787283 h 1802961"/>
              <a:gd name="connsiteX5" fmla="*/ 2446993 w 3166709"/>
              <a:gd name="connsiteY5" fmla="*/ 1733797 h 1802961"/>
              <a:gd name="connsiteX6" fmla="*/ 100144 w 3166709"/>
              <a:gd name="connsiteY6" fmla="*/ 1748632 h 1802961"/>
              <a:gd name="connsiteX7" fmla="*/ 0 w 3166709"/>
              <a:gd name="connsiteY7" fmla="*/ 1648488 h 1802961"/>
              <a:gd name="connsiteX8" fmla="*/ 0 w 3166709"/>
              <a:gd name="connsiteY8" fmla="*/ 100144 h 1802961"/>
              <a:gd name="connsiteX0" fmla="*/ 10866 w 3177575"/>
              <a:gd name="connsiteY0" fmla="*/ 763527 h 2466344"/>
              <a:gd name="connsiteX1" fmla="*/ 31268 w 3177575"/>
              <a:gd name="connsiteY1" fmla="*/ 0 h 2466344"/>
              <a:gd name="connsiteX2" fmla="*/ 2646436 w 3177575"/>
              <a:gd name="connsiteY2" fmla="*/ 669584 h 2466344"/>
              <a:gd name="connsiteX3" fmla="*/ 3177575 w 3177575"/>
              <a:gd name="connsiteY3" fmla="*/ 842980 h 2466344"/>
              <a:gd name="connsiteX4" fmla="*/ 2713200 w 3177575"/>
              <a:gd name="connsiteY4" fmla="*/ 2450666 h 2466344"/>
              <a:gd name="connsiteX5" fmla="*/ 2457859 w 3177575"/>
              <a:gd name="connsiteY5" fmla="*/ 2397180 h 2466344"/>
              <a:gd name="connsiteX6" fmla="*/ 111010 w 3177575"/>
              <a:gd name="connsiteY6" fmla="*/ 2412015 h 2466344"/>
              <a:gd name="connsiteX7" fmla="*/ 10866 w 3177575"/>
              <a:gd name="connsiteY7" fmla="*/ 2311871 h 2466344"/>
              <a:gd name="connsiteX8" fmla="*/ 10866 w 3177575"/>
              <a:gd name="connsiteY8" fmla="*/ 763527 h 2466344"/>
              <a:gd name="connsiteX0" fmla="*/ 10866 w 3177575"/>
              <a:gd name="connsiteY0" fmla="*/ 763527 h 2412015"/>
              <a:gd name="connsiteX1" fmla="*/ 31268 w 3177575"/>
              <a:gd name="connsiteY1" fmla="*/ 0 h 2412015"/>
              <a:gd name="connsiteX2" fmla="*/ 2646436 w 3177575"/>
              <a:gd name="connsiteY2" fmla="*/ 669584 h 2412015"/>
              <a:gd name="connsiteX3" fmla="*/ 3177575 w 3177575"/>
              <a:gd name="connsiteY3" fmla="*/ 842980 h 2412015"/>
              <a:gd name="connsiteX4" fmla="*/ 2790044 w 3177575"/>
              <a:gd name="connsiteY4" fmla="*/ 2355449 h 2412015"/>
              <a:gd name="connsiteX5" fmla="*/ 2457859 w 3177575"/>
              <a:gd name="connsiteY5" fmla="*/ 2397180 h 2412015"/>
              <a:gd name="connsiteX6" fmla="*/ 111010 w 3177575"/>
              <a:gd name="connsiteY6" fmla="*/ 2412015 h 2412015"/>
              <a:gd name="connsiteX7" fmla="*/ 10866 w 3177575"/>
              <a:gd name="connsiteY7" fmla="*/ 2311871 h 2412015"/>
              <a:gd name="connsiteX8" fmla="*/ 10866 w 3177575"/>
              <a:gd name="connsiteY8" fmla="*/ 763527 h 2412015"/>
              <a:gd name="connsiteX0" fmla="*/ 10866 w 3213165"/>
              <a:gd name="connsiteY0" fmla="*/ 763527 h 2412015"/>
              <a:gd name="connsiteX1" fmla="*/ 31268 w 3213165"/>
              <a:gd name="connsiteY1" fmla="*/ 0 h 2412015"/>
              <a:gd name="connsiteX2" fmla="*/ 2646436 w 3213165"/>
              <a:gd name="connsiteY2" fmla="*/ 669584 h 2412015"/>
              <a:gd name="connsiteX3" fmla="*/ 3177575 w 3213165"/>
              <a:gd name="connsiteY3" fmla="*/ 842980 h 2412015"/>
              <a:gd name="connsiteX4" fmla="*/ 3109260 w 3213165"/>
              <a:gd name="connsiteY4" fmla="*/ 1146400 h 2412015"/>
              <a:gd name="connsiteX5" fmla="*/ 2790044 w 3213165"/>
              <a:gd name="connsiteY5" fmla="*/ 2355449 h 2412015"/>
              <a:gd name="connsiteX6" fmla="*/ 2457859 w 3213165"/>
              <a:gd name="connsiteY6" fmla="*/ 2397180 h 2412015"/>
              <a:gd name="connsiteX7" fmla="*/ 111010 w 3213165"/>
              <a:gd name="connsiteY7" fmla="*/ 2412015 h 2412015"/>
              <a:gd name="connsiteX8" fmla="*/ 10866 w 3213165"/>
              <a:gd name="connsiteY8" fmla="*/ 2311871 h 2412015"/>
              <a:gd name="connsiteX9" fmla="*/ 10866 w 3213165"/>
              <a:gd name="connsiteY9" fmla="*/ 763527 h 2412015"/>
              <a:gd name="connsiteX0" fmla="*/ 10866 w 3217751"/>
              <a:gd name="connsiteY0" fmla="*/ 763527 h 2412015"/>
              <a:gd name="connsiteX1" fmla="*/ 31268 w 3217751"/>
              <a:gd name="connsiteY1" fmla="*/ 0 h 2412015"/>
              <a:gd name="connsiteX2" fmla="*/ 2646436 w 3217751"/>
              <a:gd name="connsiteY2" fmla="*/ 669584 h 2412015"/>
              <a:gd name="connsiteX3" fmla="*/ 3177575 w 3217751"/>
              <a:gd name="connsiteY3" fmla="*/ 842980 h 2412015"/>
              <a:gd name="connsiteX4" fmla="*/ 3109260 w 3217751"/>
              <a:gd name="connsiteY4" fmla="*/ 1146400 h 2412015"/>
              <a:gd name="connsiteX5" fmla="*/ 2790044 w 3217751"/>
              <a:gd name="connsiteY5" fmla="*/ 2355449 h 2412015"/>
              <a:gd name="connsiteX6" fmla="*/ 2457859 w 3217751"/>
              <a:gd name="connsiteY6" fmla="*/ 2397180 h 2412015"/>
              <a:gd name="connsiteX7" fmla="*/ 111010 w 3217751"/>
              <a:gd name="connsiteY7" fmla="*/ 2412015 h 2412015"/>
              <a:gd name="connsiteX8" fmla="*/ 10866 w 3217751"/>
              <a:gd name="connsiteY8" fmla="*/ 2311871 h 2412015"/>
              <a:gd name="connsiteX9" fmla="*/ 10866 w 3217751"/>
              <a:gd name="connsiteY9" fmla="*/ 763527 h 24120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217751" h="2412015">
                <a:moveTo>
                  <a:pt x="10866" y="763527"/>
                </a:moveTo>
                <a:cubicBezTo>
                  <a:pt x="10866" y="708219"/>
                  <a:pt x="-24040" y="0"/>
                  <a:pt x="31268" y="0"/>
                </a:cubicBezTo>
                <a:lnTo>
                  <a:pt x="2646436" y="669584"/>
                </a:lnTo>
                <a:cubicBezTo>
                  <a:pt x="2701744" y="669584"/>
                  <a:pt x="3177575" y="787672"/>
                  <a:pt x="3177575" y="842980"/>
                </a:cubicBezTo>
                <a:cubicBezTo>
                  <a:pt x="3264033" y="926264"/>
                  <a:pt x="3196797" y="803164"/>
                  <a:pt x="3109260" y="1146400"/>
                </a:cubicBezTo>
                <a:cubicBezTo>
                  <a:pt x="3044672" y="1398478"/>
                  <a:pt x="2907931" y="2150801"/>
                  <a:pt x="2790044" y="2355449"/>
                </a:cubicBezTo>
                <a:cubicBezTo>
                  <a:pt x="2790044" y="2410757"/>
                  <a:pt x="2513167" y="2397180"/>
                  <a:pt x="2457859" y="2397180"/>
                </a:cubicBezTo>
                <a:lnTo>
                  <a:pt x="111010" y="2412015"/>
                </a:lnTo>
                <a:cubicBezTo>
                  <a:pt x="55702" y="2412015"/>
                  <a:pt x="10866" y="2367179"/>
                  <a:pt x="10866" y="2311871"/>
                </a:cubicBezTo>
                <a:lnTo>
                  <a:pt x="10866" y="763527"/>
                </a:lnTo>
                <a:close/>
              </a:path>
            </a:pathLst>
          </a:custGeom>
          <a:blipFill>
            <a:blip r:embed="rId5"/>
            <a:stretch>
              <a:fillRect/>
            </a:stretch>
          </a:bli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US">
              <a:solidFill>
                <a:prstClr val="white"/>
              </a:solidFill>
            </a:endParaRPr>
          </a:p>
        </p:txBody>
      </p:sp>
      <p:sp>
        <p:nvSpPr>
          <p:cNvPr id="12" name="Rounded Rectangle 11"/>
          <p:cNvSpPr/>
          <p:nvPr/>
        </p:nvSpPr>
        <p:spPr>
          <a:xfrm rot="20731457">
            <a:off x="9490030" y="2014578"/>
            <a:ext cx="3592177" cy="4969234"/>
          </a:xfrm>
          <a:custGeom>
            <a:avLst/>
            <a:gdLst>
              <a:gd name="connsiteX0" fmla="*/ 0 w 2129999"/>
              <a:gd name="connsiteY0" fmla="*/ 57023 h 1809105"/>
              <a:gd name="connsiteX1" fmla="*/ 57023 w 2129999"/>
              <a:gd name="connsiteY1" fmla="*/ 0 h 1809105"/>
              <a:gd name="connsiteX2" fmla="*/ 2072976 w 2129999"/>
              <a:gd name="connsiteY2" fmla="*/ 0 h 1809105"/>
              <a:gd name="connsiteX3" fmla="*/ 2129999 w 2129999"/>
              <a:gd name="connsiteY3" fmla="*/ 57023 h 1809105"/>
              <a:gd name="connsiteX4" fmla="*/ 2129999 w 2129999"/>
              <a:gd name="connsiteY4" fmla="*/ 1752082 h 1809105"/>
              <a:gd name="connsiteX5" fmla="*/ 2072976 w 2129999"/>
              <a:gd name="connsiteY5" fmla="*/ 1809105 h 1809105"/>
              <a:gd name="connsiteX6" fmla="*/ 57023 w 2129999"/>
              <a:gd name="connsiteY6" fmla="*/ 1809105 h 1809105"/>
              <a:gd name="connsiteX7" fmla="*/ 0 w 2129999"/>
              <a:gd name="connsiteY7" fmla="*/ 1752082 h 1809105"/>
              <a:gd name="connsiteX8" fmla="*/ 0 w 2129999"/>
              <a:gd name="connsiteY8" fmla="*/ 57023 h 1809105"/>
              <a:gd name="connsiteX0" fmla="*/ 0 w 2642504"/>
              <a:gd name="connsiteY0" fmla="*/ 81848 h 1833930"/>
              <a:gd name="connsiteX1" fmla="*/ 57023 w 2642504"/>
              <a:gd name="connsiteY1" fmla="*/ 24825 h 1833930"/>
              <a:gd name="connsiteX2" fmla="*/ 2072976 w 2642504"/>
              <a:gd name="connsiteY2" fmla="*/ 24825 h 1833930"/>
              <a:gd name="connsiteX3" fmla="*/ 2642504 w 2642504"/>
              <a:gd name="connsiteY3" fmla="*/ 11161 h 1833930"/>
              <a:gd name="connsiteX4" fmla="*/ 2129999 w 2642504"/>
              <a:gd name="connsiteY4" fmla="*/ 1776907 h 1833930"/>
              <a:gd name="connsiteX5" fmla="*/ 2072976 w 2642504"/>
              <a:gd name="connsiteY5" fmla="*/ 1833930 h 1833930"/>
              <a:gd name="connsiteX6" fmla="*/ 57023 w 2642504"/>
              <a:gd name="connsiteY6" fmla="*/ 1833930 h 1833930"/>
              <a:gd name="connsiteX7" fmla="*/ 0 w 2642504"/>
              <a:gd name="connsiteY7" fmla="*/ 1776907 h 1833930"/>
              <a:gd name="connsiteX8" fmla="*/ 0 w 2642504"/>
              <a:gd name="connsiteY8" fmla="*/ 81848 h 1833930"/>
              <a:gd name="connsiteX0" fmla="*/ 0 w 2642504"/>
              <a:gd name="connsiteY0" fmla="*/ 81848 h 1839645"/>
              <a:gd name="connsiteX1" fmla="*/ 57023 w 2642504"/>
              <a:gd name="connsiteY1" fmla="*/ 24825 h 1839645"/>
              <a:gd name="connsiteX2" fmla="*/ 2072976 w 2642504"/>
              <a:gd name="connsiteY2" fmla="*/ 24825 h 1839645"/>
              <a:gd name="connsiteX3" fmla="*/ 2642504 w 2642504"/>
              <a:gd name="connsiteY3" fmla="*/ 11161 h 1839645"/>
              <a:gd name="connsiteX4" fmla="*/ 2268530 w 2642504"/>
              <a:gd name="connsiteY4" fmla="*/ 1821497 h 1839645"/>
              <a:gd name="connsiteX5" fmla="*/ 2072976 w 2642504"/>
              <a:gd name="connsiteY5" fmla="*/ 1833930 h 1839645"/>
              <a:gd name="connsiteX6" fmla="*/ 57023 w 2642504"/>
              <a:gd name="connsiteY6" fmla="*/ 1833930 h 1839645"/>
              <a:gd name="connsiteX7" fmla="*/ 0 w 2642504"/>
              <a:gd name="connsiteY7" fmla="*/ 1776907 h 1839645"/>
              <a:gd name="connsiteX8" fmla="*/ 0 w 2642504"/>
              <a:gd name="connsiteY8" fmla="*/ 81848 h 1839645"/>
              <a:gd name="connsiteX0" fmla="*/ 0 w 2683876"/>
              <a:gd name="connsiteY0" fmla="*/ 73270 h 1831067"/>
              <a:gd name="connsiteX1" fmla="*/ 57023 w 2683876"/>
              <a:gd name="connsiteY1" fmla="*/ 16247 h 1831067"/>
              <a:gd name="connsiteX2" fmla="*/ 2072976 w 2683876"/>
              <a:gd name="connsiteY2" fmla="*/ 16247 h 1831067"/>
              <a:gd name="connsiteX3" fmla="*/ 2683876 w 2683876"/>
              <a:gd name="connsiteY3" fmla="*/ 13264 h 1831067"/>
              <a:gd name="connsiteX4" fmla="*/ 2268530 w 2683876"/>
              <a:gd name="connsiteY4" fmla="*/ 1812919 h 1831067"/>
              <a:gd name="connsiteX5" fmla="*/ 2072976 w 2683876"/>
              <a:gd name="connsiteY5" fmla="*/ 1825352 h 1831067"/>
              <a:gd name="connsiteX6" fmla="*/ 57023 w 2683876"/>
              <a:gd name="connsiteY6" fmla="*/ 1825352 h 1831067"/>
              <a:gd name="connsiteX7" fmla="*/ 0 w 2683876"/>
              <a:gd name="connsiteY7" fmla="*/ 1768329 h 1831067"/>
              <a:gd name="connsiteX8" fmla="*/ 0 w 2683876"/>
              <a:gd name="connsiteY8" fmla="*/ 73270 h 1831067"/>
              <a:gd name="connsiteX0" fmla="*/ 0 w 2683876"/>
              <a:gd name="connsiteY0" fmla="*/ 73270 h 1831067"/>
              <a:gd name="connsiteX1" fmla="*/ 57023 w 2683876"/>
              <a:gd name="connsiteY1" fmla="*/ 16247 h 1831067"/>
              <a:gd name="connsiteX2" fmla="*/ 2072976 w 2683876"/>
              <a:gd name="connsiteY2" fmla="*/ 16247 h 1831067"/>
              <a:gd name="connsiteX3" fmla="*/ 2683876 w 2683876"/>
              <a:gd name="connsiteY3" fmla="*/ 13264 h 1831067"/>
              <a:gd name="connsiteX4" fmla="*/ 2268530 w 2683876"/>
              <a:gd name="connsiteY4" fmla="*/ 1812919 h 1831067"/>
              <a:gd name="connsiteX5" fmla="*/ 2072976 w 2683876"/>
              <a:gd name="connsiteY5" fmla="*/ 1825352 h 1831067"/>
              <a:gd name="connsiteX6" fmla="*/ 57023 w 2683876"/>
              <a:gd name="connsiteY6" fmla="*/ 1825352 h 1831067"/>
              <a:gd name="connsiteX7" fmla="*/ 0 w 2683876"/>
              <a:gd name="connsiteY7" fmla="*/ 1768329 h 1831067"/>
              <a:gd name="connsiteX8" fmla="*/ 0 w 2683876"/>
              <a:gd name="connsiteY8" fmla="*/ 73270 h 1831067"/>
              <a:gd name="connsiteX0" fmla="*/ 0 w 2683876"/>
              <a:gd name="connsiteY0" fmla="*/ 73270 h 1863142"/>
              <a:gd name="connsiteX1" fmla="*/ 57023 w 2683876"/>
              <a:gd name="connsiteY1" fmla="*/ 16247 h 1863142"/>
              <a:gd name="connsiteX2" fmla="*/ 2072976 w 2683876"/>
              <a:gd name="connsiteY2" fmla="*/ 16247 h 1863142"/>
              <a:gd name="connsiteX3" fmla="*/ 2683876 w 2683876"/>
              <a:gd name="connsiteY3" fmla="*/ 13264 h 1863142"/>
              <a:gd name="connsiteX4" fmla="*/ 2222615 w 2683876"/>
              <a:gd name="connsiteY4" fmla="*/ 1854021 h 1863142"/>
              <a:gd name="connsiteX5" fmla="*/ 2072976 w 2683876"/>
              <a:gd name="connsiteY5" fmla="*/ 1825352 h 1863142"/>
              <a:gd name="connsiteX6" fmla="*/ 57023 w 2683876"/>
              <a:gd name="connsiteY6" fmla="*/ 1825352 h 1863142"/>
              <a:gd name="connsiteX7" fmla="*/ 0 w 2683876"/>
              <a:gd name="connsiteY7" fmla="*/ 1768329 h 1863142"/>
              <a:gd name="connsiteX8" fmla="*/ 0 w 2683876"/>
              <a:gd name="connsiteY8" fmla="*/ 73270 h 1863142"/>
              <a:gd name="connsiteX0" fmla="*/ 0 w 2683876"/>
              <a:gd name="connsiteY0" fmla="*/ 73270 h 1863142"/>
              <a:gd name="connsiteX1" fmla="*/ 57023 w 2683876"/>
              <a:gd name="connsiteY1" fmla="*/ 16247 h 1863142"/>
              <a:gd name="connsiteX2" fmla="*/ 2072976 w 2683876"/>
              <a:gd name="connsiteY2" fmla="*/ 16247 h 1863142"/>
              <a:gd name="connsiteX3" fmla="*/ 2683876 w 2683876"/>
              <a:gd name="connsiteY3" fmla="*/ 13264 h 1863142"/>
              <a:gd name="connsiteX4" fmla="*/ 2222615 w 2683876"/>
              <a:gd name="connsiteY4" fmla="*/ 1854021 h 1863142"/>
              <a:gd name="connsiteX5" fmla="*/ 2072976 w 2683876"/>
              <a:gd name="connsiteY5" fmla="*/ 1825352 h 1863142"/>
              <a:gd name="connsiteX6" fmla="*/ 57023 w 2683876"/>
              <a:gd name="connsiteY6" fmla="*/ 1825352 h 1863142"/>
              <a:gd name="connsiteX7" fmla="*/ 0 w 2683876"/>
              <a:gd name="connsiteY7" fmla="*/ 1768329 h 1863142"/>
              <a:gd name="connsiteX8" fmla="*/ 0 w 2683876"/>
              <a:gd name="connsiteY8" fmla="*/ 73270 h 1863142"/>
              <a:gd name="connsiteX0" fmla="*/ 0 w 2683876"/>
              <a:gd name="connsiteY0" fmla="*/ 73270 h 1854021"/>
              <a:gd name="connsiteX1" fmla="*/ 57023 w 2683876"/>
              <a:gd name="connsiteY1" fmla="*/ 16247 h 1854021"/>
              <a:gd name="connsiteX2" fmla="*/ 2072976 w 2683876"/>
              <a:gd name="connsiteY2" fmla="*/ 16247 h 1854021"/>
              <a:gd name="connsiteX3" fmla="*/ 2683876 w 2683876"/>
              <a:gd name="connsiteY3" fmla="*/ 13264 h 1854021"/>
              <a:gd name="connsiteX4" fmla="*/ 2222615 w 2683876"/>
              <a:gd name="connsiteY4" fmla="*/ 1854021 h 1854021"/>
              <a:gd name="connsiteX5" fmla="*/ 2072976 w 2683876"/>
              <a:gd name="connsiteY5" fmla="*/ 1825352 h 1854021"/>
              <a:gd name="connsiteX6" fmla="*/ 57023 w 2683876"/>
              <a:gd name="connsiteY6" fmla="*/ 1825352 h 1854021"/>
              <a:gd name="connsiteX7" fmla="*/ 0 w 2683876"/>
              <a:gd name="connsiteY7" fmla="*/ 1768329 h 1854021"/>
              <a:gd name="connsiteX8" fmla="*/ 0 w 2683876"/>
              <a:gd name="connsiteY8" fmla="*/ 73270 h 1854021"/>
              <a:gd name="connsiteX0" fmla="*/ 0 w 2683876"/>
              <a:gd name="connsiteY0" fmla="*/ 73270 h 1854021"/>
              <a:gd name="connsiteX1" fmla="*/ 57023 w 2683876"/>
              <a:gd name="connsiteY1" fmla="*/ 16247 h 1854021"/>
              <a:gd name="connsiteX2" fmla="*/ 2072976 w 2683876"/>
              <a:gd name="connsiteY2" fmla="*/ 16247 h 1854021"/>
              <a:gd name="connsiteX3" fmla="*/ 2683876 w 2683876"/>
              <a:gd name="connsiteY3" fmla="*/ 13264 h 1854021"/>
              <a:gd name="connsiteX4" fmla="*/ 2222615 w 2683876"/>
              <a:gd name="connsiteY4" fmla="*/ 1854021 h 1854021"/>
              <a:gd name="connsiteX5" fmla="*/ 1990231 w 2683876"/>
              <a:gd name="connsiteY5" fmla="*/ 1803990 h 1854021"/>
              <a:gd name="connsiteX6" fmla="*/ 57023 w 2683876"/>
              <a:gd name="connsiteY6" fmla="*/ 1825352 h 1854021"/>
              <a:gd name="connsiteX7" fmla="*/ 0 w 2683876"/>
              <a:gd name="connsiteY7" fmla="*/ 1768329 h 1854021"/>
              <a:gd name="connsiteX8" fmla="*/ 0 w 2683876"/>
              <a:gd name="connsiteY8" fmla="*/ 73270 h 1854021"/>
              <a:gd name="connsiteX0" fmla="*/ 0 w 2683876"/>
              <a:gd name="connsiteY0" fmla="*/ 73270 h 1825352"/>
              <a:gd name="connsiteX1" fmla="*/ 57023 w 2683876"/>
              <a:gd name="connsiteY1" fmla="*/ 16247 h 1825352"/>
              <a:gd name="connsiteX2" fmla="*/ 2072976 w 2683876"/>
              <a:gd name="connsiteY2" fmla="*/ 16247 h 1825352"/>
              <a:gd name="connsiteX3" fmla="*/ 2683876 w 2683876"/>
              <a:gd name="connsiteY3" fmla="*/ 13264 h 1825352"/>
              <a:gd name="connsiteX4" fmla="*/ 2098497 w 2683876"/>
              <a:gd name="connsiteY4" fmla="*/ 1821978 h 1825352"/>
              <a:gd name="connsiteX5" fmla="*/ 1990231 w 2683876"/>
              <a:gd name="connsiteY5" fmla="*/ 1803990 h 1825352"/>
              <a:gd name="connsiteX6" fmla="*/ 57023 w 2683876"/>
              <a:gd name="connsiteY6" fmla="*/ 1825352 h 1825352"/>
              <a:gd name="connsiteX7" fmla="*/ 0 w 2683876"/>
              <a:gd name="connsiteY7" fmla="*/ 1768329 h 1825352"/>
              <a:gd name="connsiteX8" fmla="*/ 0 w 2683876"/>
              <a:gd name="connsiteY8" fmla="*/ 73270 h 1825352"/>
              <a:gd name="connsiteX0" fmla="*/ 0 w 2683876"/>
              <a:gd name="connsiteY0" fmla="*/ 73270 h 1825352"/>
              <a:gd name="connsiteX1" fmla="*/ 57023 w 2683876"/>
              <a:gd name="connsiteY1" fmla="*/ 16247 h 1825352"/>
              <a:gd name="connsiteX2" fmla="*/ 2072976 w 2683876"/>
              <a:gd name="connsiteY2" fmla="*/ 16247 h 1825352"/>
              <a:gd name="connsiteX3" fmla="*/ 2683876 w 2683876"/>
              <a:gd name="connsiteY3" fmla="*/ 13264 h 1825352"/>
              <a:gd name="connsiteX4" fmla="*/ 2098497 w 2683876"/>
              <a:gd name="connsiteY4" fmla="*/ 1821978 h 1825352"/>
              <a:gd name="connsiteX5" fmla="*/ 1990231 w 2683876"/>
              <a:gd name="connsiteY5" fmla="*/ 1803990 h 1825352"/>
              <a:gd name="connsiteX6" fmla="*/ 57023 w 2683876"/>
              <a:gd name="connsiteY6" fmla="*/ 1825352 h 1825352"/>
              <a:gd name="connsiteX7" fmla="*/ 0 w 2683876"/>
              <a:gd name="connsiteY7" fmla="*/ 1768329 h 1825352"/>
              <a:gd name="connsiteX8" fmla="*/ 0 w 2683876"/>
              <a:gd name="connsiteY8" fmla="*/ 73270 h 1825352"/>
              <a:gd name="connsiteX0" fmla="*/ 0 w 2683876"/>
              <a:gd name="connsiteY0" fmla="*/ 73270 h 1825352"/>
              <a:gd name="connsiteX1" fmla="*/ 57023 w 2683876"/>
              <a:gd name="connsiteY1" fmla="*/ 16247 h 1825352"/>
              <a:gd name="connsiteX2" fmla="*/ 2072976 w 2683876"/>
              <a:gd name="connsiteY2" fmla="*/ 16247 h 1825352"/>
              <a:gd name="connsiteX3" fmla="*/ 2683876 w 2683876"/>
              <a:gd name="connsiteY3" fmla="*/ 13264 h 1825352"/>
              <a:gd name="connsiteX4" fmla="*/ 2195926 w 2683876"/>
              <a:gd name="connsiteY4" fmla="*/ 1820653 h 1825352"/>
              <a:gd name="connsiteX5" fmla="*/ 1990231 w 2683876"/>
              <a:gd name="connsiteY5" fmla="*/ 1803990 h 1825352"/>
              <a:gd name="connsiteX6" fmla="*/ 57023 w 2683876"/>
              <a:gd name="connsiteY6" fmla="*/ 1825352 h 1825352"/>
              <a:gd name="connsiteX7" fmla="*/ 0 w 2683876"/>
              <a:gd name="connsiteY7" fmla="*/ 1768329 h 1825352"/>
              <a:gd name="connsiteX8" fmla="*/ 0 w 2683876"/>
              <a:gd name="connsiteY8" fmla="*/ 73270 h 1825352"/>
              <a:gd name="connsiteX0" fmla="*/ 0 w 2683876"/>
              <a:gd name="connsiteY0" fmla="*/ 73270 h 1825352"/>
              <a:gd name="connsiteX1" fmla="*/ 57023 w 2683876"/>
              <a:gd name="connsiteY1" fmla="*/ 16247 h 1825352"/>
              <a:gd name="connsiteX2" fmla="*/ 2072976 w 2683876"/>
              <a:gd name="connsiteY2" fmla="*/ 16247 h 1825352"/>
              <a:gd name="connsiteX3" fmla="*/ 2683876 w 2683876"/>
              <a:gd name="connsiteY3" fmla="*/ 13264 h 1825352"/>
              <a:gd name="connsiteX4" fmla="*/ 2195926 w 2683876"/>
              <a:gd name="connsiteY4" fmla="*/ 1820653 h 1825352"/>
              <a:gd name="connsiteX5" fmla="*/ 1965407 w 2683876"/>
              <a:gd name="connsiteY5" fmla="*/ 1797582 h 1825352"/>
              <a:gd name="connsiteX6" fmla="*/ 57023 w 2683876"/>
              <a:gd name="connsiteY6" fmla="*/ 1825352 h 1825352"/>
              <a:gd name="connsiteX7" fmla="*/ 0 w 2683876"/>
              <a:gd name="connsiteY7" fmla="*/ 1768329 h 1825352"/>
              <a:gd name="connsiteX8" fmla="*/ 0 w 2683876"/>
              <a:gd name="connsiteY8" fmla="*/ 73270 h 1825352"/>
              <a:gd name="connsiteX0" fmla="*/ 0 w 2683876"/>
              <a:gd name="connsiteY0" fmla="*/ 73270 h 4969234"/>
              <a:gd name="connsiteX1" fmla="*/ 57023 w 2683876"/>
              <a:gd name="connsiteY1" fmla="*/ 16247 h 4969234"/>
              <a:gd name="connsiteX2" fmla="*/ 2072976 w 2683876"/>
              <a:gd name="connsiteY2" fmla="*/ 16247 h 4969234"/>
              <a:gd name="connsiteX3" fmla="*/ 2683876 w 2683876"/>
              <a:gd name="connsiteY3" fmla="*/ 13264 h 4969234"/>
              <a:gd name="connsiteX4" fmla="*/ 1400723 w 2683876"/>
              <a:gd name="connsiteY4" fmla="*/ 4969234 h 4969234"/>
              <a:gd name="connsiteX5" fmla="*/ 1965407 w 2683876"/>
              <a:gd name="connsiteY5" fmla="*/ 1797582 h 4969234"/>
              <a:gd name="connsiteX6" fmla="*/ 57023 w 2683876"/>
              <a:gd name="connsiteY6" fmla="*/ 1825352 h 4969234"/>
              <a:gd name="connsiteX7" fmla="*/ 0 w 2683876"/>
              <a:gd name="connsiteY7" fmla="*/ 1768329 h 4969234"/>
              <a:gd name="connsiteX8" fmla="*/ 0 w 2683876"/>
              <a:gd name="connsiteY8" fmla="*/ 73270 h 4969234"/>
              <a:gd name="connsiteX0" fmla="*/ 0 w 2683876"/>
              <a:gd name="connsiteY0" fmla="*/ 73270 h 4969234"/>
              <a:gd name="connsiteX1" fmla="*/ 57023 w 2683876"/>
              <a:gd name="connsiteY1" fmla="*/ 16247 h 4969234"/>
              <a:gd name="connsiteX2" fmla="*/ 2072976 w 2683876"/>
              <a:gd name="connsiteY2" fmla="*/ 16247 h 4969234"/>
              <a:gd name="connsiteX3" fmla="*/ 2683876 w 2683876"/>
              <a:gd name="connsiteY3" fmla="*/ 13264 h 4969234"/>
              <a:gd name="connsiteX4" fmla="*/ 1400723 w 2683876"/>
              <a:gd name="connsiteY4" fmla="*/ 4969234 h 4969234"/>
              <a:gd name="connsiteX5" fmla="*/ 33136 w 2683876"/>
              <a:gd name="connsiteY5" fmla="*/ 4564351 h 4969234"/>
              <a:gd name="connsiteX6" fmla="*/ 57023 w 2683876"/>
              <a:gd name="connsiteY6" fmla="*/ 1825352 h 4969234"/>
              <a:gd name="connsiteX7" fmla="*/ 0 w 2683876"/>
              <a:gd name="connsiteY7" fmla="*/ 1768329 h 4969234"/>
              <a:gd name="connsiteX8" fmla="*/ 0 w 2683876"/>
              <a:gd name="connsiteY8" fmla="*/ 73270 h 4969234"/>
              <a:gd name="connsiteX0" fmla="*/ 10257 w 2694133"/>
              <a:gd name="connsiteY0" fmla="*/ 73270 h 4969234"/>
              <a:gd name="connsiteX1" fmla="*/ 67280 w 2694133"/>
              <a:gd name="connsiteY1" fmla="*/ 16247 h 4969234"/>
              <a:gd name="connsiteX2" fmla="*/ 2083233 w 2694133"/>
              <a:gd name="connsiteY2" fmla="*/ 16247 h 4969234"/>
              <a:gd name="connsiteX3" fmla="*/ 2694133 w 2694133"/>
              <a:gd name="connsiteY3" fmla="*/ 13264 h 4969234"/>
              <a:gd name="connsiteX4" fmla="*/ 1410980 w 2694133"/>
              <a:gd name="connsiteY4" fmla="*/ 4969234 h 4969234"/>
              <a:gd name="connsiteX5" fmla="*/ 43393 w 2694133"/>
              <a:gd name="connsiteY5" fmla="*/ 4564351 h 4969234"/>
              <a:gd name="connsiteX6" fmla="*/ 15497 w 2694133"/>
              <a:gd name="connsiteY6" fmla="*/ 1820809 h 4969234"/>
              <a:gd name="connsiteX7" fmla="*/ 10257 w 2694133"/>
              <a:gd name="connsiteY7" fmla="*/ 1768329 h 4969234"/>
              <a:gd name="connsiteX8" fmla="*/ 10257 w 2694133"/>
              <a:gd name="connsiteY8" fmla="*/ 73270 h 49692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694133" h="4969234">
                <a:moveTo>
                  <a:pt x="10257" y="73270"/>
                </a:moveTo>
                <a:cubicBezTo>
                  <a:pt x="10257" y="41777"/>
                  <a:pt x="35787" y="16247"/>
                  <a:pt x="67280" y="16247"/>
                </a:cubicBezTo>
                <a:lnTo>
                  <a:pt x="2083233" y="16247"/>
                </a:lnTo>
                <a:cubicBezTo>
                  <a:pt x="2114726" y="16247"/>
                  <a:pt x="2694133" y="-18229"/>
                  <a:pt x="2694133" y="13264"/>
                </a:cubicBezTo>
                <a:cubicBezTo>
                  <a:pt x="2564147" y="500596"/>
                  <a:pt x="1571927" y="4498720"/>
                  <a:pt x="1410980" y="4969234"/>
                </a:cubicBezTo>
                <a:cubicBezTo>
                  <a:pt x="1251629" y="4968414"/>
                  <a:pt x="74886" y="4564351"/>
                  <a:pt x="43393" y="4564351"/>
                </a:cubicBezTo>
                <a:lnTo>
                  <a:pt x="15497" y="1820809"/>
                </a:lnTo>
                <a:cubicBezTo>
                  <a:pt x="-15996" y="1820809"/>
                  <a:pt x="10257" y="1799822"/>
                  <a:pt x="10257" y="1768329"/>
                </a:cubicBezTo>
                <a:lnTo>
                  <a:pt x="10257" y="73270"/>
                </a:lnTo>
                <a:close/>
              </a:path>
            </a:pathLst>
          </a:custGeom>
          <a:blipFill>
            <a:blip r:embed="rId6"/>
            <a:stretch>
              <a:fillRect/>
            </a:stretch>
          </a:bli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US">
              <a:solidFill>
                <a:prstClr val="white"/>
              </a:solidFill>
            </a:endParaRPr>
          </a:p>
        </p:txBody>
      </p:sp>
      <p:sp>
        <p:nvSpPr>
          <p:cNvPr id="3" name="Ορθογώνιο 2"/>
          <p:cNvSpPr/>
          <p:nvPr/>
        </p:nvSpPr>
        <p:spPr>
          <a:xfrm>
            <a:off x="527383" y="404665"/>
            <a:ext cx="7604300" cy="1785104"/>
          </a:xfrm>
          <a:prstGeom prst="rect">
            <a:avLst/>
          </a:prstGeom>
        </p:spPr>
        <p:txBody>
          <a:bodyPr wrap="square">
            <a:spAutoFit/>
          </a:bodyPr>
          <a:lstStyle/>
          <a:p>
            <a:pPr algn="ctr" fontAlgn="base">
              <a:spcBef>
                <a:spcPct val="0"/>
              </a:spcBef>
              <a:spcAft>
                <a:spcPct val="0"/>
              </a:spcAft>
            </a:pPr>
            <a:r>
              <a:rPr lang="el-GR" sz="3200" b="1" dirty="0">
                <a:solidFill>
                  <a:schemeClr val="accent4"/>
                </a:solidFill>
                <a:effectLst>
                  <a:glow rad="101600">
                    <a:srgbClr val="FF6700">
                      <a:satMod val="175000"/>
                      <a:alpha val="40000"/>
                    </a:srgbClr>
                  </a:glow>
                </a:effectLst>
                <a:latin typeface="Corbel"/>
                <a:cs typeface="Arial" charset="0"/>
              </a:rPr>
              <a:t>Σχεδιασμός Διδασκαλίας</a:t>
            </a:r>
            <a:endParaRPr lang="en-US" sz="3200" b="1" dirty="0">
              <a:solidFill>
                <a:schemeClr val="accent4"/>
              </a:solidFill>
              <a:effectLst>
                <a:glow rad="101600">
                  <a:srgbClr val="FF6700">
                    <a:satMod val="175000"/>
                    <a:alpha val="40000"/>
                  </a:srgbClr>
                </a:glow>
              </a:effectLst>
              <a:latin typeface="Corbel"/>
              <a:cs typeface="Arial" charset="0"/>
            </a:endParaRPr>
          </a:p>
          <a:p>
            <a:pPr algn="ctr" fontAlgn="base">
              <a:spcBef>
                <a:spcPct val="0"/>
              </a:spcBef>
              <a:spcAft>
                <a:spcPct val="0"/>
              </a:spcAft>
            </a:pPr>
            <a:r>
              <a:rPr lang="el-GR" sz="3200" b="1" dirty="0">
                <a:solidFill>
                  <a:schemeClr val="accent4"/>
                </a:solidFill>
                <a:effectLst>
                  <a:glow rad="101600">
                    <a:srgbClr val="FF6700">
                      <a:satMod val="175000"/>
                      <a:alpha val="40000"/>
                    </a:srgbClr>
                  </a:glow>
                </a:effectLst>
                <a:latin typeface="Corbel"/>
                <a:cs typeface="Arial" charset="0"/>
              </a:rPr>
              <a:t> με Δομημένο Σχέδιο Μαθήματος</a:t>
            </a:r>
            <a:endParaRPr lang="en-US" sz="3200" b="1" dirty="0">
              <a:solidFill>
                <a:schemeClr val="accent4"/>
              </a:solidFill>
              <a:effectLst>
                <a:glow rad="101600">
                  <a:srgbClr val="FF6700">
                    <a:satMod val="175000"/>
                    <a:alpha val="40000"/>
                  </a:srgbClr>
                </a:glow>
              </a:effectLst>
              <a:latin typeface="Corbel"/>
              <a:cs typeface="Arial" charset="0"/>
            </a:endParaRPr>
          </a:p>
          <a:p>
            <a:pPr algn="ctr" fontAlgn="base">
              <a:spcBef>
                <a:spcPct val="0"/>
              </a:spcBef>
              <a:spcAft>
                <a:spcPct val="0"/>
              </a:spcAft>
            </a:pPr>
            <a:r>
              <a:rPr lang="el-GR" sz="3200" b="1" dirty="0">
                <a:solidFill>
                  <a:schemeClr val="accent4"/>
                </a:solidFill>
                <a:effectLst>
                  <a:glow rad="101600">
                    <a:srgbClr val="FF6700">
                      <a:satMod val="175000"/>
                      <a:alpha val="40000"/>
                    </a:srgbClr>
                  </a:glow>
                </a:effectLst>
                <a:latin typeface="Corbel"/>
                <a:cs typeface="Arial" charset="0"/>
              </a:rPr>
              <a:t> στο Πλαίσιο Αυθεντικής Μάθησης»</a:t>
            </a:r>
            <a:r>
              <a:rPr lang="el-GR" dirty="0">
                <a:solidFill>
                  <a:schemeClr val="accent4"/>
                </a:solidFill>
                <a:effectLst>
                  <a:glow rad="101600">
                    <a:srgbClr val="FF6700">
                      <a:satMod val="175000"/>
                      <a:alpha val="40000"/>
                    </a:srgbClr>
                  </a:glow>
                </a:effectLst>
                <a:latin typeface="Corbel"/>
                <a:cs typeface="Arial" charset="0"/>
              </a:rPr>
              <a:t/>
            </a:r>
            <a:br>
              <a:rPr lang="el-GR" dirty="0">
                <a:solidFill>
                  <a:schemeClr val="accent4"/>
                </a:solidFill>
                <a:effectLst>
                  <a:glow rad="101600">
                    <a:srgbClr val="FF6700">
                      <a:satMod val="175000"/>
                      <a:alpha val="40000"/>
                    </a:srgbClr>
                  </a:glow>
                </a:effectLst>
                <a:latin typeface="Corbel"/>
                <a:cs typeface="Arial" charset="0"/>
              </a:rPr>
            </a:br>
            <a:endParaRPr lang="el-GR" sz="1400" dirty="0">
              <a:solidFill>
                <a:schemeClr val="accent4"/>
              </a:solidFill>
              <a:effectLst>
                <a:glow rad="101600">
                  <a:srgbClr val="FF6700">
                    <a:satMod val="175000"/>
                    <a:alpha val="40000"/>
                  </a:srgbClr>
                </a:glow>
              </a:effectLst>
              <a:latin typeface="Corbel"/>
              <a:cs typeface="Arial" charset="0"/>
            </a:endParaRPr>
          </a:p>
        </p:txBody>
      </p:sp>
    </p:spTree>
    <p:extLst>
      <p:ext uri="{BB962C8B-B14F-4D97-AF65-F5344CB8AC3E}">
        <p14:creationId xmlns:p14="http://schemas.microsoft.com/office/powerpoint/2010/main" val="3988605702"/>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3500">
        <p14:ripple/>
      </p:transition>
    </mc:Choice>
    <mc:Fallback xmlns="">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Ορθογώνιο 2"/>
          <p:cNvSpPr/>
          <p:nvPr/>
        </p:nvSpPr>
        <p:spPr>
          <a:xfrm rot="16200000">
            <a:off x="-1876683" y="2989422"/>
            <a:ext cx="6210296" cy="646331"/>
          </a:xfrm>
          <a:prstGeom prst="rect">
            <a:avLst/>
          </a:prstGeom>
        </p:spPr>
        <p:txBody>
          <a:bodyPr wrap="square">
            <a:spAutoFit/>
          </a:bodyPr>
          <a:lstStyle/>
          <a:p>
            <a:pPr algn="ctr">
              <a:spcAft>
                <a:spcPts val="0"/>
              </a:spcAft>
            </a:pPr>
            <a:r>
              <a:rPr lang="el-GR" sz="3600" b="1" dirty="0" smtClean="0">
                <a:solidFill>
                  <a:srgbClr val="FF0000"/>
                </a:solidFill>
                <a:effectLst/>
                <a:latin typeface="Calibri Light" panose="020F0302020204030204" pitchFamily="34" charset="0"/>
                <a:ea typeface="Times New Roman" panose="02020603050405020304" pitchFamily="18" charset="0"/>
              </a:rPr>
              <a:t>Έντυπο Δόμησης Διδασκαλίας</a:t>
            </a:r>
            <a:endParaRPr lang="el-GR" sz="3600" dirty="0">
              <a:effectLst/>
              <a:latin typeface="Times New Roman" panose="02020603050405020304" pitchFamily="18" charset="0"/>
              <a:ea typeface="Times New Roman" panose="02020603050405020304" pitchFamily="18" charset="0"/>
            </a:endParaRPr>
          </a:p>
        </p:txBody>
      </p:sp>
      <p:pic>
        <p:nvPicPr>
          <p:cNvPr id="2" name="Εικόνα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183881" y="2"/>
            <a:ext cx="2700019" cy="2700019"/>
          </a:xfrm>
          <a:prstGeom prst="rect">
            <a:avLst/>
          </a:prstGeom>
        </p:spPr>
      </p:pic>
      <p:pic>
        <p:nvPicPr>
          <p:cNvPr id="5" name="Εικόνα 4"/>
          <p:cNvPicPr>
            <a:picLocks noChangeAspect="1"/>
          </p:cNvPicPr>
          <p:nvPr/>
        </p:nvPicPr>
        <p:blipFill>
          <a:blip r:embed="rId3" cstate="print"/>
          <a:stretch>
            <a:fillRect/>
          </a:stretch>
        </p:blipFill>
        <p:spPr>
          <a:xfrm>
            <a:off x="2152071" y="0"/>
            <a:ext cx="4648268" cy="6858000"/>
          </a:xfrm>
          <a:prstGeom prst="rect">
            <a:avLst/>
          </a:prstGeom>
        </p:spPr>
      </p:pic>
      <p:graphicFrame>
        <p:nvGraphicFramePr>
          <p:cNvPr id="7" name="6 - Πίνακας"/>
          <p:cNvGraphicFramePr>
            <a:graphicFrameLocks noGrp="1"/>
          </p:cNvGraphicFramePr>
          <p:nvPr/>
        </p:nvGraphicFramePr>
        <p:xfrm>
          <a:off x="6902449" y="2855404"/>
          <a:ext cx="5099051" cy="3522726"/>
        </p:xfrm>
        <a:graphic>
          <a:graphicData uri="http://schemas.openxmlformats.org/drawingml/2006/table">
            <a:tbl>
              <a:tblPr/>
              <a:tblGrid>
                <a:gridCol w="952935"/>
                <a:gridCol w="4146116"/>
              </a:tblGrid>
              <a:tr h="0">
                <a:tc>
                  <a:txBody>
                    <a:bodyPr/>
                    <a:lstStyle/>
                    <a:p>
                      <a:pPr algn="ctr">
                        <a:lnSpc>
                          <a:spcPct val="107000"/>
                        </a:lnSpc>
                        <a:spcAft>
                          <a:spcPts val="0"/>
                        </a:spcAft>
                      </a:pPr>
                      <a:r>
                        <a:rPr lang="el-GR" sz="1200" i="1" dirty="0">
                          <a:solidFill>
                            <a:schemeClr val="accent5">
                              <a:lumMod val="75000"/>
                            </a:schemeClr>
                          </a:solidFill>
                          <a:latin typeface="Calibri Light"/>
                          <a:ea typeface="Times New Roman"/>
                          <a:cs typeface="Times New Roman"/>
                        </a:rPr>
                        <a:t>Στοιχεία μαθήματος</a:t>
                      </a:r>
                      <a:endParaRPr lang="el-GR" sz="1200" i="1" dirty="0">
                        <a:solidFill>
                          <a:schemeClr val="accent5">
                            <a:lumMod val="75000"/>
                          </a:schemeClr>
                        </a:solidFill>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l-GR" sz="1200" i="1">
                          <a:solidFill>
                            <a:schemeClr val="accent5">
                              <a:lumMod val="75000"/>
                            </a:schemeClr>
                          </a:solidFill>
                          <a:latin typeface="Calibri Light"/>
                          <a:ea typeface="Times New Roman"/>
                          <a:cs typeface="Times New Roman"/>
                        </a:rPr>
                        <a:t>Επιλέγουμε σχολικό εγχειρίδιο του τρέχοντος σχολικού έτους</a:t>
                      </a:r>
                      <a:endParaRPr lang="el-GR" sz="1200" i="1">
                        <a:solidFill>
                          <a:schemeClr val="accent5">
                            <a:lumMod val="75000"/>
                          </a:schemeClr>
                        </a:solidFill>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gn="ctr">
                        <a:lnSpc>
                          <a:spcPct val="107000"/>
                        </a:lnSpc>
                        <a:spcAft>
                          <a:spcPts val="0"/>
                        </a:spcAft>
                      </a:pPr>
                      <a:r>
                        <a:rPr lang="el-GR" sz="1200" i="1">
                          <a:solidFill>
                            <a:schemeClr val="accent5">
                              <a:lumMod val="75000"/>
                            </a:schemeClr>
                          </a:solidFill>
                          <a:latin typeface="Calibri Light"/>
                          <a:ea typeface="Times New Roman"/>
                          <a:cs typeface="Times New Roman"/>
                        </a:rPr>
                        <a:t>Μάθημα</a:t>
                      </a:r>
                      <a:endParaRPr lang="el-GR" sz="1200" i="1">
                        <a:solidFill>
                          <a:schemeClr val="accent5">
                            <a:lumMod val="75000"/>
                          </a:schemeClr>
                        </a:solidFill>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l-GR" sz="1200" i="1" dirty="0">
                          <a:solidFill>
                            <a:schemeClr val="accent5">
                              <a:lumMod val="75000"/>
                            </a:schemeClr>
                          </a:solidFill>
                          <a:latin typeface="Calibri Light"/>
                          <a:ea typeface="Times New Roman"/>
                          <a:cs typeface="Times New Roman"/>
                        </a:rPr>
                        <a:t>Επιλέγουμε μάθημα 1</a:t>
                      </a:r>
                      <a:r>
                        <a:rPr lang="el-GR" sz="1200" i="1" baseline="30000" dirty="0">
                          <a:solidFill>
                            <a:schemeClr val="accent5">
                              <a:lumMod val="75000"/>
                            </a:schemeClr>
                          </a:solidFill>
                          <a:latin typeface="Calibri Light"/>
                          <a:ea typeface="Times New Roman"/>
                          <a:cs typeface="Times New Roman"/>
                        </a:rPr>
                        <a:t>ης</a:t>
                      </a:r>
                      <a:r>
                        <a:rPr lang="el-GR" sz="1200" i="1" dirty="0">
                          <a:solidFill>
                            <a:schemeClr val="accent5">
                              <a:lumMod val="75000"/>
                            </a:schemeClr>
                          </a:solidFill>
                          <a:latin typeface="Calibri Light"/>
                          <a:ea typeface="Times New Roman"/>
                          <a:cs typeface="Times New Roman"/>
                        </a:rPr>
                        <a:t> ή 2</a:t>
                      </a:r>
                      <a:r>
                        <a:rPr lang="el-GR" sz="1200" i="1" baseline="30000" dirty="0">
                          <a:solidFill>
                            <a:schemeClr val="accent5">
                              <a:lumMod val="75000"/>
                            </a:schemeClr>
                          </a:solidFill>
                          <a:latin typeface="Calibri Light"/>
                          <a:ea typeface="Times New Roman"/>
                          <a:cs typeface="Times New Roman"/>
                        </a:rPr>
                        <a:t>ης</a:t>
                      </a:r>
                      <a:r>
                        <a:rPr lang="el-GR" sz="1200" i="1" dirty="0">
                          <a:solidFill>
                            <a:schemeClr val="accent5">
                              <a:lumMod val="75000"/>
                            </a:schemeClr>
                          </a:solidFill>
                          <a:latin typeface="Calibri Light"/>
                          <a:ea typeface="Times New Roman"/>
                          <a:cs typeface="Times New Roman"/>
                        </a:rPr>
                        <a:t> ανάθεσης (κατά προτίμηση 1</a:t>
                      </a:r>
                      <a:r>
                        <a:rPr lang="el-GR" sz="1200" i="1" baseline="30000" dirty="0">
                          <a:solidFill>
                            <a:schemeClr val="accent5">
                              <a:lumMod val="75000"/>
                            </a:schemeClr>
                          </a:solidFill>
                          <a:latin typeface="Calibri Light"/>
                          <a:ea typeface="Times New Roman"/>
                          <a:cs typeface="Times New Roman"/>
                        </a:rPr>
                        <a:t>ης</a:t>
                      </a:r>
                      <a:r>
                        <a:rPr lang="el-GR" sz="1200" i="1" dirty="0">
                          <a:solidFill>
                            <a:schemeClr val="accent5">
                              <a:lumMod val="75000"/>
                            </a:schemeClr>
                          </a:solidFill>
                          <a:latin typeface="Calibri Light"/>
                          <a:ea typeface="Times New Roman"/>
                          <a:cs typeface="Times New Roman"/>
                        </a:rPr>
                        <a:t> ανάθεσης)</a:t>
                      </a:r>
                      <a:endParaRPr lang="el-GR" sz="1200" i="1" dirty="0">
                        <a:solidFill>
                          <a:schemeClr val="accent5">
                            <a:lumMod val="75000"/>
                          </a:schemeClr>
                        </a:solidFill>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gn="ctr">
                        <a:lnSpc>
                          <a:spcPct val="107000"/>
                        </a:lnSpc>
                        <a:spcAft>
                          <a:spcPts val="0"/>
                        </a:spcAft>
                      </a:pPr>
                      <a:r>
                        <a:rPr lang="el-GR" sz="1200" i="1">
                          <a:solidFill>
                            <a:schemeClr val="accent5">
                              <a:lumMod val="75000"/>
                            </a:schemeClr>
                          </a:solidFill>
                          <a:latin typeface="Calibri Light"/>
                          <a:ea typeface="Times New Roman"/>
                          <a:cs typeface="Times New Roman"/>
                        </a:rPr>
                        <a:t>Τίτλος ενότητας</a:t>
                      </a:r>
                      <a:endParaRPr lang="el-GR" sz="1200" i="1">
                        <a:solidFill>
                          <a:schemeClr val="accent5">
                            <a:lumMod val="75000"/>
                          </a:schemeClr>
                        </a:solidFill>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l-GR" sz="1200" i="1">
                          <a:solidFill>
                            <a:schemeClr val="accent5">
                              <a:lumMod val="75000"/>
                            </a:schemeClr>
                          </a:solidFill>
                          <a:latin typeface="Calibri Light"/>
                          <a:ea typeface="Times New Roman"/>
                          <a:cs typeface="Times New Roman"/>
                        </a:rPr>
                        <a:t>Γράφουμε τον τίτλο της ενότητας που έχουμε επιλέξει</a:t>
                      </a:r>
                      <a:endParaRPr lang="el-GR" sz="1200" i="1">
                        <a:solidFill>
                          <a:schemeClr val="accent5">
                            <a:lumMod val="75000"/>
                          </a:schemeClr>
                        </a:solidFill>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gn="ctr">
                        <a:lnSpc>
                          <a:spcPct val="107000"/>
                        </a:lnSpc>
                        <a:spcAft>
                          <a:spcPts val="0"/>
                        </a:spcAft>
                      </a:pPr>
                      <a:r>
                        <a:rPr lang="el-GR" sz="1200" i="1">
                          <a:solidFill>
                            <a:schemeClr val="accent5">
                              <a:lumMod val="75000"/>
                            </a:schemeClr>
                          </a:solidFill>
                          <a:latin typeface="Calibri Light"/>
                          <a:ea typeface="Times New Roman"/>
                          <a:cs typeface="Times New Roman"/>
                        </a:rPr>
                        <a:t>Τάξη</a:t>
                      </a:r>
                      <a:endParaRPr lang="el-GR" sz="1200" i="1">
                        <a:solidFill>
                          <a:schemeClr val="accent5">
                            <a:lumMod val="75000"/>
                          </a:schemeClr>
                        </a:solidFill>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l-GR" sz="1200" i="1">
                          <a:solidFill>
                            <a:schemeClr val="accent5">
                              <a:lumMod val="75000"/>
                            </a:schemeClr>
                          </a:solidFill>
                          <a:latin typeface="Calibri Light"/>
                          <a:ea typeface="Times New Roman"/>
                          <a:cs typeface="Times New Roman"/>
                        </a:rPr>
                        <a:t>Γράφουμε τη σχολική τάξη και τη βαθμίδα (π.χ. 3</a:t>
                      </a:r>
                      <a:r>
                        <a:rPr lang="el-GR" sz="1200" i="1" baseline="30000">
                          <a:solidFill>
                            <a:schemeClr val="accent5">
                              <a:lumMod val="75000"/>
                            </a:schemeClr>
                          </a:solidFill>
                          <a:latin typeface="Calibri Light"/>
                          <a:ea typeface="Times New Roman"/>
                          <a:cs typeface="Times New Roman"/>
                        </a:rPr>
                        <a:t>η</a:t>
                      </a:r>
                      <a:r>
                        <a:rPr lang="el-GR" sz="1200" i="1">
                          <a:solidFill>
                            <a:schemeClr val="accent5">
                              <a:lumMod val="75000"/>
                            </a:schemeClr>
                          </a:solidFill>
                          <a:latin typeface="Calibri Light"/>
                          <a:ea typeface="Times New Roman"/>
                          <a:cs typeface="Times New Roman"/>
                        </a:rPr>
                        <a:t> Γυμνασίου ή 2</a:t>
                      </a:r>
                      <a:r>
                        <a:rPr lang="el-GR" sz="1200" i="1" baseline="30000">
                          <a:solidFill>
                            <a:schemeClr val="accent5">
                              <a:lumMod val="75000"/>
                            </a:schemeClr>
                          </a:solidFill>
                          <a:latin typeface="Calibri Light"/>
                          <a:ea typeface="Times New Roman"/>
                          <a:cs typeface="Times New Roman"/>
                        </a:rPr>
                        <a:t>η</a:t>
                      </a:r>
                      <a:r>
                        <a:rPr lang="el-GR" sz="1200" i="1">
                          <a:solidFill>
                            <a:schemeClr val="accent5">
                              <a:lumMod val="75000"/>
                            </a:schemeClr>
                          </a:solidFill>
                          <a:latin typeface="Calibri Light"/>
                          <a:ea typeface="Times New Roman"/>
                          <a:cs typeface="Times New Roman"/>
                        </a:rPr>
                        <a:t> ΕΠΑΛ …)</a:t>
                      </a:r>
                      <a:endParaRPr lang="el-GR" sz="1200" i="1">
                        <a:solidFill>
                          <a:schemeClr val="accent5">
                            <a:lumMod val="75000"/>
                          </a:schemeClr>
                        </a:solidFill>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gn="ctr">
                        <a:lnSpc>
                          <a:spcPct val="107000"/>
                        </a:lnSpc>
                        <a:spcAft>
                          <a:spcPts val="0"/>
                        </a:spcAft>
                      </a:pPr>
                      <a:r>
                        <a:rPr lang="el-GR" sz="1200" i="1">
                          <a:solidFill>
                            <a:schemeClr val="accent5">
                              <a:lumMod val="75000"/>
                            </a:schemeClr>
                          </a:solidFill>
                          <a:latin typeface="Calibri Light"/>
                          <a:ea typeface="Times New Roman"/>
                          <a:cs typeface="Times New Roman"/>
                        </a:rPr>
                        <a:t>Έννοια/ες ενότητας</a:t>
                      </a:r>
                      <a:endParaRPr lang="el-GR" sz="1200" i="1">
                        <a:solidFill>
                          <a:schemeClr val="accent5">
                            <a:lumMod val="75000"/>
                          </a:schemeClr>
                        </a:solidFill>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l-GR" sz="1200" i="1" dirty="0">
                          <a:solidFill>
                            <a:schemeClr val="accent5">
                              <a:lumMod val="75000"/>
                            </a:schemeClr>
                          </a:solidFill>
                          <a:latin typeface="Calibri Light"/>
                          <a:ea typeface="Times New Roman"/>
                          <a:cs typeface="Arial"/>
                        </a:rPr>
                        <a:t>Θεωρητικό πλαίσιο της ενότητας. Δεν ταυτίζεται με τον τίτλο του μαθήματος ή της ενότητας του βιβλίου. </a:t>
                      </a:r>
                      <a:r>
                        <a:rPr lang="en-US" sz="1200" i="1" dirty="0">
                          <a:solidFill>
                            <a:schemeClr val="accent5">
                              <a:lumMod val="75000"/>
                            </a:schemeClr>
                          </a:solidFill>
                          <a:latin typeface="Calibri Light"/>
                          <a:ea typeface="Times New Roman"/>
                          <a:cs typeface="Arial"/>
                        </a:rPr>
                        <a:t>H</a:t>
                      </a:r>
                      <a:r>
                        <a:rPr lang="el-GR" sz="1200" i="1" dirty="0">
                          <a:solidFill>
                            <a:schemeClr val="accent5">
                              <a:lumMod val="75000"/>
                            </a:schemeClr>
                          </a:solidFill>
                          <a:latin typeface="Calibri Light"/>
                          <a:ea typeface="Times New Roman"/>
                          <a:cs typeface="Arial"/>
                        </a:rPr>
                        <a:t> έννοια είναι το θεωρητικό υπόβαθρο στο οποίο ενσωματώνεται η νέα γνώση.</a:t>
                      </a:r>
                      <a:endParaRPr lang="el-GR" sz="1200" i="1" dirty="0">
                        <a:solidFill>
                          <a:schemeClr val="accent5">
                            <a:lumMod val="75000"/>
                          </a:schemeClr>
                        </a:solidFill>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gn="ctr">
                        <a:lnSpc>
                          <a:spcPct val="107000"/>
                        </a:lnSpc>
                        <a:spcAft>
                          <a:spcPts val="0"/>
                        </a:spcAft>
                      </a:pPr>
                      <a:r>
                        <a:rPr lang="el-GR" sz="1200" i="1" dirty="0">
                          <a:solidFill>
                            <a:schemeClr val="accent5">
                              <a:lumMod val="75000"/>
                            </a:schemeClr>
                          </a:solidFill>
                          <a:latin typeface="Calibri Light"/>
                          <a:ea typeface="Times New Roman"/>
                          <a:cs typeface="Times New Roman"/>
                        </a:rPr>
                        <a:t>Στόχοι της διδασκαλίας</a:t>
                      </a:r>
                      <a:endParaRPr lang="el-GR" sz="1200" i="1" dirty="0">
                        <a:solidFill>
                          <a:schemeClr val="accent5">
                            <a:lumMod val="75000"/>
                          </a:schemeClr>
                        </a:solidFill>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l-GR" sz="1200" i="1" dirty="0">
                          <a:solidFill>
                            <a:schemeClr val="accent5">
                              <a:lumMod val="75000"/>
                            </a:schemeClr>
                          </a:solidFill>
                          <a:latin typeface="Calibri Light"/>
                          <a:ea typeface="Times New Roman"/>
                          <a:cs typeface="Arial"/>
                        </a:rPr>
                        <a:t>Στόχοι: συγκεκριμένοι και μετρήσιμοι βάσει της </a:t>
                      </a:r>
                      <a:r>
                        <a:rPr lang="el-GR" sz="1200" i="1" dirty="0" err="1">
                          <a:solidFill>
                            <a:schemeClr val="accent5">
                              <a:lumMod val="75000"/>
                            </a:schemeClr>
                          </a:solidFill>
                          <a:latin typeface="Calibri Light"/>
                          <a:ea typeface="Times New Roman"/>
                          <a:cs typeface="Arial"/>
                        </a:rPr>
                        <a:t>στοχοταξινομίας</a:t>
                      </a:r>
                      <a:r>
                        <a:rPr lang="el-GR" sz="1200" i="1" dirty="0">
                          <a:solidFill>
                            <a:schemeClr val="accent5">
                              <a:lumMod val="75000"/>
                            </a:schemeClr>
                          </a:solidFill>
                          <a:latin typeface="Calibri Light"/>
                          <a:ea typeface="Times New Roman"/>
                          <a:cs typeface="Arial"/>
                        </a:rPr>
                        <a:t> του </a:t>
                      </a:r>
                      <a:r>
                        <a:rPr lang="en-US" sz="1200" i="1" dirty="0">
                          <a:solidFill>
                            <a:schemeClr val="accent5">
                              <a:lumMod val="75000"/>
                            </a:schemeClr>
                          </a:solidFill>
                          <a:latin typeface="Calibri Light"/>
                          <a:ea typeface="Times New Roman"/>
                          <a:cs typeface="Arial"/>
                        </a:rPr>
                        <a:t>Bloom</a:t>
                      </a:r>
                      <a:r>
                        <a:rPr lang="el-GR" sz="1200" i="1" dirty="0">
                          <a:solidFill>
                            <a:schemeClr val="accent5">
                              <a:lumMod val="75000"/>
                            </a:schemeClr>
                          </a:solidFill>
                          <a:latin typeface="Calibri Light"/>
                          <a:ea typeface="Times New Roman"/>
                          <a:cs typeface="Arial"/>
                        </a:rPr>
                        <a:t>.</a:t>
                      </a:r>
                      <a:endParaRPr lang="el-GR" sz="1200" i="1" dirty="0">
                        <a:solidFill>
                          <a:schemeClr val="accent5">
                            <a:lumMod val="75000"/>
                          </a:schemeClr>
                        </a:solidFill>
                        <a:latin typeface="Times New Roman"/>
                        <a:ea typeface="Times New Roman"/>
                        <a:cs typeface="Times New Roman"/>
                      </a:endParaRPr>
                    </a:p>
                    <a:p>
                      <a:pPr>
                        <a:lnSpc>
                          <a:spcPct val="107000"/>
                        </a:lnSpc>
                        <a:spcAft>
                          <a:spcPts val="0"/>
                        </a:spcAft>
                      </a:pPr>
                      <a:r>
                        <a:rPr lang="el-GR" sz="1200" i="1" dirty="0">
                          <a:solidFill>
                            <a:schemeClr val="accent5">
                              <a:lumMod val="75000"/>
                            </a:schemeClr>
                          </a:solidFill>
                          <a:latin typeface="Calibri Light"/>
                          <a:ea typeface="Times New Roman"/>
                          <a:cs typeface="Arial"/>
                        </a:rPr>
                        <a:t>Περιγράφονται με τη φράση: </a:t>
                      </a:r>
                      <a:endParaRPr lang="el-GR" sz="1200" i="1" dirty="0">
                        <a:solidFill>
                          <a:schemeClr val="accent5">
                            <a:lumMod val="75000"/>
                          </a:schemeClr>
                        </a:solidFill>
                        <a:latin typeface="Times New Roman"/>
                        <a:ea typeface="Times New Roman"/>
                        <a:cs typeface="Times New Roman"/>
                      </a:endParaRPr>
                    </a:p>
                    <a:p>
                      <a:pPr algn="ctr">
                        <a:lnSpc>
                          <a:spcPct val="107000"/>
                        </a:lnSpc>
                        <a:spcAft>
                          <a:spcPts val="0"/>
                        </a:spcAft>
                      </a:pPr>
                      <a:r>
                        <a:rPr lang="el-GR" sz="1200" i="1" dirty="0">
                          <a:solidFill>
                            <a:schemeClr val="accent5">
                              <a:lumMod val="75000"/>
                            </a:schemeClr>
                          </a:solidFill>
                          <a:latin typeface="Calibri Light"/>
                          <a:ea typeface="Times New Roman"/>
                          <a:cs typeface="Arial"/>
                        </a:rPr>
                        <a:t>Οι μαθητές ολοκληρώνοντας το μάθημα είναι ικανοί να: ….</a:t>
                      </a:r>
                      <a:endParaRPr lang="el-GR" sz="1200" i="1" dirty="0">
                        <a:solidFill>
                          <a:schemeClr val="accent5">
                            <a:lumMod val="75000"/>
                          </a:schemeClr>
                        </a:solidFill>
                        <a:latin typeface="Times New Roman"/>
                        <a:ea typeface="Times New Roman"/>
                        <a:cs typeface="Times New Roman"/>
                      </a:endParaRPr>
                    </a:p>
                    <a:p>
                      <a:pPr algn="ctr">
                        <a:lnSpc>
                          <a:spcPct val="107000"/>
                        </a:lnSpc>
                        <a:spcAft>
                          <a:spcPts val="0"/>
                        </a:spcAft>
                      </a:pPr>
                      <a:r>
                        <a:rPr lang="el-GR" sz="1200" i="1" dirty="0">
                          <a:solidFill>
                            <a:schemeClr val="accent5">
                              <a:lumMod val="75000"/>
                            </a:schemeClr>
                          </a:solidFill>
                          <a:latin typeface="Calibri Light"/>
                          <a:ea typeface="Times New Roman"/>
                          <a:cs typeface="Arial"/>
                        </a:rPr>
                        <a:t>(ρήματα γνωστικά …. εκτός από το «κατανοήσουν», «μάθουν», «ξέρουν», «γνωρίσουν» ή «καταλάβουν» γιατί δεν είναι μετρήσιμα)</a:t>
                      </a:r>
                      <a:endParaRPr lang="el-GR" sz="1200" i="1" dirty="0">
                        <a:solidFill>
                          <a:schemeClr val="accent5">
                            <a:lumMod val="75000"/>
                          </a:schemeClr>
                        </a:solidFill>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147178330"/>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Εικόνα 3"/>
          <p:cNvPicPr>
            <a:picLocks noChangeAspect="1"/>
          </p:cNvPicPr>
          <p:nvPr/>
        </p:nvPicPr>
        <p:blipFill>
          <a:blip r:embed="rId2" cstate="print"/>
          <a:stretch>
            <a:fillRect/>
          </a:stretch>
        </p:blipFill>
        <p:spPr>
          <a:xfrm>
            <a:off x="308610" y="3101447"/>
            <a:ext cx="4999991" cy="3756554"/>
          </a:xfrm>
          <a:prstGeom prst="rect">
            <a:avLst/>
          </a:prstGeom>
        </p:spPr>
      </p:pic>
      <p:sp>
        <p:nvSpPr>
          <p:cNvPr id="3" name="Ορθογώνιο 2"/>
          <p:cNvSpPr/>
          <p:nvPr/>
        </p:nvSpPr>
        <p:spPr>
          <a:xfrm rot="16200000">
            <a:off x="-1876683" y="2989422"/>
            <a:ext cx="6210296" cy="646331"/>
          </a:xfrm>
          <a:prstGeom prst="rect">
            <a:avLst/>
          </a:prstGeom>
        </p:spPr>
        <p:txBody>
          <a:bodyPr wrap="square">
            <a:spAutoFit/>
          </a:bodyPr>
          <a:lstStyle/>
          <a:p>
            <a:pPr algn="ctr">
              <a:spcAft>
                <a:spcPts val="0"/>
              </a:spcAft>
            </a:pPr>
            <a:r>
              <a:rPr lang="el-GR" sz="3600" b="1" dirty="0" smtClean="0">
                <a:solidFill>
                  <a:srgbClr val="FF0000"/>
                </a:solidFill>
                <a:effectLst/>
                <a:latin typeface="Calibri Light" panose="020F0302020204030204" pitchFamily="34" charset="0"/>
                <a:ea typeface="Times New Roman" panose="02020603050405020304" pitchFamily="18" charset="0"/>
              </a:rPr>
              <a:t>Έντυπο Δόμησης Διδασκαλίας</a:t>
            </a:r>
            <a:endParaRPr lang="el-GR" sz="3600" dirty="0">
              <a:effectLst/>
              <a:latin typeface="Times New Roman" panose="02020603050405020304" pitchFamily="18" charset="0"/>
              <a:ea typeface="Times New Roman" panose="02020603050405020304" pitchFamily="18" charset="0"/>
            </a:endParaRPr>
          </a:p>
        </p:txBody>
      </p:sp>
      <p:pic>
        <p:nvPicPr>
          <p:cNvPr id="5" name="Εικόνα 4"/>
          <p:cNvPicPr>
            <a:picLocks noChangeAspect="1"/>
          </p:cNvPicPr>
          <p:nvPr/>
        </p:nvPicPr>
        <p:blipFill>
          <a:blip r:embed="rId3" cstate="print"/>
          <a:stretch>
            <a:fillRect/>
          </a:stretch>
        </p:blipFill>
        <p:spPr>
          <a:xfrm rot="926022">
            <a:off x="5090378" y="804255"/>
            <a:ext cx="4218047" cy="5593337"/>
          </a:xfrm>
          <a:prstGeom prst="rect">
            <a:avLst/>
          </a:prstGeom>
        </p:spPr>
      </p:pic>
      <p:sp>
        <p:nvSpPr>
          <p:cNvPr id="3073" name="Rectangle 1"/>
          <p:cNvSpPr>
            <a:spLocks noChangeArrowheads="1"/>
          </p:cNvSpPr>
          <p:nvPr/>
        </p:nvSpPr>
        <p:spPr bwMode="auto">
          <a:xfrm>
            <a:off x="1727201" y="1053795"/>
            <a:ext cx="3416300" cy="212365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l-GR" sz="1200" b="0" i="1" u="none" strike="noStrike" cap="none" normalizeH="0" baseline="0" dirty="0" smtClean="0">
                <a:ln>
                  <a:noFill/>
                </a:ln>
                <a:solidFill>
                  <a:schemeClr val="accent5">
                    <a:lumMod val="75000"/>
                  </a:schemeClr>
                </a:solidFill>
                <a:effectLst/>
                <a:latin typeface="Calibri Light" pitchFamily="34" charset="0"/>
                <a:ea typeface="Times New Roman" pitchFamily="18" charset="0"/>
                <a:cs typeface="Calibri Light" pitchFamily="34" charset="0"/>
              </a:rPr>
              <a:t>Περιγράφουμε την πορεία διδασκαλίας με την αντίστοιχη τεχνική και μέσο σε κάθε φάση διδασκαλίας. Επιλέγουμε μία μόνο συγκεκριμένη μέθοδο διδασκαλίας και ακολουθούμε τα βήματα υλοποίησης όπως αναφέρονται στο θεωρητικό πλαίσιο.</a:t>
            </a:r>
          </a:p>
          <a:p>
            <a:pPr marL="0" marR="0" lvl="0" indent="0" algn="r" defTabSz="914400" rtl="0" eaLnBrk="0" fontAlgn="base" latinLnBrk="0" hangingPunct="0">
              <a:lnSpc>
                <a:spcPct val="100000"/>
              </a:lnSpc>
              <a:spcBef>
                <a:spcPct val="0"/>
              </a:spcBef>
              <a:spcAft>
                <a:spcPct val="0"/>
              </a:spcAft>
              <a:buClrTx/>
              <a:buSzTx/>
              <a:buFontTx/>
              <a:buNone/>
              <a:tabLst/>
            </a:pPr>
            <a:r>
              <a:rPr kumimoji="0" lang="el-GR" sz="1200" b="0" i="1" u="none" strike="noStrike" cap="none" normalizeH="0" baseline="0" dirty="0" smtClean="0">
                <a:ln>
                  <a:noFill/>
                </a:ln>
                <a:solidFill>
                  <a:schemeClr val="accent5">
                    <a:lumMod val="75000"/>
                  </a:schemeClr>
                </a:solidFill>
                <a:effectLst/>
                <a:latin typeface="Calibri Light" pitchFamily="34" charset="0"/>
                <a:ea typeface="Times New Roman" pitchFamily="18" charset="0"/>
                <a:cs typeface="Calibri Light" pitchFamily="34" charset="0"/>
              </a:rPr>
              <a:t>Σε κάθε διδασκαλία θα πρέπει να εφαρμόζεται διαφορετική μέθοδος. Κατά την πραγματοποίηση της Πτυχιακής Διδασκαλίας ο/η σπουδαστής/</a:t>
            </a:r>
            <a:r>
              <a:rPr kumimoji="0" lang="el-GR" sz="1200" b="0" i="1" u="none" strike="noStrike" cap="none" normalizeH="0" baseline="0" dirty="0" err="1" smtClean="0">
                <a:ln>
                  <a:noFill/>
                </a:ln>
                <a:solidFill>
                  <a:schemeClr val="accent5">
                    <a:lumMod val="75000"/>
                  </a:schemeClr>
                </a:solidFill>
                <a:effectLst/>
                <a:latin typeface="Calibri Light" pitchFamily="34" charset="0"/>
                <a:ea typeface="Times New Roman" pitchFamily="18" charset="0"/>
                <a:cs typeface="Calibri Light" pitchFamily="34" charset="0"/>
              </a:rPr>
              <a:t>τρια </a:t>
            </a:r>
            <a:r>
              <a:rPr kumimoji="0" lang="el-GR" sz="1200" b="0" i="1" u="none" strike="noStrike" cap="none" normalizeH="0" baseline="0" dirty="0" smtClean="0">
                <a:ln>
                  <a:noFill/>
                </a:ln>
                <a:solidFill>
                  <a:schemeClr val="accent5">
                    <a:lumMod val="75000"/>
                  </a:schemeClr>
                </a:solidFill>
                <a:effectLst/>
                <a:latin typeface="Calibri Light" pitchFamily="34" charset="0"/>
                <a:ea typeface="Times New Roman" pitchFamily="18" charset="0"/>
                <a:cs typeface="Calibri Light" pitchFamily="34" charset="0"/>
              </a:rPr>
              <a:t>έχει τη δυνατότητα να εφαρμόσει όποια από τις μεθόδους επιθυμεί. </a:t>
            </a:r>
            <a:endParaRPr kumimoji="0" lang="el-GR" sz="1800" b="0" i="1" u="none" strike="noStrike" cap="none" normalizeH="0" baseline="0" dirty="0" smtClean="0">
              <a:ln>
                <a:noFill/>
              </a:ln>
              <a:solidFill>
                <a:schemeClr val="accent5">
                  <a:lumMod val="75000"/>
                </a:schemeClr>
              </a:solidFill>
              <a:effectLst/>
              <a:latin typeface="Arial" pitchFamily="34" charset="0"/>
              <a:cs typeface="Arial" pitchFamily="34" charset="0"/>
            </a:endParaRPr>
          </a:p>
        </p:txBody>
      </p:sp>
      <p:sp>
        <p:nvSpPr>
          <p:cNvPr id="6" name="5 - Ορθογώνιο"/>
          <p:cNvSpPr/>
          <p:nvPr/>
        </p:nvSpPr>
        <p:spPr>
          <a:xfrm>
            <a:off x="8775701" y="5518837"/>
            <a:ext cx="1968500" cy="830997"/>
          </a:xfrm>
          <a:prstGeom prst="rect">
            <a:avLst/>
          </a:prstGeom>
        </p:spPr>
        <p:txBody>
          <a:bodyPr wrap="square">
            <a:spAutoFit/>
          </a:bodyPr>
          <a:lstStyle/>
          <a:p>
            <a:r>
              <a:rPr lang="el-GR" sz="1200" i="1" dirty="0" smtClean="0">
                <a:solidFill>
                  <a:schemeClr val="accent5">
                    <a:lumMod val="75000"/>
                  </a:schemeClr>
                </a:solidFill>
              </a:rPr>
              <a:t>Περιγραφή των τεχνικών αξιολόγησης που θα εφαρμόσετε (1 συμβατική τεχνική και 1 σύγχρονη)</a:t>
            </a:r>
            <a:endParaRPr lang="el-GR" sz="1200" i="1" dirty="0">
              <a:solidFill>
                <a:schemeClr val="accent5">
                  <a:lumMod val="75000"/>
                </a:schemeClr>
              </a:solidFill>
            </a:endParaRPr>
          </a:p>
        </p:txBody>
      </p:sp>
    </p:spTree>
    <p:extLst>
      <p:ext uri="{BB962C8B-B14F-4D97-AF65-F5344CB8AC3E}">
        <p14:creationId xmlns:p14="http://schemas.microsoft.com/office/powerpoint/2010/main" val="769184009"/>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Ορθογώνιο 2"/>
          <p:cNvSpPr/>
          <p:nvPr/>
        </p:nvSpPr>
        <p:spPr>
          <a:xfrm rot="16200000">
            <a:off x="-1876683" y="2989422"/>
            <a:ext cx="6210296" cy="646331"/>
          </a:xfrm>
          <a:prstGeom prst="rect">
            <a:avLst/>
          </a:prstGeom>
        </p:spPr>
        <p:txBody>
          <a:bodyPr wrap="square">
            <a:spAutoFit/>
          </a:bodyPr>
          <a:lstStyle/>
          <a:p>
            <a:pPr algn="ctr">
              <a:spcAft>
                <a:spcPts val="0"/>
              </a:spcAft>
            </a:pPr>
            <a:r>
              <a:rPr lang="el-GR" sz="3600" b="1" dirty="0" smtClean="0">
                <a:solidFill>
                  <a:srgbClr val="FF0000"/>
                </a:solidFill>
                <a:effectLst/>
                <a:latin typeface="Calibri Light" panose="020F0302020204030204" pitchFamily="34" charset="0"/>
                <a:ea typeface="Times New Roman" panose="02020603050405020304" pitchFamily="18" charset="0"/>
              </a:rPr>
              <a:t>Έντυπο Δόμησης Διδασκαλίας</a:t>
            </a:r>
            <a:endParaRPr lang="el-GR" sz="3600" dirty="0">
              <a:effectLst/>
              <a:latin typeface="Times New Roman" panose="02020603050405020304" pitchFamily="18" charset="0"/>
              <a:ea typeface="Times New Roman" panose="02020603050405020304" pitchFamily="18" charset="0"/>
            </a:endParaRPr>
          </a:p>
        </p:txBody>
      </p:sp>
      <p:pic>
        <p:nvPicPr>
          <p:cNvPr id="2" name="Εικόνα 1"/>
          <p:cNvPicPr>
            <a:picLocks noChangeAspect="1"/>
          </p:cNvPicPr>
          <p:nvPr/>
        </p:nvPicPr>
        <p:blipFill>
          <a:blip r:embed="rId2" cstate="print"/>
          <a:stretch>
            <a:fillRect/>
          </a:stretch>
        </p:blipFill>
        <p:spPr>
          <a:xfrm>
            <a:off x="1681434" y="355602"/>
            <a:ext cx="4333333" cy="5977733"/>
          </a:xfrm>
          <a:prstGeom prst="rect">
            <a:avLst/>
          </a:prstGeom>
        </p:spPr>
      </p:pic>
      <p:pic>
        <p:nvPicPr>
          <p:cNvPr id="4" name="Εικόνα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759501" y="4089401"/>
            <a:ext cx="2632401" cy="2282785"/>
          </a:xfrm>
          <a:prstGeom prst="rect">
            <a:avLst/>
          </a:prstGeom>
        </p:spPr>
      </p:pic>
      <p:graphicFrame>
        <p:nvGraphicFramePr>
          <p:cNvPr id="5" name="4 - Πίνακας"/>
          <p:cNvGraphicFramePr>
            <a:graphicFrameLocks noGrp="1"/>
          </p:cNvGraphicFramePr>
          <p:nvPr/>
        </p:nvGraphicFramePr>
        <p:xfrm>
          <a:off x="6172200" y="533592"/>
          <a:ext cx="5683251" cy="3718433"/>
        </p:xfrm>
        <a:graphic>
          <a:graphicData uri="http://schemas.openxmlformats.org/drawingml/2006/table">
            <a:tbl>
              <a:tblPr/>
              <a:tblGrid>
                <a:gridCol w="1257300"/>
                <a:gridCol w="4425951"/>
              </a:tblGrid>
              <a:tr h="0">
                <a:tc>
                  <a:txBody>
                    <a:bodyPr/>
                    <a:lstStyle/>
                    <a:p>
                      <a:pPr algn="ctr">
                        <a:lnSpc>
                          <a:spcPct val="107000"/>
                        </a:lnSpc>
                        <a:spcAft>
                          <a:spcPts val="0"/>
                        </a:spcAft>
                      </a:pPr>
                      <a:r>
                        <a:rPr lang="el-GR" sz="1200" i="1" dirty="0">
                          <a:solidFill>
                            <a:schemeClr val="accent5">
                              <a:lumMod val="75000"/>
                            </a:schemeClr>
                          </a:solidFill>
                          <a:latin typeface="Calibri Light"/>
                          <a:ea typeface="Times New Roman"/>
                          <a:cs typeface="Times New Roman"/>
                        </a:rPr>
                        <a:t>Ανάπτυξη Δεξιοτήτων</a:t>
                      </a:r>
                      <a:endParaRPr lang="el-GR" sz="1200" i="1" dirty="0">
                        <a:solidFill>
                          <a:schemeClr val="accent5">
                            <a:lumMod val="75000"/>
                          </a:schemeClr>
                        </a:solidFill>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l-GR" sz="1200" i="1">
                          <a:solidFill>
                            <a:schemeClr val="accent5">
                              <a:lumMod val="75000"/>
                            </a:schemeClr>
                          </a:solidFill>
                          <a:latin typeface="Calibri Light"/>
                          <a:ea typeface="Times New Roman"/>
                          <a:cs typeface="Times New Roman"/>
                        </a:rPr>
                        <a:t>Καταγράφουμε συγκεκριμένες δραστηριότητες που αναπτύσσουν τα τρία επίπεδα δεξιοτήτων και έχουν αξιοποιηθεί κατά τη διάρκεια της διδασκαλίας. Δεν καταγράφουμε δραστηριότητες, όπως αναφέρονται στο θεωρητικό μέρος. Φροντίζουμε να είναι σαφείς και να αντιστοιχίζονται σε συγκεκριμένα στάδια της διδασκαλίας</a:t>
                      </a:r>
                      <a:endParaRPr lang="el-GR" sz="1200" i="1">
                        <a:solidFill>
                          <a:schemeClr val="accent5">
                            <a:lumMod val="75000"/>
                          </a:schemeClr>
                        </a:solidFill>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gn="ctr">
                        <a:lnSpc>
                          <a:spcPct val="107000"/>
                        </a:lnSpc>
                        <a:spcAft>
                          <a:spcPts val="0"/>
                        </a:spcAft>
                      </a:pPr>
                      <a:r>
                        <a:rPr lang="el-GR" sz="1200" i="1">
                          <a:solidFill>
                            <a:schemeClr val="accent5">
                              <a:lumMod val="75000"/>
                            </a:schemeClr>
                          </a:solidFill>
                          <a:latin typeface="Calibri Light"/>
                          <a:ea typeface="Times New Roman"/>
                          <a:cs typeface="Arial"/>
                        </a:rPr>
                        <a:t>Γνωστικών</a:t>
                      </a:r>
                      <a:endParaRPr lang="el-GR" sz="1200" i="1">
                        <a:solidFill>
                          <a:schemeClr val="accent5">
                            <a:lumMod val="75000"/>
                          </a:schemeClr>
                        </a:solidFill>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0"/>
                        </a:spcAft>
                      </a:pPr>
                      <a:r>
                        <a:rPr lang="el-GR" sz="1200" i="1">
                          <a:solidFill>
                            <a:schemeClr val="accent5">
                              <a:lumMod val="75000"/>
                            </a:schemeClr>
                          </a:solidFill>
                          <a:latin typeface="Calibri Light"/>
                          <a:ea typeface="Times New Roman"/>
                          <a:cs typeface="Arial"/>
                        </a:rPr>
                        <a:t>Ό,τι αναφέρεται στους γνωστικούς στόχους μέσα από δραστηριότητες που υλοποιήθηκαν στη διάρκεια του μαθήματος.</a:t>
                      </a:r>
                      <a:endParaRPr lang="el-GR" sz="1200" i="1">
                        <a:solidFill>
                          <a:schemeClr val="accent5">
                            <a:lumMod val="75000"/>
                          </a:schemeClr>
                        </a:solidFill>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45160">
                <a:tc>
                  <a:txBody>
                    <a:bodyPr/>
                    <a:lstStyle/>
                    <a:p>
                      <a:pPr algn="ctr">
                        <a:lnSpc>
                          <a:spcPct val="107000"/>
                        </a:lnSpc>
                        <a:spcAft>
                          <a:spcPts val="0"/>
                        </a:spcAft>
                      </a:pPr>
                      <a:r>
                        <a:rPr lang="el-GR" sz="1200" i="1" dirty="0">
                          <a:solidFill>
                            <a:schemeClr val="accent5">
                              <a:lumMod val="75000"/>
                            </a:schemeClr>
                          </a:solidFill>
                          <a:latin typeface="Calibri Light"/>
                          <a:ea typeface="Times New Roman"/>
                          <a:cs typeface="Arial"/>
                        </a:rPr>
                        <a:t>Κοινωνικών - Επικοινωνιακών</a:t>
                      </a:r>
                      <a:endParaRPr lang="el-GR" sz="1200" i="1" dirty="0">
                        <a:solidFill>
                          <a:schemeClr val="accent5">
                            <a:lumMod val="75000"/>
                          </a:schemeClr>
                        </a:solidFill>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0"/>
                        </a:spcAft>
                      </a:pPr>
                      <a:r>
                        <a:rPr lang="el-GR" sz="1200" i="1">
                          <a:solidFill>
                            <a:schemeClr val="accent5">
                              <a:lumMod val="75000"/>
                            </a:schemeClr>
                          </a:solidFill>
                          <a:latin typeface="Calibri Light"/>
                          <a:ea typeface="Times New Roman"/>
                          <a:cs typeface="Arial"/>
                        </a:rPr>
                        <a:t>Περιλαμβάνουν την καλλιέργεια θετικών στάσεων και συμπεριφορών και την ικανότητα αυτοδιαχείρισης και εμπλοκής στη μαθησιακή διαδικασία. Επιπλέον ικανότητες συνεργασίας, αποτελεσματικής επικοινωνίας, ευελιξίας, διαχείρισης κρίσεων, προσαρμοστικότητας, και στήριξης απόψεων και θέσεων.</a:t>
                      </a:r>
                      <a:endParaRPr lang="el-GR" sz="1200" i="1">
                        <a:solidFill>
                          <a:schemeClr val="accent5">
                            <a:lumMod val="75000"/>
                          </a:schemeClr>
                        </a:solidFill>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gn="ctr">
                        <a:lnSpc>
                          <a:spcPct val="107000"/>
                        </a:lnSpc>
                        <a:spcAft>
                          <a:spcPts val="0"/>
                        </a:spcAft>
                      </a:pPr>
                      <a:r>
                        <a:rPr lang="el-GR" sz="1200" i="1">
                          <a:solidFill>
                            <a:schemeClr val="accent5">
                              <a:lumMod val="75000"/>
                            </a:schemeClr>
                          </a:solidFill>
                          <a:latin typeface="Calibri Light"/>
                          <a:ea typeface="Times New Roman"/>
                          <a:cs typeface="Arial"/>
                        </a:rPr>
                        <a:t>Μεταγνωστικών</a:t>
                      </a:r>
                      <a:endParaRPr lang="el-GR" sz="1200" i="1">
                        <a:solidFill>
                          <a:schemeClr val="accent5">
                            <a:lumMod val="75000"/>
                          </a:schemeClr>
                        </a:solidFill>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0"/>
                        </a:spcAft>
                      </a:pPr>
                      <a:r>
                        <a:rPr lang="el-GR" sz="1200" i="1" dirty="0">
                          <a:solidFill>
                            <a:schemeClr val="accent5">
                              <a:lumMod val="75000"/>
                            </a:schemeClr>
                          </a:solidFill>
                          <a:latin typeface="Calibri Light"/>
                          <a:ea typeface="Times New Roman"/>
                          <a:cs typeface="Arial"/>
                        </a:rPr>
                        <a:t>Περιλαμβάνουν δεξιότητες </a:t>
                      </a:r>
                      <a:r>
                        <a:rPr lang="el-GR" sz="1200" i="1" dirty="0" err="1">
                          <a:solidFill>
                            <a:schemeClr val="accent5">
                              <a:lumMod val="75000"/>
                            </a:schemeClr>
                          </a:solidFill>
                          <a:latin typeface="Calibri Light"/>
                          <a:ea typeface="Times New Roman"/>
                          <a:cs typeface="Arial"/>
                        </a:rPr>
                        <a:t>αυτοαξιολόγησης</a:t>
                      </a:r>
                      <a:r>
                        <a:rPr lang="el-GR" sz="1200" i="1" dirty="0">
                          <a:solidFill>
                            <a:schemeClr val="accent5">
                              <a:lumMod val="75000"/>
                            </a:schemeClr>
                          </a:solidFill>
                          <a:latin typeface="Calibri Light"/>
                          <a:ea typeface="Times New Roman"/>
                          <a:cs typeface="Arial"/>
                        </a:rPr>
                        <a:t> - </a:t>
                      </a:r>
                      <a:r>
                        <a:rPr lang="el-GR" sz="1200" i="1" dirty="0" err="1">
                          <a:solidFill>
                            <a:schemeClr val="accent5">
                              <a:lumMod val="75000"/>
                            </a:schemeClr>
                          </a:solidFill>
                          <a:latin typeface="Calibri Light"/>
                          <a:ea typeface="Times New Roman"/>
                          <a:cs typeface="Arial"/>
                        </a:rPr>
                        <a:t>ετεροαξιολόγησης</a:t>
                      </a:r>
                      <a:r>
                        <a:rPr lang="el-GR" sz="1200" i="1" dirty="0">
                          <a:solidFill>
                            <a:schemeClr val="accent5">
                              <a:lumMod val="75000"/>
                            </a:schemeClr>
                          </a:solidFill>
                          <a:latin typeface="Calibri Light"/>
                          <a:ea typeface="Times New Roman"/>
                          <a:cs typeface="Arial"/>
                        </a:rPr>
                        <a:t>, </a:t>
                      </a:r>
                      <a:r>
                        <a:rPr lang="el-GR" sz="1200" i="1" dirty="0" err="1">
                          <a:solidFill>
                            <a:schemeClr val="accent5">
                              <a:lumMod val="75000"/>
                            </a:schemeClr>
                          </a:solidFill>
                          <a:latin typeface="Calibri Light"/>
                          <a:ea typeface="Times New Roman"/>
                          <a:cs typeface="Arial"/>
                        </a:rPr>
                        <a:t>αναστοχασμού</a:t>
                      </a:r>
                      <a:r>
                        <a:rPr lang="el-GR" sz="1200" i="1" dirty="0">
                          <a:solidFill>
                            <a:schemeClr val="accent5">
                              <a:lumMod val="75000"/>
                            </a:schemeClr>
                          </a:solidFill>
                          <a:latin typeface="Calibri Light"/>
                          <a:ea typeface="Times New Roman"/>
                          <a:cs typeface="Arial"/>
                        </a:rPr>
                        <a:t>, εντοπισμού και αναγνώρισης λαθών, διαχείρισης καταστάσεων προβληματισμού, αποκατάστασης εσφαλμένων αντιλήψεων και επίλυσης πραγματικών προβλημάτων (Πώς το γνωστικό θέμα απαντάει στην πραγματική ζωή με συγκεκριμένα παραδείγματα – Διαχείριση και επίλυση μιας πραγματικής κατάστασης)</a:t>
                      </a:r>
                      <a:endParaRPr lang="el-GR" sz="1200" i="1" dirty="0">
                        <a:solidFill>
                          <a:schemeClr val="accent5">
                            <a:lumMod val="75000"/>
                          </a:schemeClr>
                        </a:solidFill>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6" name="5 - Ορθογώνιο"/>
          <p:cNvSpPr/>
          <p:nvPr/>
        </p:nvSpPr>
        <p:spPr>
          <a:xfrm>
            <a:off x="6070601" y="4797337"/>
            <a:ext cx="3035300" cy="1200329"/>
          </a:xfrm>
          <a:prstGeom prst="rect">
            <a:avLst/>
          </a:prstGeom>
        </p:spPr>
        <p:txBody>
          <a:bodyPr wrap="square">
            <a:spAutoFit/>
          </a:bodyPr>
          <a:lstStyle/>
          <a:p>
            <a:r>
              <a:rPr lang="el-GR" sz="1200" i="1" dirty="0" smtClean="0">
                <a:solidFill>
                  <a:schemeClr val="accent5">
                    <a:lumMod val="75000"/>
                  </a:schemeClr>
                </a:solidFill>
              </a:rPr>
              <a:t>Επιλέγουμε την κατάλληλη βιβλιογραφία (σχολικά και πανεπιστημιακά εγχειρίδια του γνωστικού αντικειμένου, παιδαγωγικά εγχειρίδια και διαδικτυακές πηγές προσπελάσιμες) και την καταγράφουμε με χρήση </a:t>
            </a:r>
            <a:r>
              <a:rPr lang="en-US" sz="1200" i="1" dirty="0" smtClean="0">
                <a:solidFill>
                  <a:schemeClr val="accent5">
                    <a:lumMod val="75000"/>
                  </a:schemeClr>
                </a:solidFill>
              </a:rPr>
              <a:t>APA Style</a:t>
            </a:r>
            <a:endParaRPr lang="el-GR" sz="1200" i="1" dirty="0">
              <a:solidFill>
                <a:schemeClr val="accent5">
                  <a:lumMod val="75000"/>
                </a:schemeClr>
              </a:solidFill>
            </a:endParaRPr>
          </a:p>
        </p:txBody>
      </p:sp>
    </p:spTree>
    <p:extLst>
      <p:ext uri="{BB962C8B-B14F-4D97-AF65-F5344CB8AC3E}">
        <p14:creationId xmlns:p14="http://schemas.microsoft.com/office/powerpoint/2010/main" val="1236493518"/>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Ορθογώνιο 2"/>
          <p:cNvSpPr/>
          <p:nvPr/>
        </p:nvSpPr>
        <p:spPr>
          <a:xfrm rot="6193644">
            <a:off x="7599256" y="3309035"/>
            <a:ext cx="6210296" cy="646331"/>
          </a:xfrm>
          <a:prstGeom prst="rect">
            <a:avLst/>
          </a:prstGeom>
        </p:spPr>
        <p:txBody>
          <a:bodyPr wrap="square">
            <a:spAutoFit/>
          </a:bodyPr>
          <a:lstStyle/>
          <a:p>
            <a:pPr algn="ctr">
              <a:spcAft>
                <a:spcPts val="0"/>
              </a:spcAft>
            </a:pPr>
            <a:r>
              <a:rPr lang="el-GR" sz="3600" b="1" dirty="0" smtClean="0">
                <a:solidFill>
                  <a:srgbClr val="FF0000"/>
                </a:solidFill>
                <a:effectLst/>
                <a:latin typeface="Calibri Light" panose="020F0302020204030204" pitchFamily="34" charset="0"/>
                <a:ea typeface="Times New Roman" panose="02020603050405020304" pitchFamily="18" charset="0"/>
              </a:rPr>
              <a:t>Έντυπο Δόμησης Διδασκαλίας</a:t>
            </a:r>
            <a:endParaRPr lang="el-GR" sz="3600" dirty="0">
              <a:effectLst/>
              <a:latin typeface="Times New Roman" panose="02020603050405020304" pitchFamily="18" charset="0"/>
              <a:ea typeface="Times New Roman" panose="02020603050405020304" pitchFamily="18" charset="0"/>
            </a:endParaRPr>
          </a:p>
        </p:txBody>
      </p:sp>
      <p:pic>
        <p:nvPicPr>
          <p:cNvPr id="2" name="Εικόνα 1"/>
          <p:cNvPicPr>
            <a:picLocks noChangeAspect="1"/>
          </p:cNvPicPr>
          <p:nvPr/>
        </p:nvPicPr>
        <p:blipFill>
          <a:blip r:embed="rId2" cstate="print"/>
          <a:stretch>
            <a:fillRect/>
          </a:stretch>
        </p:blipFill>
        <p:spPr>
          <a:xfrm rot="808510">
            <a:off x="5611055" y="402798"/>
            <a:ext cx="4168451" cy="6021095"/>
          </a:xfrm>
          <a:prstGeom prst="rect">
            <a:avLst/>
          </a:prstGeom>
        </p:spPr>
      </p:pic>
      <p:pic>
        <p:nvPicPr>
          <p:cNvPr id="4" name="Εικόνα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6891" y="207439"/>
            <a:ext cx="5155207" cy="3876883"/>
          </a:xfrm>
          <a:prstGeom prst="rect">
            <a:avLst/>
          </a:prstGeom>
        </p:spPr>
      </p:pic>
      <p:sp>
        <p:nvSpPr>
          <p:cNvPr id="5" name="4 - Ορθογώνιο"/>
          <p:cNvSpPr/>
          <p:nvPr/>
        </p:nvSpPr>
        <p:spPr>
          <a:xfrm>
            <a:off x="1651000" y="4133336"/>
            <a:ext cx="3250442" cy="307777"/>
          </a:xfrm>
          <a:prstGeom prst="rect">
            <a:avLst/>
          </a:prstGeom>
        </p:spPr>
        <p:txBody>
          <a:bodyPr wrap="none">
            <a:spAutoFit/>
          </a:bodyPr>
          <a:lstStyle/>
          <a:p>
            <a:r>
              <a:rPr lang="el-GR" sz="1400" i="1" dirty="0" smtClean="0">
                <a:solidFill>
                  <a:schemeClr val="accent5">
                    <a:lumMod val="75000"/>
                  </a:schemeClr>
                </a:solidFill>
              </a:rPr>
              <a:t>Συμπληρώνεται από τον/την επόπτη /</a:t>
            </a:r>
            <a:r>
              <a:rPr lang="el-GR" sz="1400" i="1" dirty="0" err="1" smtClean="0">
                <a:solidFill>
                  <a:schemeClr val="accent5">
                    <a:lumMod val="75000"/>
                  </a:schemeClr>
                </a:solidFill>
              </a:rPr>
              <a:t>τρια</a:t>
            </a:r>
            <a:endParaRPr lang="el-GR" sz="1400" i="1" dirty="0">
              <a:solidFill>
                <a:schemeClr val="accent5">
                  <a:lumMod val="75000"/>
                </a:schemeClr>
              </a:solidFill>
            </a:endParaRPr>
          </a:p>
        </p:txBody>
      </p:sp>
    </p:spTree>
    <p:extLst>
      <p:ext uri="{BB962C8B-B14F-4D97-AF65-F5344CB8AC3E}">
        <p14:creationId xmlns:p14="http://schemas.microsoft.com/office/powerpoint/2010/main" val="613188501"/>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WordArt 2"/>
          <p:cNvSpPr>
            <a:spLocks noChangeArrowheads="1" noChangeShapeType="1" noTextEdit="1"/>
          </p:cNvSpPr>
          <p:nvPr/>
        </p:nvSpPr>
        <p:spPr bwMode="auto">
          <a:xfrm>
            <a:off x="4062944" y="342901"/>
            <a:ext cx="7769225" cy="619655"/>
          </a:xfrm>
          <a:prstGeom prst="rect">
            <a:avLst/>
          </a:prstGeom>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14:hiddenEffects>
            </a:ext>
          </a:extLst>
        </p:spPr>
        <p:txBody>
          <a:bodyPr wrap="none" fromWordArt="1">
            <a:prstTxWarp prst="textPlain">
              <a:avLst>
                <a:gd name="adj" fmla="val 50000"/>
              </a:avLst>
            </a:prstTxWarp>
          </a:bodyPr>
          <a:lstStyle/>
          <a:p>
            <a:pPr algn="ctr" rtl="0">
              <a:buNone/>
            </a:pPr>
            <a:r>
              <a:rPr lang="el-GR" sz="3600" b="1" kern="10" spc="0" dirty="0" smtClean="0">
                <a:ln>
                  <a:noFill/>
                </a:ln>
                <a:solidFill>
                  <a:srgbClr val="538135"/>
                </a:solidFill>
                <a:effectLst/>
                <a:latin typeface="Calibri Light" panose="020F0302020204030204" pitchFamily="34" charset="0"/>
              </a:rPr>
              <a:t>…σε κάθε </a:t>
            </a:r>
            <a:r>
              <a:rPr lang="el-GR" sz="3600" b="1" kern="10" dirty="0" err="1" smtClean="0">
                <a:solidFill>
                  <a:srgbClr val="538135"/>
                </a:solidFill>
                <a:latin typeface="Calibri Light" panose="020F0302020204030204" pitchFamily="34" charset="0"/>
              </a:rPr>
              <a:t>μικροδιδασκαλία</a:t>
            </a:r>
            <a:endParaRPr lang="el-GR" sz="3600" b="1" kern="10" spc="0" dirty="0">
              <a:ln>
                <a:noFill/>
              </a:ln>
              <a:solidFill>
                <a:srgbClr val="538135"/>
              </a:solidFill>
              <a:effectLst/>
              <a:latin typeface="Calibri Light" panose="020F0302020204030204" pitchFamily="34" charset="0"/>
            </a:endParaRPr>
          </a:p>
        </p:txBody>
      </p:sp>
      <p:sp>
        <p:nvSpPr>
          <p:cNvPr id="5" name="Ορθογώνιο 4"/>
          <p:cNvSpPr/>
          <p:nvPr/>
        </p:nvSpPr>
        <p:spPr>
          <a:xfrm>
            <a:off x="313296" y="888999"/>
            <a:ext cx="5914965" cy="1077218"/>
          </a:xfrm>
          <a:prstGeom prst="rect">
            <a:avLst/>
          </a:prstGeom>
        </p:spPr>
        <p:txBody>
          <a:bodyPr wrap="square">
            <a:spAutoFit/>
          </a:bodyPr>
          <a:lstStyle/>
          <a:p>
            <a:r>
              <a:rPr lang="el-GR" sz="3200" dirty="0" smtClean="0">
                <a:solidFill>
                  <a:srgbClr val="C00000"/>
                </a:solidFill>
                <a:effectLst/>
                <a:latin typeface="Arial Narrow" panose="020B0606020202030204" pitchFamily="34" charset="0"/>
                <a:ea typeface="Times New Roman" panose="02020603050405020304" pitchFamily="18" charset="0"/>
                <a:cs typeface="Arial-BoldMT"/>
              </a:rPr>
              <a:t>….</a:t>
            </a:r>
            <a:r>
              <a:rPr lang="el-GR" sz="3200" dirty="0" err="1" smtClean="0">
                <a:solidFill>
                  <a:srgbClr val="C00000"/>
                </a:solidFill>
                <a:effectLst/>
                <a:latin typeface="Arial Narrow" panose="020B0606020202030204" pitchFamily="34" charset="0"/>
                <a:ea typeface="Times New Roman" panose="02020603050405020304" pitchFamily="18" charset="0"/>
                <a:cs typeface="Arial-BoldMT"/>
              </a:rPr>
              <a:t>ο/η</a:t>
            </a:r>
            <a:r>
              <a:rPr lang="el-GR" sz="3200" dirty="0" smtClean="0">
                <a:solidFill>
                  <a:srgbClr val="C00000"/>
                </a:solidFill>
                <a:effectLst/>
                <a:latin typeface="Arial Narrow" panose="020B0606020202030204" pitchFamily="34" charset="0"/>
                <a:ea typeface="Times New Roman" panose="02020603050405020304" pitchFamily="18" charset="0"/>
                <a:cs typeface="Arial-BoldMT"/>
              </a:rPr>
              <a:t>  </a:t>
            </a:r>
            <a:r>
              <a:rPr lang="el-GR" sz="3200" dirty="0" smtClean="0">
                <a:solidFill>
                  <a:srgbClr val="C00000"/>
                </a:solidFill>
                <a:latin typeface="Arial Narrow" panose="020B0606020202030204" pitchFamily="34" charset="0"/>
                <a:ea typeface="Times New Roman" panose="02020603050405020304" pitchFamily="18" charset="0"/>
                <a:cs typeface="Arial-BoldMT"/>
              </a:rPr>
              <a:t>φοιτητής</a:t>
            </a:r>
            <a:r>
              <a:rPr lang="el-GR" sz="3200" dirty="0" smtClean="0">
                <a:solidFill>
                  <a:srgbClr val="C00000"/>
                </a:solidFill>
                <a:effectLst/>
                <a:latin typeface="Arial Narrow" panose="020B0606020202030204" pitchFamily="34" charset="0"/>
                <a:ea typeface="Times New Roman" panose="02020603050405020304" pitchFamily="18" charset="0"/>
                <a:cs typeface="Arial-BoldMT"/>
              </a:rPr>
              <a:t>/</a:t>
            </a:r>
            <a:r>
              <a:rPr lang="el-GR" sz="3200" dirty="0" err="1" smtClean="0">
                <a:solidFill>
                  <a:srgbClr val="C00000"/>
                </a:solidFill>
                <a:effectLst/>
                <a:latin typeface="Arial Narrow" panose="020B0606020202030204" pitchFamily="34" charset="0"/>
                <a:ea typeface="Times New Roman" panose="02020603050405020304" pitchFamily="18" charset="0"/>
                <a:cs typeface="Arial-BoldMT"/>
              </a:rPr>
              <a:t>τρια</a:t>
            </a:r>
            <a:r>
              <a:rPr lang="el-GR" sz="3200" dirty="0" smtClean="0">
                <a:solidFill>
                  <a:srgbClr val="C00000"/>
                </a:solidFill>
                <a:effectLst/>
                <a:latin typeface="Arial Narrow" panose="020B0606020202030204" pitchFamily="34" charset="0"/>
                <a:ea typeface="Times New Roman" panose="02020603050405020304" pitchFamily="18" charset="0"/>
                <a:cs typeface="Arial-BoldMT"/>
              </a:rPr>
              <a:t> θα πρέπει να έχει ετοιμάσει σε ηλεκτρονική μορφή:</a:t>
            </a:r>
            <a:endParaRPr lang="el-GR" sz="3200" dirty="0">
              <a:solidFill>
                <a:srgbClr val="C00000"/>
              </a:solidFill>
            </a:endParaRPr>
          </a:p>
        </p:txBody>
      </p:sp>
      <p:pic>
        <p:nvPicPr>
          <p:cNvPr id="2051" name="Picture 3" descr="http://files.lsofos.com/200000017-62abd64a08/Media%20education.jpg"/>
          <p:cNvPicPr>
            <a:picLocks noChangeAspect="1" noChangeArrowheads="1"/>
          </p:cNvPicPr>
          <p:nvPr/>
        </p:nvPicPr>
        <p:blipFill>
          <a:blip r:embed="rId2" r:link="rId3" cstate="print">
            <a:extLst>
              <a:ext uri="{28A0092B-C50C-407E-A947-70E740481C1C}">
                <a14:useLocalDpi xmlns:a14="http://schemas.microsoft.com/office/drawing/2010/main" val="0"/>
              </a:ext>
            </a:extLst>
          </a:blip>
          <a:srcRect/>
          <a:stretch>
            <a:fillRect/>
          </a:stretch>
        </p:blipFill>
        <p:spPr bwMode="auto">
          <a:xfrm>
            <a:off x="8648701" y="2336897"/>
            <a:ext cx="3543300" cy="220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Ορθογώνιο 6"/>
          <p:cNvSpPr/>
          <p:nvPr/>
        </p:nvSpPr>
        <p:spPr>
          <a:xfrm>
            <a:off x="330201" y="1820335"/>
            <a:ext cx="8669867" cy="3508653"/>
          </a:xfrm>
          <a:prstGeom prst="rect">
            <a:avLst/>
          </a:prstGeom>
        </p:spPr>
        <p:txBody>
          <a:bodyPr wrap="square">
            <a:spAutoFit/>
          </a:bodyPr>
          <a:lstStyle/>
          <a:p>
            <a:pPr marL="342900" lvl="0" indent="-342900">
              <a:spcAft>
                <a:spcPts val="600"/>
              </a:spcAft>
              <a:buClr>
                <a:srgbClr val="990000"/>
              </a:buClr>
              <a:buFont typeface="Symbol" panose="05050102010706020507" pitchFamily="18" charset="2"/>
              <a:buChar char=""/>
            </a:pPr>
            <a:r>
              <a:rPr lang="el-GR" sz="2400" dirty="0" smtClean="0">
                <a:solidFill>
                  <a:srgbClr val="538135"/>
                </a:solidFill>
                <a:effectLst/>
                <a:latin typeface="Arial Narrow" panose="020B0606020202030204" pitchFamily="34" charset="0"/>
                <a:ea typeface="Times New Roman" panose="02020603050405020304" pitchFamily="18" charset="0"/>
                <a:cs typeface="Arial-BoldMT"/>
              </a:rPr>
              <a:t>έντυπο Δόμησης Διδασκαλίας, </a:t>
            </a:r>
            <a:endParaRPr lang="el-GR" sz="2400" dirty="0" smtClean="0">
              <a:effectLst/>
              <a:latin typeface="Times New Roman" panose="02020603050405020304" pitchFamily="18" charset="0"/>
              <a:ea typeface="Times New Roman" panose="02020603050405020304" pitchFamily="18" charset="0"/>
            </a:endParaRPr>
          </a:p>
          <a:p>
            <a:pPr marL="342900" lvl="0" indent="-342900">
              <a:spcAft>
                <a:spcPts val="600"/>
              </a:spcAft>
              <a:buClr>
                <a:srgbClr val="990000"/>
              </a:buClr>
              <a:buFont typeface="Symbol" panose="05050102010706020507" pitchFamily="18" charset="2"/>
              <a:buChar char=""/>
            </a:pPr>
            <a:r>
              <a:rPr lang="el-GR" sz="2400" dirty="0" smtClean="0">
                <a:solidFill>
                  <a:srgbClr val="538135"/>
                </a:solidFill>
                <a:effectLst/>
                <a:latin typeface="Arial Narrow" panose="020B0606020202030204" pitchFamily="34" charset="0"/>
                <a:ea typeface="Times New Roman" panose="02020603050405020304" pitchFamily="18" charset="0"/>
                <a:cs typeface="Arial-BoldMT"/>
              </a:rPr>
              <a:t>φωτοτυπία του εξωφύλλου του βιβλίου που θα διδαχθεί, </a:t>
            </a:r>
            <a:endParaRPr lang="el-GR" sz="2400" dirty="0" smtClean="0">
              <a:effectLst/>
              <a:latin typeface="Times New Roman" panose="02020603050405020304" pitchFamily="18" charset="0"/>
              <a:ea typeface="Times New Roman" panose="02020603050405020304" pitchFamily="18" charset="0"/>
            </a:endParaRPr>
          </a:p>
          <a:p>
            <a:pPr marL="342900" lvl="0" indent="-342900">
              <a:spcAft>
                <a:spcPts val="600"/>
              </a:spcAft>
              <a:buClr>
                <a:srgbClr val="990000"/>
              </a:buClr>
              <a:buFont typeface="Symbol" panose="05050102010706020507" pitchFamily="18" charset="2"/>
              <a:buChar char=""/>
            </a:pPr>
            <a:r>
              <a:rPr lang="el-GR" sz="2400" dirty="0" smtClean="0">
                <a:solidFill>
                  <a:srgbClr val="538135"/>
                </a:solidFill>
                <a:effectLst/>
                <a:latin typeface="Arial Narrow" panose="020B0606020202030204" pitchFamily="34" charset="0"/>
                <a:ea typeface="Times New Roman" panose="02020603050405020304" pitchFamily="18" charset="0"/>
                <a:cs typeface="Arial-BoldMT"/>
              </a:rPr>
              <a:t>φωτοτυπία της ενότητας του βιβλίου που θα διδαχθεί,</a:t>
            </a:r>
            <a:endParaRPr lang="el-GR" sz="2400" dirty="0" smtClean="0">
              <a:effectLst/>
              <a:latin typeface="Times New Roman" panose="02020603050405020304" pitchFamily="18" charset="0"/>
              <a:ea typeface="Times New Roman" panose="02020603050405020304" pitchFamily="18" charset="0"/>
            </a:endParaRPr>
          </a:p>
          <a:p>
            <a:pPr marL="342900" lvl="0" indent="-342900">
              <a:spcAft>
                <a:spcPts val="600"/>
              </a:spcAft>
              <a:buClr>
                <a:srgbClr val="990000"/>
              </a:buClr>
              <a:buFont typeface="Symbol" panose="05050102010706020507" pitchFamily="18" charset="2"/>
              <a:buChar char=""/>
            </a:pPr>
            <a:r>
              <a:rPr lang="el-GR" sz="2400" dirty="0" smtClean="0">
                <a:solidFill>
                  <a:srgbClr val="538135"/>
                </a:solidFill>
                <a:latin typeface="Arial Narrow" panose="020B0606020202030204" pitchFamily="34" charset="0"/>
                <a:ea typeface="Times New Roman" panose="02020603050405020304" pitchFamily="18" charset="0"/>
                <a:cs typeface="Arial-BoldMT"/>
              </a:rPr>
              <a:t>Φύλλα εργασίας και οποιοδήποτε άλλο </a:t>
            </a:r>
            <a:r>
              <a:rPr lang="el-GR" sz="2400" dirty="0" smtClean="0">
                <a:solidFill>
                  <a:srgbClr val="538135"/>
                </a:solidFill>
                <a:effectLst/>
                <a:latin typeface="Arial Narrow" panose="020B0606020202030204" pitchFamily="34" charset="0"/>
                <a:ea typeface="Times New Roman" panose="02020603050405020304" pitchFamily="18" charset="0"/>
                <a:cs typeface="Arial-BoldMT"/>
              </a:rPr>
              <a:t>υλικό χρησιμοποιηθεί στη διδασκαλία</a:t>
            </a:r>
          </a:p>
          <a:p>
            <a:pPr marL="342900" lvl="0" indent="-342900">
              <a:spcAft>
                <a:spcPts val="600"/>
              </a:spcAft>
              <a:buClr>
                <a:srgbClr val="990000"/>
              </a:buClr>
              <a:buFont typeface="Symbol" panose="05050102010706020507" pitchFamily="18" charset="2"/>
              <a:buChar char=""/>
            </a:pPr>
            <a:r>
              <a:rPr lang="el-GR" sz="2400" dirty="0" smtClean="0">
                <a:solidFill>
                  <a:srgbClr val="538135"/>
                </a:solidFill>
                <a:effectLst/>
                <a:latin typeface="Arial Narrow" panose="020B0606020202030204" pitchFamily="34" charset="0"/>
                <a:ea typeface="Times New Roman" panose="02020603050405020304" pitchFamily="18" charset="0"/>
                <a:cs typeface="Arial-BoldMT"/>
              </a:rPr>
              <a:t>Φύλλα αξιολόγησης</a:t>
            </a:r>
          </a:p>
          <a:p>
            <a:pPr marL="342900" indent="-342900">
              <a:spcAft>
                <a:spcPts val="600"/>
              </a:spcAft>
              <a:buClr>
                <a:srgbClr val="990000"/>
              </a:buClr>
              <a:buFont typeface="Symbol" panose="05050102010706020507" pitchFamily="18" charset="2"/>
              <a:buChar char=""/>
            </a:pPr>
            <a:r>
              <a:rPr lang="el-GR" sz="2400" dirty="0" smtClean="0">
                <a:solidFill>
                  <a:srgbClr val="538135"/>
                </a:solidFill>
                <a:latin typeface="Arial Narrow" panose="020B0606020202030204" pitchFamily="34" charset="0"/>
                <a:ea typeface="Times New Roman" panose="02020603050405020304" pitchFamily="18" charset="0"/>
                <a:cs typeface="Arial-BoldMT"/>
              </a:rPr>
              <a:t>Θέμα της εργασίας που θα δοθεί για το σπίτι </a:t>
            </a:r>
            <a:endParaRPr lang="el-GR" sz="2400" dirty="0" smtClean="0">
              <a:latin typeface="Times New Roman" panose="02020603050405020304" pitchFamily="18" charset="0"/>
              <a:ea typeface="Times New Roman" panose="02020603050405020304" pitchFamily="18" charset="0"/>
            </a:endParaRPr>
          </a:p>
          <a:p>
            <a:pPr marL="342900" lvl="0" indent="-342900">
              <a:spcAft>
                <a:spcPts val="600"/>
              </a:spcAft>
              <a:buClr>
                <a:srgbClr val="990000"/>
              </a:buClr>
              <a:buFont typeface="Symbol" panose="05050102010706020507" pitchFamily="18" charset="2"/>
              <a:buChar char=""/>
            </a:pPr>
            <a:endParaRPr lang="el-GR" sz="2400" dirty="0">
              <a:effectLst/>
              <a:latin typeface="Times New Roman" panose="02020603050405020304" pitchFamily="18" charset="0"/>
              <a:ea typeface="Times New Roman" panose="02020603050405020304" pitchFamily="18" charset="0"/>
            </a:endParaRPr>
          </a:p>
        </p:txBody>
      </p:sp>
      <p:sp>
        <p:nvSpPr>
          <p:cNvPr id="8" name="Ορθογώνιο 7"/>
          <p:cNvSpPr/>
          <p:nvPr/>
        </p:nvSpPr>
        <p:spPr>
          <a:xfrm>
            <a:off x="576470" y="5740401"/>
            <a:ext cx="10535479" cy="1200329"/>
          </a:xfrm>
          <a:prstGeom prst="rect">
            <a:avLst/>
          </a:prstGeom>
        </p:spPr>
        <p:txBody>
          <a:bodyPr wrap="square">
            <a:spAutoFit/>
          </a:bodyPr>
          <a:lstStyle/>
          <a:p>
            <a:pPr marL="342900" lvl="0" indent="-342900" algn="just">
              <a:spcAft>
                <a:spcPts val="0"/>
              </a:spcAft>
              <a:buClr>
                <a:srgbClr val="990000"/>
              </a:buClr>
            </a:pPr>
            <a:r>
              <a:rPr lang="el-GR" sz="2400" dirty="0" smtClean="0">
                <a:solidFill>
                  <a:schemeClr val="accent6">
                    <a:lumMod val="75000"/>
                  </a:schemeClr>
                </a:solidFill>
                <a:effectLst/>
                <a:latin typeface="Arial Narrow" panose="020B0606020202030204" pitchFamily="34" charset="0"/>
                <a:ea typeface="Times New Roman" panose="02020603050405020304" pitchFamily="18" charset="0"/>
                <a:cs typeface="Arial-BoldMT"/>
              </a:rPr>
              <a:t>Το «</a:t>
            </a:r>
            <a:r>
              <a:rPr lang="el-GR" sz="2400" b="1" dirty="0" smtClean="0">
                <a:solidFill>
                  <a:schemeClr val="accent6">
                    <a:lumMod val="75000"/>
                  </a:schemeClr>
                </a:solidFill>
                <a:effectLst/>
                <a:latin typeface="Arial Narrow" panose="020B0606020202030204" pitchFamily="34" charset="0"/>
                <a:ea typeface="Times New Roman" panose="02020603050405020304" pitchFamily="18" charset="0"/>
                <a:cs typeface="Arial-BoldMT"/>
              </a:rPr>
              <a:t>Δελτίο Αξιολόγησης Διδασκαλίας</a:t>
            </a:r>
            <a:r>
              <a:rPr lang="el-GR" sz="2400" dirty="0" smtClean="0">
                <a:solidFill>
                  <a:schemeClr val="accent6">
                    <a:lumMod val="75000"/>
                  </a:schemeClr>
                </a:solidFill>
                <a:effectLst/>
                <a:latin typeface="Arial Narrow" panose="020B0606020202030204" pitchFamily="34" charset="0"/>
                <a:ea typeface="Times New Roman" panose="02020603050405020304" pitchFamily="18" charset="0"/>
                <a:cs typeface="Arial-BoldMT"/>
              </a:rPr>
              <a:t>» για κάθε σπουδαστή/</a:t>
            </a:r>
            <a:r>
              <a:rPr lang="el-GR" sz="2400" dirty="0" err="1" smtClean="0">
                <a:solidFill>
                  <a:schemeClr val="accent6">
                    <a:lumMod val="75000"/>
                  </a:schemeClr>
                </a:solidFill>
                <a:effectLst/>
                <a:latin typeface="Arial Narrow" panose="020B0606020202030204" pitchFamily="34" charset="0"/>
                <a:ea typeface="Times New Roman" panose="02020603050405020304" pitchFamily="18" charset="0"/>
                <a:cs typeface="Arial-BoldMT"/>
              </a:rPr>
              <a:t>τρια</a:t>
            </a:r>
            <a:r>
              <a:rPr lang="el-GR" sz="2400" dirty="0" smtClean="0">
                <a:solidFill>
                  <a:schemeClr val="accent6">
                    <a:lumMod val="75000"/>
                  </a:schemeClr>
                </a:solidFill>
                <a:effectLst/>
                <a:latin typeface="Arial Narrow" panose="020B0606020202030204" pitchFamily="34" charset="0"/>
                <a:ea typeface="Times New Roman" panose="02020603050405020304" pitchFamily="18" charset="0"/>
                <a:cs typeface="Arial-BoldMT"/>
              </a:rPr>
              <a:t> θα το έχει ο επόπτης/</a:t>
            </a:r>
            <a:r>
              <a:rPr lang="el-GR" sz="2400" dirty="0" err="1" smtClean="0">
                <a:solidFill>
                  <a:schemeClr val="accent6">
                    <a:lumMod val="75000"/>
                  </a:schemeClr>
                </a:solidFill>
                <a:effectLst/>
                <a:latin typeface="Arial Narrow" panose="020B0606020202030204" pitchFamily="34" charset="0"/>
                <a:ea typeface="Times New Roman" panose="02020603050405020304" pitchFamily="18" charset="0"/>
                <a:cs typeface="Arial-BoldMT"/>
              </a:rPr>
              <a:t>τρια</a:t>
            </a:r>
            <a:r>
              <a:rPr lang="el-GR" sz="2400" dirty="0" smtClean="0">
                <a:solidFill>
                  <a:schemeClr val="accent6">
                    <a:lumMod val="75000"/>
                  </a:schemeClr>
                </a:solidFill>
                <a:effectLst/>
                <a:latin typeface="Arial Narrow" panose="020B0606020202030204" pitchFamily="34" charset="0"/>
                <a:ea typeface="Times New Roman" panose="02020603050405020304" pitchFamily="18" charset="0"/>
                <a:cs typeface="Arial-BoldMT"/>
              </a:rPr>
              <a:t>, ο οποίος και θα καταθέτει συμπληρωμένα στη γραμματεία </a:t>
            </a:r>
            <a:r>
              <a:rPr lang="el-GR" sz="2400" dirty="0" smtClean="0">
                <a:solidFill>
                  <a:schemeClr val="accent6">
                    <a:lumMod val="75000"/>
                  </a:schemeClr>
                </a:solidFill>
                <a:latin typeface="Arial Narrow" panose="020B0606020202030204" pitchFamily="34" charset="0"/>
                <a:ea typeface="Times New Roman" panose="02020603050405020304" pitchFamily="18" charset="0"/>
                <a:cs typeface="Arial-BoldMT"/>
              </a:rPr>
              <a:t>τόσα δελτία αξιολόγησης όσα και οι διδασκαλίες που επόπτευσε.</a:t>
            </a:r>
            <a:endParaRPr lang="el-GR" sz="2400" dirty="0">
              <a:solidFill>
                <a:schemeClr val="accent6">
                  <a:lumMod val="75000"/>
                </a:schemeClr>
              </a:solidFill>
              <a:effectLst/>
              <a:latin typeface="Times New Roman" panose="02020603050405020304" pitchFamily="18" charset="0"/>
              <a:ea typeface="Times New Roman" panose="02020603050405020304" pitchFamily="18" charset="0"/>
            </a:endParaRPr>
          </a:p>
        </p:txBody>
      </p:sp>
      <p:sp>
        <p:nvSpPr>
          <p:cNvPr id="9" name="Ορθογώνιο 4"/>
          <p:cNvSpPr/>
          <p:nvPr/>
        </p:nvSpPr>
        <p:spPr>
          <a:xfrm>
            <a:off x="369213" y="4800599"/>
            <a:ext cx="11594187" cy="1077218"/>
          </a:xfrm>
          <a:prstGeom prst="rect">
            <a:avLst/>
          </a:prstGeom>
        </p:spPr>
        <p:txBody>
          <a:bodyPr wrap="square">
            <a:spAutoFit/>
          </a:bodyPr>
          <a:lstStyle/>
          <a:p>
            <a:r>
              <a:rPr lang="el-GR" sz="3200" dirty="0" smtClean="0">
                <a:solidFill>
                  <a:srgbClr val="C00000"/>
                </a:solidFill>
                <a:effectLst/>
                <a:latin typeface="Arial Narrow" panose="020B0606020202030204" pitchFamily="34" charset="0"/>
                <a:ea typeface="Times New Roman" panose="02020603050405020304" pitchFamily="18" charset="0"/>
                <a:cs typeface="Arial-BoldMT"/>
              </a:rPr>
              <a:t>….για να το αποστείλει στον επόπτη/</a:t>
            </a:r>
            <a:r>
              <a:rPr lang="el-GR" sz="3200" dirty="0" err="1" smtClean="0">
                <a:solidFill>
                  <a:srgbClr val="C00000"/>
                </a:solidFill>
                <a:effectLst/>
                <a:latin typeface="Arial Narrow" panose="020B0606020202030204" pitchFamily="34" charset="0"/>
                <a:ea typeface="Times New Roman" panose="02020603050405020304" pitchFamily="18" charset="0"/>
                <a:cs typeface="Arial-BoldMT"/>
              </a:rPr>
              <a:t>τρια</a:t>
            </a:r>
            <a:r>
              <a:rPr lang="el-GR" sz="3200" dirty="0" smtClean="0">
                <a:solidFill>
                  <a:srgbClr val="C00000"/>
                </a:solidFill>
                <a:effectLst/>
                <a:latin typeface="Arial Narrow" panose="020B0606020202030204" pitchFamily="34" charset="0"/>
                <a:ea typeface="Times New Roman" panose="02020603050405020304" pitchFamily="18" charset="0"/>
                <a:cs typeface="Arial-BoldMT"/>
              </a:rPr>
              <a:t> και για να το αξιοποιήσει ηλεκτρονικά, καθώς διεξάγει τη διδασκαλία του.</a:t>
            </a:r>
            <a:endParaRPr lang="el-GR" sz="3200" dirty="0">
              <a:solidFill>
                <a:srgbClr val="C00000"/>
              </a:solidFill>
            </a:endParaRPr>
          </a:p>
        </p:txBody>
      </p:sp>
    </p:spTree>
    <p:extLst>
      <p:ext uri="{BB962C8B-B14F-4D97-AF65-F5344CB8AC3E}">
        <p14:creationId xmlns:p14="http://schemas.microsoft.com/office/powerpoint/2010/main" val="2679040950"/>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6" presetClass="entr" presetSubtype="16"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circle(in)">
                                      <p:cBhvr>
                                        <p:cTn id="13" dur="2000"/>
                                        <p:tgtEl>
                                          <p:spTgt spid="5"/>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grpId="0" nodeType="clickEffect">
                                  <p:stCondLst>
                                    <p:cond delay="0"/>
                                  </p:stCondLst>
                                  <p:childTnLst>
                                    <p:set>
                                      <p:cBhvr>
                                        <p:cTn id="17" dur="1" fill="hold">
                                          <p:stCondLst>
                                            <p:cond delay="0"/>
                                          </p:stCondLst>
                                        </p:cTn>
                                        <p:tgtEl>
                                          <p:spTgt spid="7"/>
                                        </p:tgtEl>
                                        <p:attrNameLst>
                                          <p:attrName>style.visibility</p:attrName>
                                        </p:attrNameLst>
                                      </p:cBhvr>
                                      <p:to>
                                        <p:strVal val="visible"/>
                                      </p:to>
                                    </p:set>
                                    <p:animEffect transition="in" filter="fade">
                                      <p:cBhvr>
                                        <p:cTn id="18" dur="500"/>
                                        <p:tgtEl>
                                          <p:spTgt spid="7"/>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8"/>
                                        </p:tgtEl>
                                        <p:attrNameLst>
                                          <p:attrName>style.visibility</p:attrName>
                                        </p:attrNameLst>
                                      </p:cBhvr>
                                      <p:to>
                                        <p:strVal val="visible"/>
                                      </p:to>
                                    </p:set>
                                    <p:animEffect transition="in" filter="fade">
                                      <p:cBhvr>
                                        <p:cTn id="23" dur="500"/>
                                        <p:tgtEl>
                                          <p:spTgt spid="8"/>
                                        </p:tgtEl>
                                      </p:cBhvr>
                                    </p:animEffect>
                                  </p:childTnLst>
                                </p:cTn>
                              </p:par>
                            </p:childTnLst>
                          </p:cTn>
                        </p:par>
                      </p:childTnLst>
                    </p:cTn>
                  </p:par>
                  <p:par>
                    <p:cTn id="24" fill="hold">
                      <p:stCondLst>
                        <p:cond delay="indefinite"/>
                      </p:stCondLst>
                      <p:childTnLst>
                        <p:par>
                          <p:cTn id="25" fill="hold">
                            <p:stCondLst>
                              <p:cond delay="0"/>
                            </p:stCondLst>
                            <p:childTnLst>
                              <p:par>
                                <p:cTn id="26" presetID="6" presetClass="entr" presetSubtype="16" fill="hold" grpId="0" nodeType="clickEffect">
                                  <p:stCondLst>
                                    <p:cond delay="0"/>
                                  </p:stCondLst>
                                  <p:childTnLst>
                                    <p:set>
                                      <p:cBhvr>
                                        <p:cTn id="27" dur="1" fill="hold">
                                          <p:stCondLst>
                                            <p:cond delay="0"/>
                                          </p:stCondLst>
                                        </p:cTn>
                                        <p:tgtEl>
                                          <p:spTgt spid="9"/>
                                        </p:tgtEl>
                                        <p:attrNameLst>
                                          <p:attrName>style.visibility</p:attrName>
                                        </p:attrNameLst>
                                      </p:cBhvr>
                                      <p:to>
                                        <p:strVal val="visible"/>
                                      </p:to>
                                    </p:set>
                                    <p:animEffect transition="in" filter="circle(in)">
                                      <p:cBhvr>
                                        <p:cTn id="28" dur="2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7" grpId="0"/>
      <p:bldP spid="8" grpId="0"/>
      <p:bldP spid="9"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1" name="Picture 3" descr="http://files.lsofos.com/200000017-62abd64a08/Media%20education.jpg"/>
          <p:cNvPicPr>
            <a:picLocks noChangeAspect="1" noChangeArrowheads="1"/>
          </p:cNvPicPr>
          <p:nvPr/>
        </p:nvPicPr>
        <p:blipFill>
          <a:blip r:embed="rId2" r:link="rId3" cstate="print">
            <a:extLst>
              <a:ext uri="{28A0092B-C50C-407E-A947-70E740481C1C}">
                <a14:useLocalDpi xmlns:a14="http://schemas.microsoft.com/office/drawing/2010/main" val="0"/>
              </a:ext>
            </a:extLst>
          </a:blip>
          <a:srcRect/>
          <a:stretch>
            <a:fillRect/>
          </a:stretch>
        </p:blipFill>
        <p:spPr bwMode="auto">
          <a:xfrm>
            <a:off x="1" y="793750"/>
            <a:ext cx="4917857" cy="3067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WordArt 2"/>
          <p:cNvSpPr>
            <a:spLocks noChangeArrowheads="1" noChangeShapeType="1" noTextEdit="1"/>
          </p:cNvSpPr>
          <p:nvPr/>
        </p:nvSpPr>
        <p:spPr bwMode="auto">
          <a:xfrm>
            <a:off x="5448301" y="670561"/>
            <a:ext cx="4895851" cy="1272705"/>
          </a:xfrm>
          <a:prstGeom prst="rect">
            <a:avLst/>
          </a:prstGeom>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14:hiddenEffects>
            </a:ext>
          </a:extLst>
        </p:spPr>
        <p:style>
          <a:lnRef idx="2">
            <a:schemeClr val="accent6">
              <a:shade val="50000"/>
            </a:schemeClr>
          </a:lnRef>
          <a:fillRef idx="1">
            <a:schemeClr val="accent6"/>
          </a:fillRef>
          <a:effectRef idx="0">
            <a:schemeClr val="accent6"/>
          </a:effectRef>
          <a:fontRef idx="minor">
            <a:schemeClr val="lt1"/>
          </a:fontRef>
        </p:style>
        <p:txBody>
          <a:bodyPr wrap="none" fromWordArt="1">
            <a:prstTxWarp prst="textPlain">
              <a:avLst>
                <a:gd name="adj" fmla="val 50000"/>
              </a:avLst>
            </a:prstTxWarp>
          </a:bodyPr>
          <a:lstStyle/>
          <a:p>
            <a:pPr algn="ctr" rtl="0">
              <a:buNone/>
            </a:pPr>
            <a:r>
              <a:rPr lang="el-GR" sz="3600" kern="1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Calibri Light" panose="020F0302020204030204" pitchFamily="34" charset="0"/>
              </a:rPr>
              <a:t>Εφαρμογή </a:t>
            </a:r>
          </a:p>
          <a:p>
            <a:pPr algn="ctr" rtl="0">
              <a:buNone/>
            </a:pPr>
            <a:r>
              <a:rPr lang="el-GR" sz="3600" kern="1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Calibri Light" panose="020F0302020204030204" pitchFamily="34" charset="0"/>
              </a:rPr>
              <a:t> μεθόδων διδασκαλίας </a:t>
            </a:r>
          </a:p>
        </p:txBody>
      </p:sp>
      <p:sp>
        <p:nvSpPr>
          <p:cNvPr id="9" name="WordArt 2"/>
          <p:cNvSpPr>
            <a:spLocks noChangeArrowheads="1" noChangeShapeType="1" noTextEdit="1"/>
          </p:cNvSpPr>
          <p:nvPr/>
        </p:nvSpPr>
        <p:spPr bwMode="auto">
          <a:xfrm>
            <a:off x="5682744" y="4430454"/>
            <a:ext cx="4754480" cy="922598"/>
          </a:xfrm>
          <a:prstGeom prst="rect">
            <a:avLst/>
          </a:prstGeom>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14:hiddenEffects>
            </a:ext>
          </a:extLst>
        </p:spPr>
        <p:txBody>
          <a:bodyPr wrap="none" fromWordArt="1">
            <a:prstTxWarp prst="textPlain">
              <a:avLst>
                <a:gd name="adj" fmla="val 50000"/>
              </a:avLst>
            </a:prstTxWarp>
          </a:bodyPr>
          <a:lstStyle/>
          <a:p>
            <a:pPr algn="ctr" rtl="0">
              <a:buNone/>
            </a:pPr>
            <a:r>
              <a:rPr lang="el-GR" sz="3600" b="1" kern="10" spc="0" dirty="0" smtClean="0">
                <a:ln>
                  <a:noFill/>
                </a:ln>
                <a:solidFill>
                  <a:srgbClr val="538135"/>
                </a:solidFill>
                <a:effectLst/>
                <a:latin typeface="Calibri Light" panose="020F0302020204030204" pitchFamily="34" charset="0"/>
              </a:rPr>
              <a:t>3</a:t>
            </a:r>
            <a:r>
              <a:rPr lang="el-GR" sz="3600" b="1" kern="10" spc="0" baseline="30000" dirty="0" smtClean="0">
                <a:ln>
                  <a:noFill/>
                </a:ln>
                <a:solidFill>
                  <a:srgbClr val="538135"/>
                </a:solidFill>
                <a:effectLst/>
                <a:latin typeface="Calibri Light" panose="020F0302020204030204" pitchFamily="34" charset="0"/>
              </a:rPr>
              <a:t>ης</a:t>
            </a:r>
            <a:r>
              <a:rPr lang="el-GR" sz="3600" b="1" kern="10" spc="0" dirty="0" smtClean="0">
                <a:ln>
                  <a:noFill/>
                </a:ln>
                <a:solidFill>
                  <a:srgbClr val="538135"/>
                </a:solidFill>
                <a:effectLst/>
                <a:latin typeface="Calibri Light" panose="020F0302020204030204" pitchFamily="34" charset="0"/>
              </a:rPr>
              <a:t>  Μικροδιδασκαλίας</a:t>
            </a:r>
            <a:r>
              <a:rPr lang="en-US" sz="3600" b="1" kern="10" spc="0" dirty="0" smtClean="0">
                <a:ln>
                  <a:noFill/>
                </a:ln>
                <a:solidFill>
                  <a:srgbClr val="538135"/>
                </a:solidFill>
                <a:effectLst/>
                <a:latin typeface="Calibri Light" panose="020F0302020204030204" pitchFamily="34" charset="0"/>
              </a:rPr>
              <a:t>:</a:t>
            </a:r>
          </a:p>
          <a:p>
            <a:pPr algn="ctr" rtl="0">
              <a:buNone/>
            </a:pPr>
            <a:r>
              <a:rPr lang="el-GR" sz="3600" b="1" kern="10" dirty="0" err="1" smtClean="0">
                <a:solidFill>
                  <a:srgbClr val="C00000"/>
                </a:solidFill>
                <a:latin typeface="Calibri Light" panose="020F0302020204030204" pitchFamily="34" charset="0"/>
              </a:rPr>
              <a:t>Ομαδοσυνεργατική</a:t>
            </a:r>
            <a:r>
              <a:rPr lang="el-GR" sz="3600" b="1" kern="10" dirty="0" smtClean="0">
                <a:solidFill>
                  <a:srgbClr val="C00000"/>
                </a:solidFill>
                <a:latin typeface="Calibri Light" panose="020F0302020204030204" pitchFamily="34" charset="0"/>
              </a:rPr>
              <a:t> Μέθοδος</a:t>
            </a:r>
            <a:endParaRPr lang="el-GR" sz="3600" b="1" kern="10" spc="0" dirty="0">
              <a:ln>
                <a:noFill/>
              </a:ln>
              <a:solidFill>
                <a:srgbClr val="C00000"/>
              </a:solidFill>
              <a:effectLst/>
              <a:latin typeface="Calibri Light" panose="020F0302020204030204" pitchFamily="34" charset="0"/>
            </a:endParaRPr>
          </a:p>
        </p:txBody>
      </p:sp>
      <p:sp>
        <p:nvSpPr>
          <p:cNvPr id="10" name="WordArt 2"/>
          <p:cNvSpPr>
            <a:spLocks noChangeArrowheads="1" noChangeShapeType="1" noTextEdit="1"/>
          </p:cNvSpPr>
          <p:nvPr/>
        </p:nvSpPr>
        <p:spPr bwMode="auto">
          <a:xfrm>
            <a:off x="5459912" y="2760018"/>
            <a:ext cx="5051904" cy="921963"/>
          </a:xfrm>
          <a:prstGeom prst="rect">
            <a:avLst/>
          </a:prstGeom>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14:hiddenEffects>
            </a:ext>
          </a:extLst>
        </p:spPr>
        <p:txBody>
          <a:bodyPr wrap="none" fromWordArt="1">
            <a:prstTxWarp prst="textPlain">
              <a:avLst>
                <a:gd name="adj" fmla="val 50000"/>
              </a:avLst>
            </a:prstTxWarp>
          </a:bodyPr>
          <a:lstStyle/>
          <a:p>
            <a:pPr algn="ctr" rtl="0">
              <a:buNone/>
            </a:pPr>
            <a:r>
              <a:rPr lang="el-GR" sz="3600" b="1" kern="10" spc="0" dirty="0" smtClean="0">
                <a:ln>
                  <a:noFill/>
                </a:ln>
                <a:solidFill>
                  <a:srgbClr val="538135"/>
                </a:solidFill>
                <a:effectLst/>
                <a:latin typeface="Calibri Light" panose="020F0302020204030204" pitchFamily="34" charset="0"/>
              </a:rPr>
              <a:t>2</a:t>
            </a:r>
            <a:r>
              <a:rPr lang="el-GR" sz="3600" b="1" kern="10" spc="0" baseline="30000" dirty="0" smtClean="0">
                <a:ln>
                  <a:noFill/>
                </a:ln>
                <a:solidFill>
                  <a:srgbClr val="538135"/>
                </a:solidFill>
                <a:effectLst/>
                <a:latin typeface="Calibri Light" panose="020F0302020204030204" pitchFamily="34" charset="0"/>
              </a:rPr>
              <a:t>ης</a:t>
            </a:r>
            <a:r>
              <a:rPr lang="el-GR" sz="3600" b="1" kern="10" spc="0" dirty="0" smtClean="0">
                <a:ln>
                  <a:noFill/>
                </a:ln>
                <a:solidFill>
                  <a:srgbClr val="538135"/>
                </a:solidFill>
                <a:effectLst/>
                <a:latin typeface="Calibri Light" panose="020F0302020204030204" pitchFamily="34" charset="0"/>
              </a:rPr>
              <a:t>  Μικροδιδασκαλίας</a:t>
            </a:r>
            <a:r>
              <a:rPr lang="en-US" sz="3600" b="1" kern="10" spc="0" dirty="0" smtClean="0">
                <a:ln>
                  <a:noFill/>
                </a:ln>
                <a:solidFill>
                  <a:srgbClr val="538135"/>
                </a:solidFill>
                <a:effectLst/>
                <a:latin typeface="Calibri Light" panose="020F0302020204030204" pitchFamily="34" charset="0"/>
              </a:rPr>
              <a:t>:</a:t>
            </a:r>
            <a:endParaRPr lang="el-GR" sz="3600" b="1" kern="10" spc="0" dirty="0" smtClean="0">
              <a:ln>
                <a:noFill/>
              </a:ln>
              <a:solidFill>
                <a:srgbClr val="538135"/>
              </a:solidFill>
              <a:effectLst/>
              <a:latin typeface="Calibri Light" panose="020F0302020204030204" pitchFamily="34" charset="0"/>
            </a:endParaRPr>
          </a:p>
          <a:p>
            <a:pPr algn="ctr" rtl="0">
              <a:buNone/>
            </a:pPr>
            <a:r>
              <a:rPr lang="el-GR" sz="3600" b="1" kern="10" dirty="0" smtClean="0">
                <a:solidFill>
                  <a:srgbClr val="C00000"/>
                </a:solidFill>
                <a:latin typeface="Calibri Light" panose="020F0302020204030204" pitchFamily="34" charset="0"/>
              </a:rPr>
              <a:t>Μέθοδος Επεξεργασίας Εννοιών</a:t>
            </a:r>
            <a:endParaRPr lang="el-GR" sz="3600" b="1" kern="10" spc="0" dirty="0">
              <a:ln>
                <a:noFill/>
              </a:ln>
              <a:solidFill>
                <a:srgbClr val="C00000"/>
              </a:solidFill>
              <a:effectLst/>
              <a:latin typeface="Calibri Light" panose="020F0302020204030204" pitchFamily="34" charset="0"/>
            </a:endParaRPr>
          </a:p>
        </p:txBody>
      </p:sp>
      <p:sp>
        <p:nvSpPr>
          <p:cNvPr id="14" name="Ορθογώνιο 6"/>
          <p:cNvSpPr/>
          <p:nvPr/>
        </p:nvSpPr>
        <p:spPr>
          <a:xfrm>
            <a:off x="704723" y="4091960"/>
            <a:ext cx="3951824" cy="2092881"/>
          </a:xfrm>
          <a:prstGeom prst="rect">
            <a:avLst/>
          </a:prstGeom>
          <a:solidFill>
            <a:srgbClr val="FFC000"/>
          </a:solidFill>
        </p:spPr>
        <p:txBody>
          <a:bodyPr wrap="square">
            <a:spAutoFit/>
          </a:bodyPr>
          <a:lstStyle/>
          <a:p>
            <a:pPr algn="ctr"/>
            <a:r>
              <a:rPr lang="el-GR" sz="2600" i="1"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Calibri" panose="020F0502020204030204" pitchFamily="34" charset="0"/>
              </a:rPr>
              <a:t>.</a:t>
            </a:r>
            <a:r>
              <a:rPr lang="en-US" sz="2600" i="1"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Calibri" panose="020F0502020204030204" pitchFamily="34" charset="0"/>
              </a:rPr>
              <a:t>..</a:t>
            </a:r>
            <a:r>
              <a:rPr lang="el-GR" sz="2600" i="1"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Calibri" panose="020F0502020204030204" pitchFamily="34" charset="0"/>
              </a:rPr>
              <a:t>σε κάθε διδασκαλία παρουσιάζουμε διαφορετική/ες έννοια/ες από διαφορετικό κεφάλαιο</a:t>
            </a:r>
            <a:r>
              <a:rPr lang="en-US" sz="2600" i="1"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Calibri" panose="020F0502020204030204" pitchFamily="34" charset="0"/>
              </a:rPr>
              <a:t> </a:t>
            </a:r>
            <a:r>
              <a:rPr lang="el-GR" sz="2600" i="1"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Calibri" panose="020F0502020204030204" pitchFamily="34" charset="0"/>
              </a:rPr>
              <a:t>ή διδακτική ενότητα.</a:t>
            </a:r>
            <a:endParaRPr lang="el-GR" sz="2600" i="1"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Tree>
    <p:extLst>
      <p:ext uri="{BB962C8B-B14F-4D97-AF65-F5344CB8AC3E}">
        <p14:creationId xmlns:p14="http://schemas.microsoft.com/office/powerpoint/2010/main" val="1739023405"/>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0" presetClass="entr" presetSubtype="0" fill="hold" grpId="0" nodeType="clickEffect">
                                  <p:stCondLst>
                                    <p:cond delay="0"/>
                                  </p:stCondLst>
                                  <p:childTnLst>
                                    <p:set>
                                      <p:cBhvr>
                                        <p:cTn id="12" dur="1" fill="hold">
                                          <p:stCondLst>
                                            <p:cond delay="0"/>
                                          </p:stCondLst>
                                        </p:cTn>
                                        <p:tgtEl>
                                          <p:spTgt spid="10">
                                            <p:txEl>
                                              <p:pRg st="0" end="0"/>
                                            </p:txEl>
                                          </p:spTgt>
                                        </p:tgtEl>
                                        <p:attrNameLst>
                                          <p:attrName>style.visibility</p:attrName>
                                        </p:attrNameLst>
                                      </p:cBhvr>
                                      <p:to>
                                        <p:strVal val="visible"/>
                                      </p:to>
                                    </p:set>
                                    <p:animEffect transition="in" filter="fade">
                                      <p:cBhvr>
                                        <p:cTn id="13" dur="2000"/>
                                        <p:tgtEl>
                                          <p:spTgt spid="10">
                                            <p:txEl>
                                              <p:pRg st="0" end="0"/>
                                            </p:tx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10">
                                            <p:txEl>
                                              <p:pRg st="1" end="1"/>
                                            </p:txEl>
                                          </p:spTgt>
                                        </p:tgtEl>
                                        <p:attrNameLst>
                                          <p:attrName>style.visibility</p:attrName>
                                        </p:attrNameLst>
                                      </p:cBhvr>
                                      <p:to>
                                        <p:strVal val="visible"/>
                                      </p:to>
                                    </p:set>
                                    <p:animEffect transition="in" filter="fade">
                                      <p:cBhvr>
                                        <p:cTn id="16" dur="2000"/>
                                        <p:tgtEl>
                                          <p:spTgt spid="10">
                                            <p:txEl>
                                              <p:pRg st="1" end="1"/>
                                            </p:txEl>
                                          </p:spTgt>
                                        </p:tgtEl>
                                      </p:cBhvr>
                                    </p:animEffect>
                                  </p:childTnLst>
                                </p:cTn>
                              </p:par>
                            </p:childTnLst>
                          </p:cTn>
                        </p:par>
                        <p:par>
                          <p:cTn id="17" fill="hold">
                            <p:stCondLst>
                              <p:cond delay="2000"/>
                            </p:stCondLst>
                            <p:childTnLst>
                              <p:par>
                                <p:cTn id="18" presetID="10" presetClass="entr" presetSubtype="0" fill="hold" grpId="0" nodeType="afterEffect">
                                  <p:stCondLst>
                                    <p:cond delay="0"/>
                                  </p:stCondLst>
                                  <p:childTnLst>
                                    <p:set>
                                      <p:cBhvr>
                                        <p:cTn id="19" dur="1" fill="hold">
                                          <p:stCondLst>
                                            <p:cond delay="0"/>
                                          </p:stCondLst>
                                        </p:cTn>
                                        <p:tgtEl>
                                          <p:spTgt spid="9">
                                            <p:txEl>
                                              <p:pRg st="0" end="0"/>
                                            </p:txEl>
                                          </p:spTgt>
                                        </p:tgtEl>
                                        <p:attrNameLst>
                                          <p:attrName>style.visibility</p:attrName>
                                        </p:attrNameLst>
                                      </p:cBhvr>
                                      <p:to>
                                        <p:strVal val="visible"/>
                                      </p:to>
                                    </p:set>
                                    <p:animEffect transition="in" filter="fade">
                                      <p:cBhvr>
                                        <p:cTn id="20" dur="2000"/>
                                        <p:tgtEl>
                                          <p:spTgt spid="9">
                                            <p:txEl>
                                              <p:pRg st="0" end="0"/>
                                            </p:txEl>
                                          </p:spTgt>
                                        </p:tgtEl>
                                      </p:cBhvr>
                                    </p:animEffect>
                                  </p:childTnLst>
                                </p:cTn>
                              </p:par>
                              <p:par>
                                <p:cTn id="21" presetID="10" presetClass="entr" presetSubtype="0" fill="hold" grpId="0" nodeType="withEffect">
                                  <p:stCondLst>
                                    <p:cond delay="0"/>
                                  </p:stCondLst>
                                  <p:childTnLst>
                                    <p:set>
                                      <p:cBhvr>
                                        <p:cTn id="22" dur="1" fill="hold">
                                          <p:stCondLst>
                                            <p:cond delay="0"/>
                                          </p:stCondLst>
                                        </p:cTn>
                                        <p:tgtEl>
                                          <p:spTgt spid="9">
                                            <p:txEl>
                                              <p:pRg st="1" end="1"/>
                                            </p:txEl>
                                          </p:spTgt>
                                        </p:tgtEl>
                                        <p:attrNameLst>
                                          <p:attrName>style.visibility</p:attrName>
                                        </p:attrNameLst>
                                      </p:cBhvr>
                                      <p:to>
                                        <p:strVal val="visible"/>
                                      </p:to>
                                    </p:set>
                                    <p:animEffect transition="in" filter="fade">
                                      <p:cBhvr>
                                        <p:cTn id="23" dur="2000"/>
                                        <p:tgtEl>
                                          <p:spTgt spid="9">
                                            <p:txEl>
                                              <p:pRg st="1" end="1"/>
                                            </p:txEl>
                                          </p:spTgt>
                                        </p:tgtEl>
                                      </p:cBhvr>
                                    </p:animEffect>
                                  </p:childTnLst>
                                </p:cTn>
                              </p:par>
                            </p:childTnLst>
                          </p:cTn>
                        </p:par>
                        <p:par>
                          <p:cTn id="24" fill="hold">
                            <p:stCondLst>
                              <p:cond delay="4000"/>
                            </p:stCondLst>
                            <p:childTnLst>
                              <p:par>
                                <p:cTn id="25" presetID="10" presetClass="entr" presetSubtype="0" fill="hold" grpId="0" nodeType="afterEffect">
                                  <p:stCondLst>
                                    <p:cond delay="0"/>
                                  </p:stCondLst>
                                  <p:childTnLst>
                                    <p:set>
                                      <p:cBhvr>
                                        <p:cTn id="26" dur="1" fill="hold">
                                          <p:stCondLst>
                                            <p:cond delay="0"/>
                                          </p:stCondLst>
                                        </p:cTn>
                                        <p:tgtEl>
                                          <p:spTgt spid="14">
                                            <p:bg/>
                                          </p:spTgt>
                                        </p:tgtEl>
                                        <p:attrNameLst>
                                          <p:attrName>style.visibility</p:attrName>
                                        </p:attrNameLst>
                                      </p:cBhvr>
                                      <p:to>
                                        <p:strVal val="visible"/>
                                      </p:to>
                                    </p:set>
                                    <p:animEffect transition="in" filter="fade">
                                      <p:cBhvr>
                                        <p:cTn id="27" dur="2000"/>
                                        <p:tgtEl>
                                          <p:spTgt spid="14">
                                            <p:bg/>
                                          </p:spTgt>
                                        </p:tgtEl>
                                      </p:cBhvr>
                                    </p:animEffect>
                                  </p:childTnLst>
                                </p:cTn>
                              </p:par>
                            </p:childTnLst>
                          </p:cTn>
                        </p:par>
                        <p:par>
                          <p:cTn id="28" fill="hold">
                            <p:stCondLst>
                              <p:cond delay="6000"/>
                            </p:stCondLst>
                            <p:childTnLst>
                              <p:par>
                                <p:cTn id="29" presetID="10" presetClass="entr" presetSubtype="0" fill="hold" grpId="0" nodeType="afterEffect">
                                  <p:stCondLst>
                                    <p:cond delay="0"/>
                                  </p:stCondLst>
                                  <p:childTnLst>
                                    <p:set>
                                      <p:cBhvr>
                                        <p:cTn id="30" dur="1" fill="hold">
                                          <p:stCondLst>
                                            <p:cond delay="0"/>
                                          </p:stCondLst>
                                        </p:cTn>
                                        <p:tgtEl>
                                          <p:spTgt spid="14">
                                            <p:txEl>
                                              <p:pRg st="0" end="0"/>
                                            </p:txEl>
                                          </p:spTgt>
                                        </p:tgtEl>
                                        <p:attrNameLst>
                                          <p:attrName>style.visibility</p:attrName>
                                        </p:attrNameLst>
                                      </p:cBhvr>
                                      <p:to>
                                        <p:strVal val="visible"/>
                                      </p:to>
                                    </p:set>
                                    <p:animEffect transition="in" filter="fade">
                                      <p:cBhvr>
                                        <p:cTn id="31" dur="2000"/>
                                        <p:tgtEl>
                                          <p:spTgt spid="1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9" grpId="0" uiExpand="1" build="p"/>
      <p:bldP spid="10" grpId="0" uiExpand="1" build="p"/>
      <p:bldP spid="14" grpId="0" build="p"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Εικόνα 2"/>
          <p:cNvPicPr>
            <a:picLocks noChangeAspect="1"/>
          </p:cNvPicPr>
          <p:nvPr/>
        </p:nvPicPr>
        <p:blipFill>
          <a:blip r:embed="rId2" cstate="print"/>
          <a:stretch>
            <a:fillRect/>
          </a:stretch>
        </p:blipFill>
        <p:spPr>
          <a:xfrm>
            <a:off x="250533" y="331537"/>
            <a:ext cx="3383864" cy="2959820"/>
          </a:xfrm>
          <a:prstGeom prst="rect">
            <a:avLst/>
          </a:prstGeom>
        </p:spPr>
      </p:pic>
      <p:sp>
        <p:nvSpPr>
          <p:cNvPr id="7" name="Ορθογώνιο 6"/>
          <p:cNvSpPr/>
          <p:nvPr/>
        </p:nvSpPr>
        <p:spPr>
          <a:xfrm>
            <a:off x="4898797" y="2282973"/>
            <a:ext cx="6938707" cy="2308324"/>
          </a:xfrm>
          <a:prstGeom prst="rect">
            <a:avLst/>
          </a:prstGeom>
        </p:spPr>
        <p:txBody>
          <a:bodyPr wrap="square">
            <a:spAutoFit/>
          </a:bodyPr>
          <a:lstStyle/>
          <a:p>
            <a:pPr algn="r">
              <a:spcAft>
                <a:spcPts val="0"/>
              </a:spcAft>
            </a:pPr>
            <a:r>
              <a:rPr lang="en-US" sz="3600" dirty="0" smtClean="0">
                <a:solidFill>
                  <a:srgbClr val="C00000"/>
                </a:solidFill>
                <a:latin typeface="Arial Narrow" panose="020B0606020202030204" pitchFamily="34" charset="0"/>
                <a:ea typeface="Times New Roman" panose="02020603050405020304" pitchFamily="18" charset="0"/>
                <a:cs typeface="Arial-BoldMT"/>
              </a:rPr>
              <a:t> </a:t>
            </a:r>
            <a:endParaRPr lang="el-GR" sz="3600" dirty="0" smtClean="0">
              <a:solidFill>
                <a:srgbClr val="C00000"/>
              </a:solidFill>
              <a:latin typeface="Arial Narrow" panose="020B0606020202030204" pitchFamily="34" charset="0"/>
              <a:ea typeface="Times New Roman" panose="02020603050405020304" pitchFamily="18" charset="0"/>
              <a:cs typeface="Arial-BoldMT"/>
            </a:endParaRPr>
          </a:p>
          <a:p>
            <a:pPr algn="r">
              <a:spcAft>
                <a:spcPts val="0"/>
              </a:spcAft>
            </a:pPr>
            <a:r>
              <a:rPr lang="el-GR" sz="3600" dirty="0" smtClean="0">
                <a:solidFill>
                  <a:srgbClr val="C00000"/>
                </a:solidFill>
                <a:latin typeface="Arial Narrow" panose="020B0606020202030204" pitchFamily="34" charset="0"/>
                <a:ea typeface="Times New Roman" panose="02020603050405020304" pitchFamily="18" charset="0"/>
                <a:cs typeface="Arial-BoldMT"/>
              </a:rPr>
              <a:t>2. </a:t>
            </a:r>
            <a:r>
              <a:rPr lang="el-GR" sz="3600" b="1" dirty="0" smtClean="0">
                <a:solidFill>
                  <a:srgbClr val="538135"/>
                </a:solidFill>
                <a:latin typeface="Arial Narrow" panose="020B0606020202030204" pitchFamily="34" charset="0"/>
                <a:ea typeface="Times New Roman" panose="02020603050405020304" pitchFamily="18" charset="0"/>
                <a:cs typeface="Arial-BoldMT"/>
              </a:rPr>
              <a:t>Σύνδεση στην </a:t>
            </a:r>
            <a:r>
              <a:rPr lang="en-US" sz="3600" b="1" dirty="0" smtClean="0">
                <a:solidFill>
                  <a:srgbClr val="538135"/>
                </a:solidFill>
                <a:latin typeface="Arial Narrow" panose="020B0606020202030204" pitchFamily="34" charset="0"/>
                <a:ea typeface="Times New Roman" panose="02020603050405020304" pitchFamily="18" charset="0"/>
                <a:cs typeface="Arial-BoldMT"/>
              </a:rPr>
              <a:t>e-</a:t>
            </a:r>
            <a:r>
              <a:rPr lang="el-GR" sz="3600" b="1" dirty="0" smtClean="0">
                <a:solidFill>
                  <a:srgbClr val="538135"/>
                </a:solidFill>
                <a:latin typeface="Arial Narrow" panose="020B0606020202030204" pitchFamily="34" charset="0"/>
                <a:ea typeface="Times New Roman" panose="02020603050405020304" pitchFamily="18" charset="0"/>
                <a:cs typeface="Arial-BoldMT"/>
              </a:rPr>
              <a:t>τάξη ΠΑΔ στην πλατφόρμα τηλεκπαίδευσης </a:t>
            </a:r>
            <a:r>
              <a:rPr lang="en-US" sz="3600" b="1" dirty="0" smtClean="0">
                <a:solidFill>
                  <a:srgbClr val="538135"/>
                </a:solidFill>
                <a:latin typeface="Arial Narrow" panose="020B0606020202030204" pitchFamily="34" charset="0"/>
                <a:ea typeface="Times New Roman" panose="02020603050405020304" pitchFamily="18" charset="0"/>
                <a:cs typeface="Arial-BoldMT"/>
              </a:rPr>
              <a:t>MSTEAMS</a:t>
            </a:r>
            <a:endParaRPr lang="el-GR" sz="3600" b="1" dirty="0">
              <a:effectLst/>
              <a:latin typeface="Times New Roman" panose="02020603050405020304" pitchFamily="18" charset="0"/>
              <a:ea typeface="Times New Roman" panose="02020603050405020304" pitchFamily="18" charset="0"/>
            </a:endParaRPr>
          </a:p>
        </p:txBody>
      </p:sp>
      <p:sp>
        <p:nvSpPr>
          <p:cNvPr id="8" name="Ορθογώνιο 7"/>
          <p:cNvSpPr/>
          <p:nvPr/>
        </p:nvSpPr>
        <p:spPr>
          <a:xfrm>
            <a:off x="3369734" y="3886199"/>
            <a:ext cx="6466284" cy="1077218"/>
          </a:xfrm>
          <a:prstGeom prst="rect">
            <a:avLst/>
          </a:prstGeom>
        </p:spPr>
        <p:txBody>
          <a:bodyPr wrap="square">
            <a:spAutoFit/>
          </a:bodyPr>
          <a:lstStyle/>
          <a:p>
            <a:pPr>
              <a:spcAft>
                <a:spcPts val="0"/>
              </a:spcAft>
            </a:pPr>
            <a:r>
              <a:rPr lang="el-GR" sz="3600" dirty="0" smtClean="0">
                <a:solidFill>
                  <a:srgbClr val="C00000"/>
                </a:solidFill>
                <a:latin typeface="Arial Narrow" panose="020B0606020202030204" pitchFamily="34" charset="0"/>
                <a:ea typeface="Times New Roman" panose="02020603050405020304" pitchFamily="18" charset="0"/>
                <a:cs typeface="Arial-BoldMT"/>
              </a:rPr>
              <a:t>3</a:t>
            </a:r>
            <a:r>
              <a:rPr lang="en-US" sz="3600" dirty="0" smtClean="0">
                <a:solidFill>
                  <a:srgbClr val="C00000"/>
                </a:solidFill>
                <a:latin typeface="Arial Narrow" panose="020B0606020202030204" pitchFamily="34" charset="0"/>
                <a:ea typeface="Times New Roman" panose="02020603050405020304" pitchFamily="18" charset="0"/>
                <a:cs typeface="Arial-BoldMT"/>
              </a:rPr>
              <a:t>. </a:t>
            </a:r>
            <a:r>
              <a:rPr lang="el-GR" sz="3600" b="1" dirty="0" smtClean="0">
                <a:solidFill>
                  <a:srgbClr val="538135"/>
                </a:solidFill>
                <a:effectLst/>
                <a:latin typeface="Arial Narrow" panose="020B0606020202030204" pitchFamily="34" charset="0"/>
                <a:ea typeface="Times New Roman" panose="02020603050405020304" pitchFamily="18" charset="0"/>
                <a:cs typeface="Arial-BoldMT"/>
              </a:rPr>
              <a:t>Διδασκαλία </a:t>
            </a:r>
          </a:p>
          <a:p>
            <a:pPr algn="r">
              <a:spcAft>
                <a:spcPts val="0"/>
              </a:spcAft>
              <a:buFont typeface="Arial" pitchFamily="34" charset="0"/>
              <a:buChar char="•"/>
            </a:pPr>
            <a:r>
              <a:rPr lang="el-GR" sz="2400" dirty="0" smtClean="0">
                <a:solidFill>
                  <a:srgbClr val="538135"/>
                </a:solidFill>
                <a:effectLst/>
                <a:latin typeface="Arial Narrow" panose="020B0606020202030204" pitchFamily="34" charset="0"/>
                <a:ea typeface="Times New Roman" panose="02020603050405020304" pitchFamily="18" charset="0"/>
                <a:cs typeface="Arial-BoldMT"/>
              </a:rPr>
              <a:t> </a:t>
            </a:r>
            <a:r>
              <a:rPr lang="el-GR" sz="2800" dirty="0" smtClean="0">
                <a:solidFill>
                  <a:srgbClr val="538135"/>
                </a:solidFill>
                <a:effectLst/>
                <a:latin typeface="Arial Narrow" panose="020B0606020202030204" pitchFamily="34" charset="0"/>
                <a:ea typeface="Times New Roman" panose="02020603050405020304" pitchFamily="18" charset="0"/>
                <a:cs typeface="Arial-BoldMT"/>
              </a:rPr>
              <a:t>15’ λεπτά η κάθε </a:t>
            </a:r>
            <a:r>
              <a:rPr lang="el-GR" sz="2800" dirty="0" err="1" smtClean="0">
                <a:solidFill>
                  <a:srgbClr val="538135"/>
                </a:solidFill>
                <a:effectLst/>
                <a:latin typeface="Arial Narrow" panose="020B0606020202030204" pitchFamily="34" charset="0"/>
                <a:ea typeface="Times New Roman" panose="02020603050405020304" pitchFamily="18" charset="0"/>
                <a:cs typeface="Arial-BoldMT"/>
              </a:rPr>
              <a:t>μικροδιδασκαλία</a:t>
            </a:r>
            <a:endParaRPr lang="el-GR" sz="2800" dirty="0" smtClean="0">
              <a:solidFill>
                <a:srgbClr val="538135"/>
              </a:solidFill>
              <a:effectLst/>
              <a:latin typeface="Arial Narrow" panose="020B0606020202030204" pitchFamily="34" charset="0"/>
              <a:ea typeface="Times New Roman" panose="02020603050405020304" pitchFamily="18" charset="0"/>
              <a:cs typeface="Arial-BoldMT"/>
            </a:endParaRPr>
          </a:p>
        </p:txBody>
      </p:sp>
      <p:sp>
        <p:nvSpPr>
          <p:cNvPr id="12" name="Ορθογώνιο 11"/>
          <p:cNvSpPr/>
          <p:nvPr/>
        </p:nvSpPr>
        <p:spPr>
          <a:xfrm>
            <a:off x="3041373" y="4882620"/>
            <a:ext cx="9150627" cy="646331"/>
          </a:xfrm>
          <a:prstGeom prst="rect">
            <a:avLst/>
          </a:prstGeom>
        </p:spPr>
        <p:txBody>
          <a:bodyPr wrap="square">
            <a:spAutoFit/>
          </a:bodyPr>
          <a:lstStyle/>
          <a:p>
            <a:pPr>
              <a:spcAft>
                <a:spcPts val="0"/>
              </a:spcAft>
            </a:pPr>
            <a:r>
              <a:rPr lang="el-GR" sz="3600" dirty="0" smtClean="0">
                <a:solidFill>
                  <a:srgbClr val="C00000"/>
                </a:solidFill>
                <a:latin typeface="Arial Narrow" panose="020B0606020202030204" pitchFamily="34" charset="0"/>
                <a:ea typeface="Times New Roman" panose="02020603050405020304" pitchFamily="18" charset="0"/>
                <a:cs typeface="Arial-BoldMT"/>
              </a:rPr>
              <a:t>4. </a:t>
            </a:r>
            <a:r>
              <a:rPr lang="el-GR" sz="3600" b="1" dirty="0" smtClean="0">
                <a:solidFill>
                  <a:srgbClr val="538135"/>
                </a:solidFill>
                <a:effectLst/>
                <a:latin typeface="Arial Narrow" panose="020B0606020202030204" pitchFamily="34" charset="0"/>
                <a:ea typeface="Times New Roman" panose="02020603050405020304" pitchFamily="18" charset="0"/>
                <a:cs typeface="Arial-BoldMT"/>
              </a:rPr>
              <a:t>Συζήτηση – </a:t>
            </a:r>
            <a:r>
              <a:rPr lang="el-GR" sz="3600" b="1" dirty="0" smtClean="0">
                <a:solidFill>
                  <a:srgbClr val="538135"/>
                </a:solidFill>
                <a:latin typeface="Arial Narrow" panose="020B0606020202030204" pitchFamily="34" charset="0"/>
                <a:ea typeface="Times New Roman" panose="02020603050405020304" pitchFamily="18" charset="0"/>
                <a:cs typeface="Arial-BoldMT"/>
              </a:rPr>
              <a:t>Ανατροφοδότηση – </a:t>
            </a:r>
            <a:r>
              <a:rPr lang="el-GR" sz="3600" b="1" dirty="0" err="1" smtClean="0">
                <a:solidFill>
                  <a:srgbClr val="538135"/>
                </a:solidFill>
                <a:latin typeface="Arial Narrow" panose="020B0606020202030204" pitchFamily="34" charset="0"/>
                <a:ea typeface="Times New Roman" panose="02020603050405020304" pitchFamily="18" charset="0"/>
                <a:cs typeface="Arial-BoldMT"/>
              </a:rPr>
              <a:t>Αναστοχασμός</a:t>
            </a:r>
            <a:r>
              <a:rPr lang="el-GR" sz="3600" b="1" dirty="0" smtClean="0">
                <a:solidFill>
                  <a:srgbClr val="538135"/>
                </a:solidFill>
                <a:latin typeface="Arial Narrow" panose="020B0606020202030204" pitchFamily="34" charset="0"/>
                <a:ea typeface="Times New Roman" panose="02020603050405020304" pitchFamily="18" charset="0"/>
                <a:cs typeface="Arial-BoldMT"/>
              </a:rPr>
              <a:t> </a:t>
            </a:r>
            <a:endParaRPr lang="el-GR" sz="3600" dirty="0">
              <a:effectLst/>
              <a:latin typeface="Times New Roman" panose="02020603050405020304" pitchFamily="18" charset="0"/>
              <a:ea typeface="Times New Roman" panose="02020603050405020304" pitchFamily="18" charset="0"/>
            </a:endParaRPr>
          </a:p>
        </p:txBody>
      </p:sp>
      <p:sp>
        <p:nvSpPr>
          <p:cNvPr id="13" name="Ορθογώνιο 12"/>
          <p:cNvSpPr/>
          <p:nvPr/>
        </p:nvSpPr>
        <p:spPr>
          <a:xfrm>
            <a:off x="1151467" y="5657672"/>
            <a:ext cx="9762067" cy="1200329"/>
          </a:xfrm>
          <a:prstGeom prst="rect">
            <a:avLst/>
          </a:prstGeom>
        </p:spPr>
        <p:txBody>
          <a:bodyPr wrap="square">
            <a:spAutoFit/>
          </a:bodyPr>
          <a:lstStyle/>
          <a:p>
            <a:pPr algn="r">
              <a:spcAft>
                <a:spcPts val="0"/>
              </a:spcAft>
            </a:pPr>
            <a:r>
              <a:rPr lang="el-GR" sz="3600" dirty="0" smtClean="0">
                <a:solidFill>
                  <a:srgbClr val="C00000"/>
                </a:solidFill>
                <a:latin typeface="Arial Narrow" panose="020B0606020202030204" pitchFamily="34" charset="0"/>
                <a:ea typeface="Times New Roman" panose="02020603050405020304" pitchFamily="18" charset="0"/>
                <a:cs typeface="Arial-BoldMT"/>
              </a:rPr>
              <a:t>5</a:t>
            </a:r>
            <a:r>
              <a:rPr lang="en-US" sz="3600" dirty="0" smtClean="0">
                <a:solidFill>
                  <a:srgbClr val="C00000"/>
                </a:solidFill>
                <a:latin typeface="Arial Narrow" panose="020B0606020202030204" pitchFamily="34" charset="0"/>
                <a:ea typeface="Times New Roman" panose="02020603050405020304" pitchFamily="18" charset="0"/>
                <a:cs typeface="Arial-BoldMT"/>
              </a:rPr>
              <a:t>. </a:t>
            </a:r>
            <a:r>
              <a:rPr lang="el-GR" sz="3600" b="1" dirty="0" smtClean="0">
                <a:solidFill>
                  <a:srgbClr val="538135"/>
                </a:solidFill>
                <a:latin typeface="Arial Narrow" panose="020B0606020202030204" pitchFamily="34" charset="0"/>
                <a:ea typeface="Times New Roman" panose="02020603050405020304" pitchFamily="18" charset="0"/>
                <a:cs typeface="Arial-BoldMT"/>
              </a:rPr>
              <a:t>Παρακολούθηση 4 </a:t>
            </a:r>
            <a:r>
              <a:rPr lang="el-GR" sz="3600" b="1" dirty="0" err="1" smtClean="0">
                <a:solidFill>
                  <a:srgbClr val="538135"/>
                </a:solidFill>
                <a:latin typeface="Arial Narrow" panose="020B0606020202030204" pitchFamily="34" charset="0"/>
                <a:ea typeface="Times New Roman" panose="02020603050405020304" pitchFamily="18" charset="0"/>
                <a:cs typeface="Arial-BoldMT"/>
              </a:rPr>
              <a:t>μικροδιδασκαλιών</a:t>
            </a:r>
            <a:r>
              <a:rPr lang="el-GR" sz="3600" b="1" dirty="0" smtClean="0">
                <a:solidFill>
                  <a:srgbClr val="538135"/>
                </a:solidFill>
                <a:latin typeface="Arial Narrow" panose="020B0606020202030204" pitchFamily="34" charset="0"/>
                <a:ea typeface="Times New Roman" panose="02020603050405020304" pitchFamily="18" charset="0"/>
                <a:cs typeface="Arial-BoldMT"/>
              </a:rPr>
              <a:t> κάθε φορά (σύνολο 8 μικροδιδασκαλίες)</a:t>
            </a:r>
            <a:endParaRPr lang="el-GR" sz="3600" b="1" dirty="0">
              <a:solidFill>
                <a:srgbClr val="538135"/>
              </a:solidFill>
              <a:latin typeface="Arial Narrow" panose="020B0606020202030204" pitchFamily="34" charset="0"/>
              <a:ea typeface="Times New Roman" panose="02020603050405020304" pitchFamily="18" charset="0"/>
              <a:cs typeface="Arial-BoldMT"/>
            </a:endParaRPr>
          </a:p>
        </p:txBody>
      </p:sp>
      <p:sp>
        <p:nvSpPr>
          <p:cNvPr id="6" name="Ραβδωτό δεξιό βέλος 5"/>
          <p:cNvSpPr/>
          <p:nvPr/>
        </p:nvSpPr>
        <p:spPr>
          <a:xfrm rot="7817932">
            <a:off x="-62646" y="2955457"/>
            <a:ext cx="7665351" cy="465136"/>
          </a:xfrm>
          <a:prstGeom prst="stripedRightArrow">
            <a:avLst>
              <a:gd name="adj1" fmla="val 50000"/>
              <a:gd name="adj2" fmla="val 190306"/>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9" name="Ορθογώνιο 6"/>
          <p:cNvSpPr/>
          <p:nvPr/>
        </p:nvSpPr>
        <p:spPr>
          <a:xfrm>
            <a:off x="5915996" y="516467"/>
            <a:ext cx="6067456" cy="2308324"/>
          </a:xfrm>
          <a:prstGeom prst="rect">
            <a:avLst/>
          </a:prstGeom>
        </p:spPr>
        <p:txBody>
          <a:bodyPr wrap="square">
            <a:spAutoFit/>
          </a:bodyPr>
          <a:lstStyle/>
          <a:p>
            <a:pPr algn="r">
              <a:spcAft>
                <a:spcPts val="0"/>
              </a:spcAft>
            </a:pPr>
            <a:r>
              <a:rPr lang="en-US" sz="3600" dirty="0" smtClean="0">
                <a:solidFill>
                  <a:srgbClr val="C00000"/>
                </a:solidFill>
                <a:latin typeface="Arial Narrow" panose="020B0606020202030204" pitchFamily="34" charset="0"/>
                <a:ea typeface="Times New Roman" panose="02020603050405020304" pitchFamily="18" charset="0"/>
                <a:cs typeface="Arial-BoldMT"/>
              </a:rPr>
              <a:t>1. </a:t>
            </a:r>
            <a:r>
              <a:rPr lang="el-GR" sz="3600" b="1" dirty="0" smtClean="0">
                <a:solidFill>
                  <a:srgbClr val="538135"/>
                </a:solidFill>
                <a:latin typeface="Arial Narrow" panose="020B0606020202030204" pitchFamily="34" charset="0"/>
                <a:ea typeface="Times New Roman" panose="02020603050405020304" pitchFamily="18" charset="0"/>
                <a:cs typeface="Arial-BoldMT"/>
              </a:rPr>
              <a:t>Αποστολή υλικού (</a:t>
            </a:r>
            <a:r>
              <a:rPr lang="en-US" sz="3600" b="1" dirty="0" smtClean="0">
                <a:solidFill>
                  <a:srgbClr val="538135"/>
                </a:solidFill>
                <a:latin typeface="Arial Narrow" panose="020B0606020202030204" pitchFamily="34" charset="0"/>
                <a:ea typeface="Times New Roman" panose="02020603050405020304" pitchFamily="18" charset="0"/>
                <a:cs typeface="Arial-BoldMT"/>
              </a:rPr>
              <a:t>portfolio) </a:t>
            </a:r>
            <a:r>
              <a:rPr lang="el-GR" sz="3600" b="1" dirty="0" smtClean="0">
                <a:solidFill>
                  <a:srgbClr val="538135"/>
                </a:solidFill>
                <a:latin typeface="Arial Narrow" panose="020B0606020202030204" pitchFamily="34" charset="0"/>
                <a:ea typeface="Times New Roman" panose="02020603050405020304" pitchFamily="18" charset="0"/>
                <a:cs typeface="Arial-BoldMT"/>
              </a:rPr>
              <a:t>στον/στην επόπτη/</a:t>
            </a:r>
            <a:r>
              <a:rPr lang="el-GR" sz="3600" b="1" dirty="0" err="1" smtClean="0">
                <a:solidFill>
                  <a:srgbClr val="538135"/>
                </a:solidFill>
                <a:latin typeface="Arial Narrow" panose="020B0606020202030204" pitchFamily="34" charset="0"/>
                <a:ea typeface="Times New Roman" panose="02020603050405020304" pitchFamily="18" charset="0"/>
                <a:cs typeface="Arial-BoldMT"/>
              </a:rPr>
              <a:t>τρια</a:t>
            </a:r>
            <a:r>
              <a:rPr lang="el-GR" sz="3600" b="1" dirty="0" smtClean="0">
                <a:solidFill>
                  <a:srgbClr val="538135"/>
                </a:solidFill>
                <a:latin typeface="Arial Narrow" panose="020B0606020202030204" pitchFamily="34" charset="0"/>
                <a:ea typeface="Times New Roman" panose="02020603050405020304" pitchFamily="18" charset="0"/>
                <a:cs typeface="Arial-BoldMT"/>
              </a:rPr>
              <a:t>.</a:t>
            </a:r>
            <a:r>
              <a:rPr lang="en-US" sz="3600" b="1" dirty="0" smtClean="0">
                <a:solidFill>
                  <a:srgbClr val="538135"/>
                </a:solidFill>
                <a:latin typeface="Arial Narrow" panose="020B0606020202030204" pitchFamily="34" charset="0"/>
                <a:ea typeface="Times New Roman" panose="02020603050405020304" pitchFamily="18" charset="0"/>
                <a:cs typeface="Arial-BoldMT"/>
              </a:rPr>
              <a:t> </a:t>
            </a:r>
            <a:r>
              <a:rPr lang="el-GR" sz="3600" b="1" dirty="0" smtClean="0">
                <a:solidFill>
                  <a:srgbClr val="538135"/>
                </a:solidFill>
                <a:latin typeface="Arial Narrow" panose="020B0606020202030204" pitchFamily="34" charset="0"/>
                <a:ea typeface="Times New Roman" panose="02020603050405020304" pitchFamily="18" charset="0"/>
                <a:cs typeface="Arial-BoldMT"/>
              </a:rPr>
              <a:t> Αποστολή υλικού και στα μέλη της ομάδας αν επιθυμεί</a:t>
            </a:r>
            <a:endParaRPr lang="el-GR" sz="3600" b="1"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98145813"/>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2000"/>
                                        <p:tgtEl>
                                          <p:spTgt spid="6"/>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9"/>
                                        </p:tgtEl>
                                        <p:attrNameLst>
                                          <p:attrName>style.visibility</p:attrName>
                                        </p:attrNameLst>
                                      </p:cBhvr>
                                      <p:to>
                                        <p:strVal val="visible"/>
                                      </p:to>
                                    </p:set>
                                    <p:animEffect transition="in" filter="fade">
                                      <p:cBhvr>
                                        <p:cTn id="15" dur="2000"/>
                                        <p:tgtEl>
                                          <p:spTgt spid="9"/>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7"/>
                                        </p:tgtEl>
                                        <p:attrNameLst>
                                          <p:attrName>style.visibility</p:attrName>
                                        </p:attrNameLst>
                                      </p:cBhvr>
                                      <p:to>
                                        <p:strVal val="visible"/>
                                      </p:to>
                                    </p:set>
                                    <p:animEffect transition="in" filter="fade">
                                      <p:cBhvr>
                                        <p:cTn id="18" dur="2000"/>
                                        <p:tgtEl>
                                          <p:spTgt spid="7"/>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8"/>
                                        </p:tgtEl>
                                        <p:attrNameLst>
                                          <p:attrName>style.visibility</p:attrName>
                                        </p:attrNameLst>
                                      </p:cBhvr>
                                      <p:to>
                                        <p:strVal val="visible"/>
                                      </p:to>
                                    </p:set>
                                    <p:animEffect transition="in" filter="fade">
                                      <p:cBhvr>
                                        <p:cTn id="21" dur="2000"/>
                                        <p:tgtEl>
                                          <p:spTgt spid="8"/>
                                        </p:tgtEl>
                                      </p:cBhvr>
                                    </p:animEffect>
                                  </p:childTnLst>
                                </p:cTn>
                              </p:par>
                              <p:par>
                                <p:cTn id="22" presetID="10" presetClass="entr" presetSubtype="0" fill="hold" grpId="0" nodeType="withEffect">
                                  <p:stCondLst>
                                    <p:cond delay="0"/>
                                  </p:stCondLst>
                                  <p:childTnLst>
                                    <p:set>
                                      <p:cBhvr>
                                        <p:cTn id="23" dur="1" fill="hold">
                                          <p:stCondLst>
                                            <p:cond delay="0"/>
                                          </p:stCondLst>
                                        </p:cTn>
                                        <p:tgtEl>
                                          <p:spTgt spid="12"/>
                                        </p:tgtEl>
                                        <p:attrNameLst>
                                          <p:attrName>style.visibility</p:attrName>
                                        </p:attrNameLst>
                                      </p:cBhvr>
                                      <p:to>
                                        <p:strVal val="visible"/>
                                      </p:to>
                                    </p:set>
                                    <p:animEffect transition="in" filter="fade">
                                      <p:cBhvr>
                                        <p:cTn id="24" dur="2000"/>
                                        <p:tgtEl>
                                          <p:spTgt spid="12"/>
                                        </p:tgtEl>
                                      </p:cBhvr>
                                    </p:animEffect>
                                  </p:childTnLst>
                                </p:cTn>
                              </p:par>
                              <p:par>
                                <p:cTn id="25" presetID="10" presetClass="entr" presetSubtype="0" fill="hold" grpId="0" nodeType="withEffect">
                                  <p:stCondLst>
                                    <p:cond delay="0"/>
                                  </p:stCondLst>
                                  <p:childTnLst>
                                    <p:set>
                                      <p:cBhvr>
                                        <p:cTn id="26" dur="1" fill="hold">
                                          <p:stCondLst>
                                            <p:cond delay="0"/>
                                          </p:stCondLst>
                                        </p:cTn>
                                        <p:tgtEl>
                                          <p:spTgt spid="13"/>
                                        </p:tgtEl>
                                        <p:attrNameLst>
                                          <p:attrName>style.visibility</p:attrName>
                                        </p:attrNameLst>
                                      </p:cBhvr>
                                      <p:to>
                                        <p:strVal val="visible"/>
                                      </p:to>
                                    </p:set>
                                    <p:animEffect transition="in" filter="fade">
                                      <p:cBhvr>
                                        <p:cTn id="27" dur="20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P spid="12" grpId="0"/>
      <p:bldP spid="13" grpId="0"/>
      <p:bldP spid="6" grpId="0" animBg="1"/>
      <p:bldP spid="9"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Εικόνα 2"/>
          <p:cNvPicPr>
            <a:picLocks noChangeAspect="1"/>
          </p:cNvPicPr>
          <p:nvPr/>
        </p:nvPicPr>
        <p:blipFill>
          <a:blip r:embed="rId2" cstate="print"/>
          <a:stretch>
            <a:fillRect/>
          </a:stretch>
        </p:blipFill>
        <p:spPr>
          <a:xfrm>
            <a:off x="9271485" y="-398369"/>
            <a:ext cx="2259875" cy="1976682"/>
          </a:xfrm>
          <a:prstGeom prst="rect">
            <a:avLst/>
          </a:prstGeom>
        </p:spPr>
      </p:pic>
      <p:sp>
        <p:nvSpPr>
          <p:cNvPr id="8" name="Ορθογώνιο 7"/>
          <p:cNvSpPr/>
          <p:nvPr/>
        </p:nvSpPr>
        <p:spPr>
          <a:xfrm>
            <a:off x="3826565" y="298176"/>
            <a:ext cx="5975160" cy="646331"/>
          </a:xfrm>
          <a:prstGeom prst="rect">
            <a:avLst/>
          </a:prstGeom>
        </p:spPr>
        <p:txBody>
          <a:bodyPr wrap="square">
            <a:spAutoFit/>
          </a:bodyPr>
          <a:lstStyle/>
          <a:p>
            <a:pPr>
              <a:spcAft>
                <a:spcPts val="0"/>
              </a:spcAft>
            </a:pPr>
            <a:r>
              <a:rPr lang="el-GR" sz="3600" b="1" dirty="0" smtClean="0">
                <a:solidFill>
                  <a:srgbClr val="538135"/>
                </a:solidFill>
                <a:effectLst/>
                <a:latin typeface="Arial Narrow" panose="020B0606020202030204" pitchFamily="34" charset="0"/>
                <a:ea typeface="Times New Roman" panose="02020603050405020304" pitchFamily="18" charset="0"/>
                <a:cs typeface="Arial-BoldMT"/>
              </a:rPr>
              <a:t>Διδασκαλία</a:t>
            </a:r>
            <a:r>
              <a:rPr lang="en-US" sz="3600" b="1" dirty="0" smtClean="0">
                <a:solidFill>
                  <a:srgbClr val="538135"/>
                </a:solidFill>
                <a:effectLst/>
                <a:latin typeface="Arial Narrow" panose="020B0606020202030204" pitchFamily="34" charset="0"/>
                <a:ea typeface="Times New Roman" panose="02020603050405020304" pitchFamily="18" charset="0"/>
                <a:cs typeface="Arial-BoldMT"/>
              </a:rPr>
              <a:t> </a:t>
            </a:r>
            <a:r>
              <a:rPr lang="el-GR" sz="2000" b="1" dirty="0" smtClean="0">
                <a:solidFill>
                  <a:srgbClr val="538135"/>
                </a:solidFill>
                <a:effectLst/>
                <a:latin typeface="Arial Narrow" panose="020B0606020202030204" pitchFamily="34" charset="0"/>
                <a:ea typeface="Times New Roman" panose="02020603050405020304" pitchFamily="18" charset="0"/>
                <a:cs typeface="Arial-BoldMT"/>
              </a:rPr>
              <a:t>μέσω της </a:t>
            </a:r>
            <a:r>
              <a:rPr lang="en-US" sz="3600" b="1" dirty="0" smtClean="0">
                <a:solidFill>
                  <a:srgbClr val="C00000"/>
                </a:solidFill>
              </a:rPr>
              <a:t>MS TEAMS</a:t>
            </a:r>
            <a:endParaRPr lang="el-GR" sz="3600" b="1" dirty="0" smtClean="0">
              <a:solidFill>
                <a:srgbClr val="C00000"/>
              </a:solidFill>
              <a:effectLst/>
              <a:latin typeface="Arial Narrow" panose="020B0606020202030204" pitchFamily="34" charset="0"/>
              <a:ea typeface="Times New Roman" panose="02020603050405020304" pitchFamily="18" charset="0"/>
              <a:cs typeface="Arial-BoldMT"/>
            </a:endParaRPr>
          </a:p>
        </p:txBody>
      </p:sp>
      <p:sp>
        <p:nvSpPr>
          <p:cNvPr id="2053" name="Rectangle 5"/>
          <p:cNvSpPr>
            <a:spLocks noChangeArrowheads="1"/>
          </p:cNvSpPr>
          <p:nvPr/>
        </p:nvSpPr>
        <p:spPr bwMode="auto">
          <a:xfrm>
            <a:off x="258508" y="1126069"/>
            <a:ext cx="11590073" cy="495520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2800" b="1" i="0" u="sng" strike="noStrike" cap="none" normalizeH="0" baseline="0" dirty="0" smtClean="0">
                <a:ln>
                  <a:noFill/>
                </a:ln>
                <a:solidFill>
                  <a:srgbClr val="C00000"/>
                </a:solidFill>
                <a:effectLst/>
                <a:latin typeface="Calibri" pitchFamily="34" charset="0"/>
                <a:ea typeface="Times New Roman" pitchFamily="18" charset="0"/>
                <a:cs typeface="Times New Roman" pitchFamily="18" charset="0"/>
              </a:rPr>
              <a:t>Βασικά βήματα</a:t>
            </a:r>
            <a:endParaRPr kumimoji="0" lang="el-GR" sz="2800" b="1" i="0" u="sng" strike="noStrike" cap="none" normalizeH="0" baseline="0" dirty="0" smtClean="0">
              <a:ln>
                <a:noFill/>
              </a:ln>
              <a:solidFill>
                <a:schemeClr val="accent1">
                  <a:lumMod val="75000"/>
                </a:schemeClr>
              </a:solidFill>
              <a:effectLst/>
              <a:latin typeface="Calibri" pitchFamily="34" charset="0"/>
              <a:ea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l-GR" sz="2400" b="1" i="0" u="none" strike="noStrike" cap="none" normalizeH="0" baseline="0" dirty="0" smtClean="0">
                <a:ln>
                  <a:noFill/>
                </a:ln>
                <a:solidFill>
                  <a:srgbClr val="C00000"/>
                </a:solidFill>
                <a:effectLst/>
                <a:ea typeface="Times New Roman" pitchFamily="18" charset="0"/>
                <a:cs typeface="Times New Roman" pitchFamily="18" charset="0"/>
              </a:rPr>
              <a:t>Βήμα 1</a:t>
            </a:r>
            <a:r>
              <a:rPr kumimoji="0" lang="en-US" sz="2400" b="0" i="0" u="none" strike="noStrike" cap="none" normalizeH="0" baseline="0" dirty="0" smtClean="0">
                <a:ln>
                  <a:noFill/>
                </a:ln>
                <a:solidFill>
                  <a:schemeClr val="accent1">
                    <a:lumMod val="75000"/>
                  </a:schemeClr>
                </a:solidFill>
                <a:effectLst/>
                <a:ea typeface="Times New Roman" pitchFamily="18" charset="0"/>
                <a:cs typeface="Times New Roman" pitchFamily="18" charset="0"/>
              </a:rPr>
              <a:t>: </a:t>
            </a:r>
            <a:r>
              <a:rPr kumimoji="0" lang="el-GR" sz="2400" b="0" i="0" u="none" strike="noStrike" cap="none" normalizeH="0" baseline="0" dirty="0" smtClean="0">
                <a:ln>
                  <a:noFill/>
                </a:ln>
                <a:solidFill>
                  <a:schemeClr val="accent1">
                    <a:lumMod val="75000"/>
                  </a:schemeClr>
                </a:solidFill>
                <a:effectLst/>
                <a:ea typeface="Times New Roman" pitchFamily="18" charset="0"/>
                <a:cs typeface="Times New Roman" pitchFamily="18" charset="0"/>
              </a:rPr>
              <a:t>Επιλέγετε</a:t>
            </a:r>
            <a:r>
              <a:rPr lang="el-GR" sz="2400" baseline="0" dirty="0" smtClean="0">
                <a:solidFill>
                  <a:schemeClr val="accent1">
                    <a:lumMod val="75000"/>
                  </a:schemeClr>
                </a:solidFill>
                <a:ea typeface="Times New Roman" pitchFamily="18" charset="0"/>
                <a:cs typeface="Times New Roman" pitchFamily="18" charset="0"/>
              </a:rPr>
              <a:t>/</a:t>
            </a:r>
            <a:r>
              <a:rPr lang="el-GR" sz="2400" baseline="0" dirty="0" err="1" smtClean="0">
                <a:solidFill>
                  <a:schemeClr val="accent1">
                    <a:lumMod val="75000"/>
                  </a:schemeClr>
                </a:solidFill>
                <a:ea typeface="Times New Roman" pitchFamily="18" charset="0"/>
                <a:cs typeface="Times New Roman" pitchFamily="18" charset="0"/>
              </a:rPr>
              <a:t>κλικάρετε</a:t>
            </a:r>
            <a:r>
              <a:rPr lang="el-GR" sz="2400" dirty="0" smtClean="0">
                <a:solidFill>
                  <a:schemeClr val="accent1">
                    <a:lumMod val="75000"/>
                  </a:schemeClr>
                </a:solidFill>
                <a:ea typeface="Times New Roman" pitchFamily="18" charset="0"/>
                <a:cs typeface="Times New Roman" pitchFamily="18" charset="0"/>
              </a:rPr>
              <a:t> τον σύνδεσμο που σας έχει αποσταλεί από τον/την επόπτη/</a:t>
            </a:r>
            <a:r>
              <a:rPr lang="el-GR" sz="2400" dirty="0" err="1" smtClean="0">
                <a:solidFill>
                  <a:schemeClr val="accent1">
                    <a:lumMod val="75000"/>
                  </a:schemeClr>
                </a:solidFill>
                <a:ea typeface="Times New Roman" pitchFamily="18" charset="0"/>
                <a:cs typeface="Times New Roman" pitchFamily="18" charset="0"/>
              </a:rPr>
              <a:t>τρια</a:t>
            </a:r>
            <a:r>
              <a:rPr lang="el-GR" sz="2400" dirty="0" smtClean="0">
                <a:solidFill>
                  <a:schemeClr val="accent1">
                    <a:lumMod val="75000"/>
                  </a:schemeClr>
                </a:solidFill>
                <a:ea typeface="Times New Roman" pitchFamily="18" charset="0"/>
                <a:cs typeface="Times New Roman" pitchFamily="18" charset="0"/>
              </a:rPr>
              <a:t> για συμμετοχή στην ομάδα του μαθήματος.</a:t>
            </a:r>
            <a:endParaRPr kumimoji="0" lang="en-US" sz="2400" b="0" i="0" u="none" strike="noStrike" cap="none" normalizeH="0" baseline="0" dirty="0" smtClean="0">
              <a:ln>
                <a:noFill/>
              </a:ln>
              <a:solidFill>
                <a:schemeClr val="accent1">
                  <a:lumMod val="75000"/>
                </a:schemeClr>
              </a:solidFill>
              <a:effectLst/>
              <a:ea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lang="el-GR" sz="2400" dirty="0" smtClean="0">
                <a:solidFill>
                  <a:schemeClr val="accent1">
                    <a:lumMod val="75000"/>
                  </a:schemeClr>
                </a:solidFill>
                <a:ea typeface="Times New Roman" pitchFamily="18" charset="0"/>
                <a:cs typeface="Times New Roman" pitchFamily="18" charset="0"/>
              </a:rPr>
              <a:t>Κάνετε ε</a:t>
            </a:r>
            <a:r>
              <a:rPr kumimoji="0" lang="el-GR" sz="2400" b="0" i="0" u="none" strike="noStrike" cap="none" normalizeH="0" baseline="0" dirty="0" smtClean="0">
                <a:ln>
                  <a:noFill/>
                </a:ln>
                <a:solidFill>
                  <a:schemeClr val="accent1">
                    <a:lumMod val="75000"/>
                  </a:schemeClr>
                </a:solidFill>
                <a:effectLst/>
                <a:ea typeface="Times New Roman" pitchFamily="18" charset="0"/>
                <a:cs typeface="Times New Roman" pitchFamily="18" charset="0"/>
              </a:rPr>
              <a:t>ίσοδο - Συμμετοχή στο </a:t>
            </a:r>
            <a:r>
              <a:rPr kumimoji="0" lang="el-GR" sz="2400" b="0" i="0" u="none" strike="noStrike" cap="none" normalizeH="0" baseline="0" dirty="0" err="1" smtClean="0">
                <a:ln>
                  <a:noFill/>
                </a:ln>
                <a:solidFill>
                  <a:schemeClr val="accent1">
                    <a:lumMod val="75000"/>
                  </a:schemeClr>
                </a:solidFill>
                <a:effectLst/>
                <a:ea typeface="Times New Roman" pitchFamily="18" charset="0"/>
                <a:cs typeface="Times New Roman" pitchFamily="18" charset="0"/>
              </a:rPr>
              <a:t>meeting</a:t>
            </a:r>
            <a:r>
              <a:rPr kumimoji="0" lang="en-US" sz="2400" b="0" i="0" u="none" strike="noStrike" cap="none" normalizeH="0" baseline="0" dirty="0" smtClean="0">
                <a:ln>
                  <a:noFill/>
                </a:ln>
                <a:solidFill>
                  <a:schemeClr val="accent1">
                    <a:lumMod val="75000"/>
                  </a:schemeClr>
                </a:solidFill>
                <a:effectLst/>
                <a:ea typeface="Times New Roman" pitchFamily="18" charset="0"/>
                <a:cs typeface="Times New Roman" pitchFamily="18" charset="0"/>
              </a:rPr>
              <a:t> (</a:t>
            </a:r>
            <a:r>
              <a:rPr lang="el-GR" sz="2400" dirty="0" smtClean="0">
                <a:solidFill>
                  <a:schemeClr val="accent1">
                    <a:lumMod val="75000"/>
                  </a:schemeClr>
                </a:solidFill>
                <a:ea typeface="Times New Roman" pitchFamily="18" charset="0"/>
                <a:cs typeface="Times New Roman" pitchFamily="18" charset="0"/>
              </a:rPr>
              <a:t>επιλέγοντας «</a:t>
            </a:r>
            <a:r>
              <a:rPr lang="el-GR" sz="2400" b="1" dirty="0" smtClean="0">
                <a:solidFill>
                  <a:schemeClr val="accent1">
                    <a:lumMod val="75000"/>
                  </a:schemeClr>
                </a:solidFill>
                <a:ea typeface="Times New Roman" pitchFamily="18" charset="0"/>
                <a:cs typeface="Times New Roman" pitchFamily="18" charset="0"/>
              </a:rPr>
              <a:t>συμμετοχή»/</a:t>
            </a:r>
            <a:r>
              <a:rPr lang="en-US" sz="2400" b="1" dirty="0" smtClean="0">
                <a:solidFill>
                  <a:schemeClr val="accent1">
                    <a:lumMod val="75000"/>
                  </a:schemeClr>
                </a:solidFill>
                <a:ea typeface="Times New Roman" pitchFamily="18" charset="0"/>
                <a:cs typeface="Times New Roman" pitchFamily="18" charset="0"/>
              </a:rPr>
              <a:t>join</a:t>
            </a:r>
            <a:r>
              <a:rPr lang="en-US" sz="2400" dirty="0" smtClean="0">
                <a:solidFill>
                  <a:schemeClr val="accent1">
                    <a:lumMod val="75000"/>
                  </a:schemeClr>
                </a:solidFill>
                <a:ea typeface="Times New Roman" pitchFamily="18" charset="0"/>
                <a:cs typeface="Times New Roman" pitchFamily="18" charset="0"/>
              </a:rPr>
              <a:t>)</a:t>
            </a:r>
            <a:r>
              <a:rPr kumimoji="0" lang="el-GR" sz="2400" b="0" i="0" u="none" strike="noStrike" cap="none" normalizeH="0" baseline="0" dirty="0" smtClean="0">
                <a:ln>
                  <a:noFill/>
                </a:ln>
                <a:solidFill>
                  <a:schemeClr val="accent1">
                    <a:lumMod val="75000"/>
                  </a:schemeClr>
                </a:solidFill>
                <a:effectLst/>
                <a:ea typeface="Times New Roman" pitchFamily="18" charset="0"/>
                <a:cs typeface="Times New Roman" pitchFamily="18" charset="0"/>
              </a:rPr>
              <a:t> </a:t>
            </a:r>
          </a:p>
          <a:p>
            <a:pPr marL="0" marR="0" lvl="0" indent="0" algn="just" defTabSz="914400" rtl="0" eaLnBrk="0" fontAlgn="base" latinLnBrk="0" hangingPunct="0">
              <a:lnSpc>
                <a:spcPct val="100000"/>
              </a:lnSpc>
              <a:spcBef>
                <a:spcPct val="0"/>
              </a:spcBef>
              <a:spcAft>
                <a:spcPct val="0"/>
              </a:spcAft>
              <a:buClrTx/>
              <a:buSzTx/>
              <a:buFontTx/>
              <a:buNone/>
              <a:tabLst/>
            </a:pPr>
            <a:r>
              <a:rPr kumimoji="0" lang="el-GR" sz="2400" b="0" i="0" u="none" strike="noStrike" cap="none" normalizeH="0" baseline="0" dirty="0" smtClean="0">
                <a:ln>
                  <a:noFill/>
                </a:ln>
                <a:solidFill>
                  <a:schemeClr val="accent1">
                    <a:lumMod val="75000"/>
                  </a:schemeClr>
                </a:solidFill>
                <a:effectLst/>
                <a:ea typeface="Times New Roman" pitchFamily="18" charset="0"/>
                <a:cs typeface="Times New Roman" pitchFamily="18" charset="0"/>
              </a:rPr>
              <a:t>Ενεργοποιείτε</a:t>
            </a:r>
            <a:r>
              <a:rPr kumimoji="0" lang="el-GR" sz="2400" b="0" i="0" u="none" strike="noStrike" cap="none" normalizeH="0" dirty="0" smtClean="0">
                <a:ln>
                  <a:noFill/>
                </a:ln>
                <a:solidFill>
                  <a:schemeClr val="accent1">
                    <a:lumMod val="75000"/>
                  </a:schemeClr>
                </a:solidFill>
                <a:effectLst/>
                <a:ea typeface="Times New Roman" pitchFamily="18" charset="0"/>
                <a:cs typeface="Times New Roman" pitchFamily="18" charset="0"/>
              </a:rPr>
              <a:t> την</a:t>
            </a:r>
            <a:r>
              <a:rPr kumimoji="0" lang="el-GR" sz="2400" b="0" i="0" u="none" strike="noStrike" cap="none" normalizeH="0" baseline="0" dirty="0" smtClean="0">
                <a:ln>
                  <a:noFill/>
                </a:ln>
                <a:solidFill>
                  <a:schemeClr val="accent1">
                    <a:lumMod val="75000"/>
                  </a:schemeClr>
                </a:solidFill>
                <a:effectLst/>
                <a:ea typeface="Times New Roman" pitchFamily="18" charset="0"/>
                <a:cs typeface="Times New Roman" pitchFamily="18" charset="0"/>
              </a:rPr>
              <a:t> </a:t>
            </a:r>
            <a:r>
              <a:rPr lang="el-GR" sz="2400" dirty="0" smtClean="0">
                <a:solidFill>
                  <a:schemeClr val="accent1">
                    <a:lumMod val="75000"/>
                  </a:schemeClr>
                </a:solidFill>
                <a:ea typeface="Times New Roman" pitchFamily="18" charset="0"/>
                <a:cs typeface="Times New Roman" pitchFamily="18" charset="0"/>
              </a:rPr>
              <a:t>κ</a:t>
            </a:r>
            <a:r>
              <a:rPr kumimoji="0" lang="el-GR" sz="2400" b="0" i="0" u="none" strike="noStrike" cap="none" normalizeH="0" baseline="0" dirty="0" smtClean="0">
                <a:ln>
                  <a:noFill/>
                </a:ln>
                <a:solidFill>
                  <a:schemeClr val="accent1">
                    <a:lumMod val="75000"/>
                  </a:schemeClr>
                </a:solidFill>
                <a:effectLst/>
                <a:ea typeface="Times New Roman" pitchFamily="18" charset="0"/>
                <a:cs typeface="Times New Roman" pitchFamily="18" charset="0"/>
              </a:rPr>
              <a:t>άμερα και το μικρόφωνο.</a:t>
            </a:r>
            <a:endParaRPr kumimoji="0" lang="en-US" sz="2400" b="0" i="0" u="none" strike="noStrike" cap="none" normalizeH="0" baseline="0" dirty="0" smtClean="0">
              <a:ln>
                <a:noFill/>
              </a:ln>
              <a:solidFill>
                <a:schemeClr val="accent1">
                  <a:lumMod val="75000"/>
                </a:schemeClr>
              </a:solidFill>
              <a:effectLst/>
              <a:ea typeface="Times New Roman" pitchFamily="18" charset="0"/>
              <a:cs typeface="Times New Roman" pitchFamily="18" charset="0"/>
            </a:endParaRPr>
          </a:p>
          <a:p>
            <a:pPr algn="just"/>
            <a:r>
              <a:rPr lang="el-GR" sz="2400" b="1" dirty="0" smtClean="0">
                <a:solidFill>
                  <a:srgbClr val="C00000"/>
                </a:solidFill>
                <a:ea typeface="Times New Roman" pitchFamily="18" charset="0"/>
                <a:cs typeface="Times New Roman" pitchFamily="18" charset="0"/>
              </a:rPr>
              <a:t>Βήμα </a:t>
            </a:r>
            <a:r>
              <a:rPr lang="en-US" sz="2400" b="1" dirty="0" smtClean="0">
                <a:solidFill>
                  <a:srgbClr val="C00000"/>
                </a:solidFill>
                <a:ea typeface="Times New Roman" pitchFamily="18" charset="0"/>
                <a:cs typeface="Times New Roman" pitchFamily="18" charset="0"/>
              </a:rPr>
              <a:t>2</a:t>
            </a:r>
            <a:r>
              <a:rPr lang="el-GR" sz="2400" dirty="0" smtClean="0">
                <a:solidFill>
                  <a:schemeClr val="accent1">
                    <a:lumMod val="75000"/>
                  </a:schemeClr>
                </a:solidFill>
                <a:ea typeface="Times New Roman" pitchFamily="18" charset="0"/>
                <a:cs typeface="Times New Roman" pitchFamily="18" charset="0"/>
              </a:rPr>
              <a:t>:</a:t>
            </a:r>
            <a:r>
              <a:rPr lang="en-US" sz="2400" b="1" dirty="0" smtClean="0">
                <a:solidFill>
                  <a:srgbClr val="C00000"/>
                </a:solidFill>
                <a:ea typeface="Times New Roman" pitchFamily="18" charset="0"/>
                <a:cs typeface="Times New Roman" pitchFamily="18" charset="0"/>
              </a:rPr>
              <a:t> </a:t>
            </a:r>
            <a:r>
              <a:rPr lang="el-GR" sz="2400" dirty="0" smtClean="0">
                <a:solidFill>
                  <a:schemeClr val="accent1">
                    <a:lumMod val="75000"/>
                  </a:schemeClr>
                </a:solidFill>
                <a:ea typeface="Times New Roman" pitchFamily="18" charset="0"/>
                <a:cs typeface="Times New Roman" pitchFamily="18" charset="0"/>
              </a:rPr>
              <a:t>Λήψη παρουσιών από τον επόπτη/</a:t>
            </a:r>
            <a:r>
              <a:rPr lang="el-GR" sz="2400" dirty="0" err="1" smtClean="0">
                <a:solidFill>
                  <a:schemeClr val="accent1">
                    <a:lumMod val="75000"/>
                  </a:schemeClr>
                </a:solidFill>
                <a:ea typeface="Times New Roman" pitchFamily="18" charset="0"/>
                <a:cs typeface="Times New Roman" pitchFamily="18" charset="0"/>
              </a:rPr>
              <a:t>τρια</a:t>
            </a:r>
            <a:r>
              <a:rPr lang="el-GR" sz="2400" dirty="0" smtClean="0">
                <a:solidFill>
                  <a:schemeClr val="accent1">
                    <a:lumMod val="75000"/>
                  </a:schemeClr>
                </a:solidFill>
                <a:ea typeface="Times New Roman" pitchFamily="18" charset="0"/>
                <a:cs typeface="Times New Roman" pitchFamily="18" charset="0"/>
              </a:rPr>
              <a:t> και γνωριμία επόπτη με σπουδαστές/</a:t>
            </a:r>
            <a:r>
              <a:rPr lang="el-GR" sz="2400" dirty="0" err="1" smtClean="0">
                <a:solidFill>
                  <a:schemeClr val="accent1">
                    <a:lumMod val="75000"/>
                  </a:schemeClr>
                </a:solidFill>
                <a:ea typeface="Times New Roman" pitchFamily="18" charset="0"/>
                <a:cs typeface="Times New Roman" pitchFamily="18" charset="0"/>
              </a:rPr>
              <a:t>στριες</a:t>
            </a:r>
            <a:r>
              <a:rPr lang="el-GR" sz="2400" dirty="0" smtClean="0">
                <a:solidFill>
                  <a:schemeClr val="accent1">
                    <a:lumMod val="75000"/>
                  </a:schemeClr>
                </a:solidFill>
                <a:ea typeface="Times New Roman" pitchFamily="18" charset="0"/>
                <a:cs typeface="Times New Roman" pitchFamily="18" charset="0"/>
              </a:rPr>
              <a:t>.</a:t>
            </a:r>
          </a:p>
          <a:p>
            <a:pPr lvl="0" algn="just" eaLnBrk="0" fontAlgn="base" hangingPunct="0">
              <a:spcBef>
                <a:spcPct val="0"/>
              </a:spcBef>
              <a:spcAft>
                <a:spcPct val="0"/>
              </a:spcAft>
            </a:pPr>
            <a:r>
              <a:rPr lang="el-GR" sz="2400" b="1" dirty="0" smtClean="0">
                <a:solidFill>
                  <a:srgbClr val="C00000"/>
                </a:solidFill>
                <a:ea typeface="Times New Roman" pitchFamily="18" charset="0"/>
                <a:cs typeface="Times New Roman" pitchFamily="18" charset="0"/>
              </a:rPr>
              <a:t>Βήμα 3</a:t>
            </a:r>
            <a:r>
              <a:rPr lang="el-GR" sz="2400" dirty="0" smtClean="0">
                <a:solidFill>
                  <a:schemeClr val="accent1">
                    <a:lumMod val="75000"/>
                  </a:schemeClr>
                </a:solidFill>
                <a:ea typeface="Times New Roman" pitchFamily="18" charset="0"/>
                <a:cs typeface="Times New Roman" pitchFamily="18" charset="0"/>
              </a:rPr>
              <a:t>: Καθορισμός πλαισίου διεξαγωγής της ΠΑΔ (υπενθύμιση για χρονική διάρκεια ΠΑΔ και διαδικασία υλοποίησης ΠΑΔ) </a:t>
            </a:r>
          </a:p>
          <a:p>
            <a:pPr marL="0" marR="0" lvl="0" indent="0" algn="just" defTabSz="914400" rtl="0" eaLnBrk="0" fontAlgn="base" latinLnBrk="0" hangingPunct="0">
              <a:lnSpc>
                <a:spcPct val="100000"/>
              </a:lnSpc>
              <a:spcBef>
                <a:spcPct val="0"/>
              </a:spcBef>
              <a:spcAft>
                <a:spcPct val="0"/>
              </a:spcAft>
              <a:buClrTx/>
              <a:buSzTx/>
              <a:buFontTx/>
              <a:buNone/>
              <a:tabLst/>
            </a:pPr>
            <a:r>
              <a:rPr kumimoji="0" lang="el-GR" sz="2400" b="1" i="0" u="none" strike="noStrike" cap="none" normalizeH="0" baseline="0" dirty="0" smtClean="0">
                <a:ln>
                  <a:noFill/>
                </a:ln>
                <a:solidFill>
                  <a:srgbClr val="C00000"/>
                </a:solidFill>
                <a:effectLst/>
                <a:ea typeface="Times New Roman" pitchFamily="18" charset="0"/>
                <a:cs typeface="Times New Roman" pitchFamily="18" charset="0"/>
              </a:rPr>
              <a:t>Βήμα 4</a:t>
            </a:r>
            <a:r>
              <a:rPr kumimoji="0" lang="en-US" sz="2400" b="0" i="0" u="none" strike="noStrike" cap="none" normalizeH="0" baseline="0" dirty="0" smtClean="0">
                <a:ln>
                  <a:noFill/>
                </a:ln>
                <a:solidFill>
                  <a:schemeClr val="accent1">
                    <a:lumMod val="75000"/>
                  </a:schemeClr>
                </a:solidFill>
                <a:effectLst/>
                <a:ea typeface="Times New Roman" pitchFamily="18" charset="0"/>
                <a:cs typeface="Times New Roman" pitchFamily="18" charset="0"/>
              </a:rPr>
              <a:t>: </a:t>
            </a:r>
            <a:r>
              <a:rPr kumimoji="0" lang="el-GR" sz="2400" b="0" i="0" u="none" strike="noStrike" cap="none" normalizeH="0" baseline="0" dirty="0" smtClean="0">
                <a:ln>
                  <a:noFill/>
                </a:ln>
                <a:solidFill>
                  <a:schemeClr val="accent1">
                    <a:lumMod val="75000"/>
                  </a:schemeClr>
                </a:solidFill>
                <a:effectLst/>
                <a:ea typeface="Times New Roman" pitchFamily="18" charset="0"/>
                <a:cs typeface="Times New Roman" pitchFamily="18" charset="0"/>
              </a:rPr>
              <a:t>Ο/Η επόπτης/</a:t>
            </a:r>
            <a:r>
              <a:rPr kumimoji="0" lang="el-GR" sz="2400" b="0" i="0" u="none" strike="noStrike" cap="none" normalizeH="0" baseline="0" dirty="0" err="1" smtClean="0">
                <a:ln>
                  <a:noFill/>
                </a:ln>
                <a:solidFill>
                  <a:schemeClr val="accent1">
                    <a:lumMod val="75000"/>
                  </a:schemeClr>
                </a:solidFill>
                <a:effectLst/>
                <a:ea typeface="Times New Roman" pitchFamily="18" charset="0"/>
                <a:cs typeface="Times New Roman" pitchFamily="18" charset="0"/>
              </a:rPr>
              <a:t>τρια</a:t>
            </a:r>
            <a:r>
              <a:rPr kumimoji="0" lang="el-GR" sz="2400" b="0" i="0" u="none" strike="noStrike" cap="none" normalizeH="0" baseline="0" dirty="0" smtClean="0">
                <a:ln>
                  <a:noFill/>
                </a:ln>
                <a:solidFill>
                  <a:schemeClr val="accent1">
                    <a:lumMod val="75000"/>
                  </a:schemeClr>
                </a:solidFill>
                <a:effectLst/>
                <a:ea typeface="Times New Roman" pitchFamily="18" charset="0"/>
                <a:cs typeface="Times New Roman" pitchFamily="18" charset="0"/>
              </a:rPr>
              <a:t> δίνει τον λόγο στον/στην σπουδαστή/</a:t>
            </a:r>
            <a:r>
              <a:rPr kumimoji="0" lang="el-GR" sz="2400" b="0" i="0" u="none" strike="noStrike" cap="none" normalizeH="0" baseline="0" dirty="0" err="1" smtClean="0">
                <a:ln>
                  <a:noFill/>
                </a:ln>
                <a:solidFill>
                  <a:schemeClr val="accent1">
                    <a:lumMod val="75000"/>
                  </a:schemeClr>
                </a:solidFill>
                <a:effectLst/>
                <a:ea typeface="Times New Roman" pitchFamily="18" charset="0"/>
                <a:cs typeface="Times New Roman" pitchFamily="18" charset="0"/>
              </a:rPr>
              <a:t>τρια</a:t>
            </a:r>
            <a:r>
              <a:rPr kumimoji="0" lang="el-GR" sz="2400" b="0" i="0" u="none" strike="noStrike" cap="none" normalizeH="0" baseline="0" dirty="0" smtClean="0">
                <a:ln>
                  <a:noFill/>
                </a:ln>
                <a:solidFill>
                  <a:schemeClr val="accent1">
                    <a:lumMod val="75000"/>
                  </a:schemeClr>
                </a:solidFill>
                <a:effectLst/>
                <a:ea typeface="Times New Roman" pitchFamily="18" charset="0"/>
                <a:cs typeface="Times New Roman" pitchFamily="18" charset="0"/>
              </a:rPr>
              <a:t> που θα κάνει τη διδασκαλία</a:t>
            </a:r>
            <a:r>
              <a:rPr lang="el-GR" sz="2400" dirty="0" smtClean="0">
                <a:solidFill>
                  <a:schemeClr val="accent1">
                    <a:lumMod val="75000"/>
                  </a:schemeClr>
                </a:solidFill>
                <a:ea typeface="Times New Roman" pitchFamily="18" charset="0"/>
                <a:cs typeface="Times New Roman" pitchFamily="18" charset="0"/>
              </a:rPr>
              <a:t>, ο οποίος κάνει κοινοποίηση οθόνης/</a:t>
            </a:r>
            <a:r>
              <a:rPr lang="en-US" sz="2400" dirty="0" smtClean="0">
                <a:solidFill>
                  <a:schemeClr val="accent1">
                    <a:lumMod val="75000"/>
                  </a:schemeClr>
                </a:solidFill>
                <a:ea typeface="Times New Roman" pitchFamily="18" charset="0"/>
                <a:cs typeface="Times New Roman" pitchFamily="18" charset="0"/>
              </a:rPr>
              <a:t>share.</a:t>
            </a:r>
            <a:r>
              <a:rPr lang="el-GR" sz="2400" dirty="0" smtClean="0">
                <a:solidFill>
                  <a:schemeClr val="accent1">
                    <a:lumMod val="75000"/>
                  </a:schemeClr>
                </a:solidFill>
                <a:ea typeface="Times New Roman" pitchFamily="18" charset="0"/>
                <a:cs typeface="Times New Roman" pitchFamily="18" charset="0"/>
              </a:rPr>
              <a:t> </a:t>
            </a:r>
            <a:r>
              <a:rPr kumimoji="0" lang="el-GR" sz="2400" b="0" i="0" u="none" strike="noStrike" cap="none" normalizeH="0" baseline="0" dirty="0" smtClean="0">
                <a:ln>
                  <a:noFill/>
                </a:ln>
                <a:solidFill>
                  <a:schemeClr val="accent1">
                    <a:lumMod val="75000"/>
                  </a:schemeClr>
                </a:solidFill>
                <a:effectLst/>
                <a:ea typeface="Times New Roman" pitchFamily="18" charset="0"/>
                <a:cs typeface="Times New Roman" pitchFamily="18" charset="0"/>
              </a:rPr>
              <a:t>Ο/Η σπουδαστής/</a:t>
            </a:r>
            <a:r>
              <a:rPr kumimoji="0" lang="el-GR" sz="2400" b="0" i="0" u="none" strike="noStrike" cap="none" normalizeH="0" baseline="0" dirty="0" err="1" smtClean="0">
                <a:ln>
                  <a:noFill/>
                </a:ln>
                <a:solidFill>
                  <a:schemeClr val="accent1">
                    <a:lumMod val="75000"/>
                  </a:schemeClr>
                </a:solidFill>
                <a:effectLst/>
                <a:ea typeface="Times New Roman" pitchFamily="18" charset="0"/>
                <a:cs typeface="Times New Roman" pitchFamily="18" charset="0"/>
              </a:rPr>
              <a:t>τρια</a:t>
            </a:r>
            <a:r>
              <a:rPr kumimoji="0" lang="el-GR" sz="2400" b="0" i="0" u="none" strike="noStrike" cap="none" normalizeH="0" baseline="0" dirty="0" smtClean="0">
                <a:ln>
                  <a:noFill/>
                </a:ln>
                <a:solidFill>
                  <a:schemeClr val="accent1">
                    <a:lumMod val="75000"/>
                  </a:schemeClr>
                </a:solidFill>
                <a:effectLst/>
                <a:ea typeface="Times New Roman" pitchFamily="18" charset="0"/>
                <a:cs typeface="Times New Roman" pitchFamily="18" charset="0"/>
              </a:rPr>
              <a:t> που μιλά τη συγκεκριμένη στιγμή εμφανίζεται</a:t>
            </a:r>
            <a:r>
              <a:rPr kumimoji="0" lang="el-GR" sz="2400" b="0" i="0" u="none" strike="noStrike" cap="none" normalizeH="0" dirty="0" smtClean="0">
                <a:ln>
                  <a:noFill/>
                </a:ln>
                <a:solidFill>
                  <a:schemeClr val="accent1">
                    <a:lumMod val="75000"/>
                  </a:schemeClr>
                </a:solidFill>
                <a:effectLst/>
                <a:ea typeface="Times New Roman" pitchFamily="18" charset="0"/>
                <a:cs typeface="Times New Roman" pitchFamily="18" charset="0"/>
              </a:rPr>
              <a:t> </a:t>
            </a:r>
            <a:r>
              <a:rPr kumimoji="0" lang="el-GR" sz="2400" b="0" i="0" u="none" strike="noStrike" cap="none" normalizeH="0" baseline="0" dirty="0" smtClean="0">
                <a:ln>
                  <a:noFill/>
                </a:ln>
                <a:solidFill>
                  <a:schemeClr val="accent1">
                    <a:lumMod val="75000"/>
                  </a:schemeClr>
                </a:solidFill>
                <a:effectLst/>
                <a:ea typeface="Times New Roman" pitchFamily="18" charset="0"/>
                <a:cs typeface="Times New Roman" pitchFamily="18" charset="0"/>
              </a:rPr>
              <a:t>αυτόματα στην κύρια οθόνη.</a:t>
            </a:r>
          </a:p>
          <a:p>
            <a:pPr marL="0" marR="0" lvl="0" indent="0" algn="just" defTabSz="914400" rtl="0" eaLnBrk="0" fontAlgn="base" latinLnBrk="0" hangingPunct="0">
              <a:lnSpc>
                <a:spcPct val="100000"/>
              </a:lnSpc>
              <a:spcBef>
                <a:spcPct val="0"/>
              </a:spcBef>
              <a:spcAft>
                <a:spcPct val="0"/>
              </a:spcAft>
              <a:buClrTx/>
              <a:buSzTx/>
              <a:buFontTx/>
              <a:buNone/>
              <a:tabLst/>
            </a:pPr>
            <a:r>
              <a:rPr lang="el-GR" sz="2400" b="1" dirty="0" smtClean="0">
                <a:solidFill>
                  <a:srgbClr val="C00000"/>
                </a:solidFill>
                <a:ea typeface="Times New Roman" pitchFamily="18" charset="0"/>
                <a:cs typeface="Times New Roman" pitchFamily="18" charset="0"/>
              </a:rPr>
              <a:t>Βήμα 5</a:t>
            </a:r>
            <a:r>
              <a:rPr lang="el-GR" sz="2400" dirty="0" smtClean="0">
                <a:solidFill>
                  <a:schemeClr val="accent1">
                    <a:lumMod val="75000"/>
                  </a:schemeClr>
                </a:solidFill>
                <a:ea typeface="Times New Roman" pitchFamily="18" charset="0"/>
                <a:cs typeface="Times New Roman" pitchFamily="18" charset="0"/>
              </a:rPr>
              <a:t>: Διεξαγωγή της διδασκαλίας.</a:t>
            </a:r>
            <a:endParaRPr kumimoji="0" lang="el-GR" sz="2400" b="0" i="0" u="none" strike="noStrike" cap="none" normalizeH="0" baseline="0" dirty="0" smtClean="0">
              <a:ln>
                <a:noFill/>
              </a:ln>
              <a:solidFill>
                <a:schemeClr val="accent1">
                  <a:lumMod val="75000"/>
                </a:schemeClr>
              </a:solidFill>
              <a:effectLst/>
              <a:ea typeface="Times New Roman" pitchFamily="18" charset="0"/>
              <a:cs typeface="Arial" pitchFamily="34" charset="0"/>
            </a:endParaRPr>
          </a:p>
        </p:txBody>
      </p:sp>
      <p:sp>
        <p:nvSpPr>
          <p:cNvPr id="2057" name="Rectangle 9"/>
          <p:cNvSpPr>
            <a:spLocks noChangeArrowheads="1"/>
          </p:cNvSpPr>
          <p:nvPr/>
        </p:nvSpPr>
        <p:spPr bwMode="auto">
          <a:xfrm>
            <a:off x="0" y="899727"/>
            <a:ext cx="256802" cy="276999"/>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1200" b="0" i="0" u="none" strike="noStrike" cap="none" normalizeH="0" baseline="0" smtClean="0">
                <a:ln>
                  <a:noFill/>
                </a:ln>
                <a:solidFill>
                  <a:srgbClr val="1E1E1E"/>
                </a:solidFill>
                <a:effectLst/>
                <a:latin typeface="Calibri"/>
                <a:ea typeface="Times New Roman" pitchFamily="18" charset="0"/>
                <a:cs typeface="Calibri Light" pitchFamily="34" charset="0"/>
              </a:rPr>
              <a:t> </a:t>
            </a:r>
            <a:r>
              <a:rPr kumimoji="0" lang="el-GR" sz="1200" b="0" i="0" u="none" strike="noStrike" cap="none" normalizeH="0" baseline="0" smtClean="0">
                <a:ln>
                  <a:noFill/>
                </a:ln>
                <a:solidFill>
                  <a:srgbClr val="1E1E1E"/>
                </a:solidFill>
                <a:effectLst/>
                <a:latin typeface="Calibri Light" pitchFamily="34" charset="0"/>
                <a:ea typeface="Times New Roman" pitchFamily="18" charset="0"/>
                <a:cs typeface="Calibri Light" pitchFamily="34" charset="0"/>
              </a:rPr>
              <a:t>.</a:t>
            </a:r>
            <a:endParaRPr kumimoji="0" lang="el-GR" sz="1800" b="0" i="0" u="none" strike="noStrike" cap="none" normalizeH="0" baseline="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198145813"/>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fade">
                                      <p:cBhvr>
                                        <p:cTn id="12" dur="1500"/>
                                        <p:tgtEl>
                                          <p:spTgt spid="8"/>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2053">
                                            <p:txEl>
                                              <p:pRg st="0" end="0"/>
                                            </p:txEl>
                                          </p:spTgt>
                                        </p:tgtEl>
                                        <p:attrNameLst>
                                          <p:attrName>style.visibility</p:attrName>
                                        </p:attrNameLst>
                                      </p:cBhvr>
                                      <p:to>
                                        <p:strVal val="visible"/>
                                      </p:to>
                                    </p:set>
                                    <p:animEffect transition="in" filter="wipe(down)">
                                      <p:cBhvr>
                                        <p:cTn id="17" dur="500"/>
                                        <p:tgtEl>
                                          <p:spTgt spid="2053">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2053">
                                            <p:txEl>
                                              <p:pRg st="1" end="1"/>
                                            </p:txEl>
                                          </p:spTgt>
                                        </p:tgtEl>
                                        <p:attrNameLst>
                                          <p:attrName>style.visibility</p:attrName>
                                        </p:attrNameLst>
                                      </p:cBhvr>
                                      <p:to>
                                        <p:strVal val="visible"/>
                                      </p:to>
                                    </p:set>
                                    <p:animEffect transition="in" filter="wipe(down)">
                                      <p:cBhvr>
                                        <p:cTn id="22" dur="500"/>
                                        <p:tgtEl>
                                          <p:spTgt spid="2053">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2053">
                                            <p:txEl>
                                              <p:pRg st="2" end="2"/>
                                            </p:txEl>
                                          </p:spTgt>
                                        </p:tgtEl>
                                        <p:attrNameLst>
                                          <p:attrName>style.visibility</p:attrName>
                                        </p:attrNameLst>
                                      </p:cBhvr>
                                      <p:to>
                                        <p:strVal val="visible"/>
                                      </p:to>
                                    </p:set>
                                    <p:animEffect transition="in" filter="wipe(down)">
                                      <p:cBhvr>
                                        <p:cTn id="27" dur="500"/>
                                        <p:tgtEl>
                                          <p:spTgt spid="2053">
                                            <p:txEl>
                                              <p:pRg st="2" end="2"/>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2053">
                                            <p:txEl>
                                              <p:pRg st="3" end="3"/>
                                            </p:txEl>
                                          </p:spTgt>
                                        </p:tgtEl>
                                        <p:attrNameLst>
                                          <p:attrName>style.visibility</p:attrName>
                                        </p:attrNameLst>
                                      </p:cBhvr>
                                      <p:to>
                                        <p:strVal val="visible"/>
                                      </p:to>
                                    </p:set>
                                    <p:animEffect transition="in" filter="wipe(down)">
                                      <p:cBhvr>
                                        <p:cTn id="32" dur="500"/>
                                        <p:tgtEl>
                                          <p:spTgt spid="2053">
                                            <p:txEl>
                                              <p:pRg st="3" end="3"/>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grpId="0" nodeType="clickEffect">
                                  <p:stCondLst>
                                    <p:cond delay="0"/>
                                  </p:stCondLst>
                                  <p:childTnLst>
                                    <p:set>
                                      <p:cBhvr>
                                        <p:cTn id="36" dur="1" fill="hold">
                                          <p:stCondLst>
                                            <p:cond delay="0"/>
                                          </p:stCondLst>
                                        </p:cTn>
                                        <p:tgtEl>
                                          <p:spTgt spid="2053">
                                            <p:txEl>
                                              <p:pRg st="4" end="4"/>
                                            </p:txEl>
                                          </p:spTgt>
                                        </p:tgtEl>
                                        <p:attrNameLst>
                                          <p:attrName>style.visibility</p:attrName>
                                        </p:attrNameLst>
                                      </p:cBhvr>
                                      <p:to>
                                        <p:strVal val="visible"/>
                                      </p:to>
                                    </p:set>
                                    <p:animEffect transition="in" filter="wipe(down)">
                                      <p:cBhvr>
                                        <p:cTn id="37" dur="500"/>
                                        <p:tgtEl>
                                          <p:spTgt spid="2053">
                                            <p:txEl>
                                              <p:pRg st="4" end="4"/>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4" fill="hold" grpId="0" nodeType="clickEffect">
                                  <p:stCondLst>
                                    <p:cond delay="0"/>
                                  </p:stCondLst>
                                  <p:childTnLst>
                                    <p:set>
                                      <p:cBhvr>
                                        <p:cTn id="41" dur="1" fill="hold">
                                          <p:stCondLst>
                                            <p:cond delay="0"/>
                                          </p:stCondLst>
                                        </p:cTn>
                                        <p:tgtEl>
                                          <p:spTgt spid="2053">
                                            <p:txEl>
                                              <p:pRg st="5" end="5"/>
                                            </p:txEl>
                                          </p:spTgt>
                                        </p:tgtEl>
                                        <p:attrNameLst>
                                          <p:attrName>style.visibility</p:attrName>
                                        </p:attrNameLst>
                                      </p:cBhvr>
                                      <p:to>
                                        <p:strVal val="visible"/>
                                      </p:to>
                                    </p:set>
                                    <p:animEffect transition="in" filter="wipe(down)">
                                      <p:cBhvr>
                                        <p:cTn id="42" dur="500"/>
                                        <p:tgtEl>
                                          <p:spTgt spid="2053">
                                            <p:txEl>
                                              <p:pRg st="5" end="5"/>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4" fill="hold" grpId="0" nodeType="clickEffect">
                                  <p:stCondLst>
                                    <p:cond delay="0"/>
                                  </p:stCondLst>
                                  <p:childTnLst>
                                    <p:set>
                                      <p:cBhvr>
                                        <p:cTn id="46" dur="1" fill="hold">
                                          <p:stCondLst>
                                            <p:cond delay="0"/>
                                          </p:stCondLst>
                                        </p:cTn>
                                        <p:tgtEl>
                                          <p:spTgt spid="2053">
                                            <p:txEl>
                                              <p:pRg st="6" end="6"/>
                                            </p:txEl>
                                          </p:spTgt>
                                        </p:tgtEl>
                                        <p:attrNameLst>
                                          <p:attrName>style.visibility</p:attrName>
                                        </p:attrNameLst>
                                      </p:cBhvr>
                                      <p:to>
                                        <p:strVal val="visible"/>
                                      </p:to>
                                    </p:set>
                                    <p:animEffect transition="in" filter="wipe(down)">
                                      <p:cBhvr>
                                        <p:cTn id="47" dur="500"/>
                                        <p:tgtEl>
                                          <p:spTgt spid="2053">
                                            <p:txEl>
                                              <p:pRg st="6" end="6"/>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4" fill="hold" grpId="0" nodeType="clickEffect">
                                  <p:stCondLst>
                                    <p:cond delay="0"/>
                                  </p:stCondLst>
                                  <p:childTnLst>
                                    <p:set>
                                      <p:cBhvr>
                                        <p:cTn id="51" dur="1" fill="hold">
                                          <p:stCondLst>
                                            <p:cond delay="0"/>
                                          </p:stCondLst>
                                        </p:cTn>
                                        <p:tgtEl>
                                          <p:spTgt spid="2053">
                                            <p:txEl>
                                              <p:pRg st="7" end="7"/>
                                            </p:txEl>
                                          </p:spTgt>
                                        </p:tgtEl>
                                        <p:attrNameLst>
                                          <p:attrName>style.visibility</p:attrName>
                                        </p:attrNameLst>
                                      </p:cBhvr>
                                      <p:to>
                                        <p:strVal val="visible"/>
                                      </p:to>
                                    </p:set>
                                    <p:animEffect transition="in" filter="wipe(down)">
                                      <p:cBhvr>
                                        <p:cTn id="52" dur="500"/>
                                        <p:tgtEl>
                                          <p:spTgt spid="205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205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Εικόνα 2"/>
          <p:cNvPicPr>
            <a:picLocks noChangeAspect="1"/>
          </p:cNvPicPr>
          <p:nvPr/>
        </p:nvPicPr>
        <p:blipFill>
          <a:blip r:embed="rId2" cstate="print"/>
          <a:stretch>
            <a:fillRect/>
          </a:stretch>
        </p:blipFill>
        <p:spPr>
          <a:xfrm>
            <a:off x="9694091" y="106503"/>
            <a:ext cx="2158351" cy="1887881"/>
          </a:xfrm>
          <a:prstGeom prst="rect">
            <a:avLst/>
          </a:prstGeom>
        </p:spPr>
      </p:pic>
      <p:sp>
        <p:nvSpPr>
          <p:cNvPr id="8" name="Ορθογώνιο 7"/>
          <p:cNvSpPr/>
          <p:nvPr/>
        </p:nvSpPr>
        <p:spPr>
          <a:xfrm>
            <a:off x="4299285" y="341395"/>
            <a:ext cx="5502441" cy="646331"/>
          </a:xfrm>
          <a:prstGeom prst="rect">
            <a:avLst/>
          </a:prstGeom>
        </p:spPr>
        <p:txBody>
          <a:bodyPr wrap="square">
            <a:spAutoFit/>
          </a:bodyPr>
          <a:lstStyle/>
          <a:p>
            <a:pPr>
              <a:spcAft>
                <a:spcPts val="0"/>
              </a:spcAft>
            </a:pPr>
            <a:r>
              <a:rPr lang="el-GR" sz="3600" b="1" dirty="0" smtClean="0">
                <a:solidFill>
                  <a:srgbClr val="538135"/>
                </a:solidFill>
                <a:effectLst/>
                <a:latin typeface="Arial Narrow" panose="020B0606020202030204" pitchFamily="34" charset="0"/>
                <a:ea typeface="Times New Roman" panose="02020603050405020304" pitchFamily="18" charset="0"/>
                <a:cs typeface="Arial-BoldMT"/>
              </a:rPr>
              <a:t>Διδασκαλία</a:t>
            </a:r>
            <a:r>
              <a:rPr lang="en-US" sz="3600" b="1" dirty="0" smtClean="0">
                <a:solidFill>
                  <a:srgbClr val="538135"/>
                </a:solidFill>
                <a:effectLst/>
                <a:latin typeface="Arial Narrow" panose="020B0606020202030204" pitchFamily="34" charset="0"/>
                <a:ea typeface="Times New Roman" panose="02020603050405020304" pitchFamily="18" charset="0"/>
                <a:cs typeface="Arial-BoldMT"/>
              </a:rPr>
              <a:t> </a:t>
            </a:r>
            <a:r>
              <a:rPr lang="el-GR" sz="2000" b="1" dirty="0" smtClean="0">
                <a:solidFill>
                  <a:srgbClr val="538135"/>
                </a:solidFill>
                <a:effectLst/>
                <a:latin typeface="Arial Narrow" panose="020B0606020202030204" pitchFamily="34" charset="0"/>
                <a:ea typeface="Times New Roman" panose="02020603050405020304" pitchFamily="18" charset="0"/>
                <a:cs typeface="Arial-BoldMT"/>
              </a:rPr>
              <a:t>μέσω της </a:t>
            </a:r>
            <a:r>
              <a:rPr lang="en-US" sz="3600" b="1" dirty="0" smtClean="0">
                <a:solidFill>
                  <a:srgbClr val="C00000"/>
                </a:solidFill>
              </a:rPr>
              <a:t>MS TEAMS</a:t>
            </a:r>
            <a:endParaRPr lang="el-GR" sz="3600" b="1" dirty="0" smtClean="0">
              <a:solidFill>
                <a:srgbClr val="C00000"/>
              </a:solidFill>
              <a:effectLst/>
              <a:latin typeface="Arial Narrow" panose="020B0606020202030204" pitchFamily="34" charset="0"/>
              <a:ea typeface="Times New Roman" panose="02020603050405020304" pitchFamily="18" charset="0"/>
              <a:cs typeface="Arial-BoldMT"/>
            </a:endParaRPr>
          </a:p>
        </p:txBody>
      </p:sp>
      <p:sp>
        <p:nvSpPr>
          <p:cNvPr id="2053" name="Rectangle 5"/>
          <p:cNvSpPr>
            <a:spLocks noChangeArrowheads="1"/>
          </p:cNvSpPr>
          <p:nvPr/>
        </p:nvSpPr>
        <p:spPr bwMode="auto">
          <a:xfrm>
            <a:off x="316030" y="1320803"/>
            <a:ext cx="11470105" cy="5324535"/>
          </a:xfrm>
          <a:prstGeom prst="rect">
            <a:avLst/>
          </a:prstGeom>
          <a:noFill/>
          <a:ln w="9525">
            <a:solidFill>
              <a:schemeClr val="accent1"/>
            </a:solidFill>
            <a:miter lim="800000"/>
            <a:headEnd/>
            <a:tailEnd/>
          </a:ln>
          <a:effectLst/>
        </p:spPr>
        <p:txBody>
          <a:bodyPr vert="horz" wrap="square" lIns="91440" tIns="45720" rIns="91440" bIns="45720" numCol="1" anchor="ctr" anchorCtr="0" compatLnSpc="1">
            <a:prstTxWarp prst="textNoShape">
              <a:avLst/>
            </a:prstTxWarp>
            <a:spAutoFit/>
          </a:bodyPr>
          <a:lstStyle/>
          <a:p>
            <a:pPr lvl="0" fontAlgn="base">
              <a:spcBef>
                <a:spcPct val="0"/>
              </a:spcBef>
              <a:spcAft>
                <a:spcPct val="0"/>
              </a:spcAft>
            </a:pPr>
            <a:r>
              <a:rPr lang="el-GR" sz="2000" b="1" dirty="0" smtClean="0">
                <a:solidFill>
                  <a:srgbClr val="C00000"/>
                </a:solidFill>
                <a:latin typeface="Calibri" pitchFamily="34" charset="0"/>
                <a:ea typeface="Times New Roman" pitchFamily="18" charset="0"/>
                <a:cs typeface="Times New Roman" pitchFamily="18" charset="0"/>
              </a:rPr>
              <a:t>Κατά τη διδασκαλία σας μπορεί να χρειαστεί:</a:t>
            </a:r>
            <a:endParaRPr kumimoji="0" lang="el-GR" sz="2000" b="1" i="0" u="none" strike="noStrike" cap="none" normalizeH="0" baseline="0" dirty="0" smtClean="0">
              <a:ln>
                <a:noFill/>
              </a:ln>
              <a:solidFill>
                <a:schemeClr val="accent1">
                  <a:lumMod val="75000"/>
                </a:schemeClr>
              </a:solidFill>
              <a:effectLst/>
              <a:latin typeface="Calibri" pitchFamily="34" charset="0"/>
              <a:ea typeface="Times New Roman" pitchFamily="18" charset="0"/>
              <a:cs typeface="Times New Roman" pitchFamily="18" charset="0"/>
            </a:endParaRPr>
          </a:p>
          <a:p>
            <a:pPr lvl="0" eaLnBrk="0" fontAlgn="base" hangingPunct="0">
              <a:spcBef>
                <a:spcPct val="0"/>
              </a:spcBef>
              <a:spcAft>
                <a:spcPct val="0"/>
              </a:spcAft>
              <a:buFont typeface="Arial" pitchFamily="34" charset="0"/>
              <a:buChar char="•"/>
            </a:pPr>
            <a:r>
              <a:rPr lang="el-GR" sz="2000" dirty="0" smtClean="0">
                <a:solidFill>
                  <a:srgbClr val="C00000"/>
                </a:solidFill>
                <a:latin typeface="Calibri" pitchFamily="34" charset="0"/>
                <a:ea typeface="Times New Roman" pitchFamily="18" charset="0"/>
                <a:cs typeface="Times New Roman" pitchFamily="18" charset="0"/>
              </a:rPr>
              <a:t> Να δείξετε στους «</a:t>
            </a:r>
            <a:r>
              <a:rPr lang="el-GR" sz="2000" i="1" dirty="0" smtClean="0">
                <a:solidFill>
                  <a:srgbClr val="C00000"/>
                </a:solidFill>
                <a:latin typeface="Calibri" pitchFamily="34" charset="0"/>
                <a:ea typeface="Times New Roman" pitchFamily="18" charset="0"/>
                <a:cs typeface="Times New Roman" pitchFamily="18" charset="0"/>
              </a:rPr>
              <a:t>μαθητές</a:t>
            </a:r>
            <a:r>
              <a:rPr lang="el-GR" sz="2000" dirty="0" smtClean="0">
                <a:solidFill>
                  <a:srgbClr val="C00000"/>
                </a:solidFill>
                <a:latin typeface="Calibri" pitchFamily="34" charset="0"/>
                <a:ea typeface="Times New Roman" pitchFamily="18" charset="0"/>
                <a:cs typeface="Times New Roman" pitchFamily="18" charset="0"/>
              </a:rPr>
              <a:t>» σας ένα έγγραφο (word ή pdf), μία παρουσίαση (</a:t>
            </a:r>
            <a:r>
              <a:rPr lang="el-GR" sz="2000" dirty="0" err="1" smtClean="0">
                <a:solidFill>
                  <a:srgbClr val="C00000"/>
                </a:solidFill>
                <a:latin typeface="Calibri" pitchFamily="34" charset="0"/>
                <a:ea typeface="Times New Roman" pitchFamily="18" charset="0"/>
                <a:cs typeface="Times New Roman" pitchFamily="18" charset="0"/>
              </a:rPr>
              <a:t>ppt</a:t>
            </a:r>
            <a:r>
              <a:rPr lang="el-GR" sz="2000" dirty="0" smtClean="0">
                <a:solidFill>
                  <a:srgbClr val="C00000"/>
                </a:solidFill>
                <a:latin typeface="Calibri" pitchFamily="34" charset="0"/>
                <a:ea typeface="Times New Roman" pitchFamily="18" charset="0"/>
                <a:cs typeface="Times New Roman" pitchFamily="18" charset="0"/>
              </a:rPr>
              <a:t>) ή ένα βίντεο</a:t>
            </a:r>
            <a:r>
              <a:rPr kumimoji="0" lang="en-US" sz="2000" b="0" i="0" u="none" strike="noStrike" cap="none" normalizeH="0" baseline="0" dirty="0" smtClean="0">
                <a:ln>
                  <a:noFill/>
                </a:ln>
                <a:solidFill>
                  <a:schemeClr val="accent1">
                    <a:lumMod val="75000"/>
                  </a:schemeClr>
                </a:solidFill>
                <a:effectLst/>
                <a:latin typeface="Calibri" pitchFamily="34" charset="0"/>
                <a:ea typeface="Times New Roman" pitchFamily="18" charset="0"/>
                <a:cs typeface="Times New Roman" pitchFamily="18" charset="0"/>
              </a:rPr>
              <a:t>: </a:t>
            </a:r>
            <a:r>
              <a:rPr lang="el-GR" sz="2000" dirty="0" smtClean="0">
                <a:solidFill>
                  <a:schemeClr val="accent1">
                    <a:lumMod val="75000"/>
                  </a:schemeClr>
                </a:solidFill>
                <a:latin typeface="Calibri" pitchFamily="34" charset="0"/>
                <a:ea typeface="Times New Roman" pitchFamily="18" charset="0"/>
                <a:cs typeface="Times New Roman" pitchFamily="18" charset="0"/>
              </a:rPr>
              <a:t>Πατώντας το κουμπί «</a:t>
            </a:r>
            <a:r>
              <a:rPr lang="el-GR" sz="2000" b="1" dirty="0" err="1" smtClean="0">
                <a:solidFill>
                  <a:schemeClr val="accent1">
                    <a:lumMod val="75000"/>
                  </a:schemeClr>
                </a:solidFill>
                <a:latin typeface="Calibri" pitchFamily="34" charset="0"/>
                <a:ea typeface="Times New Roman" pitchFamily="18" charset="0"/>
                <a:cs typeface="Times New Roman" pitchFamily="18" charset="0"/>
              </a:rPr>
              <a:t>share</a:t>
            </a:r>
            <a:r>
              <a:rPr lang="el-GR" sz="2000" dirty="0" smtClean="0">
                <a:solidFill>
                  <a:schemeClr val="accent1">
                    <a:lumMod val="75000"/>
                  </a:schemeClr>
                </a:solidFill>
                <a:latin typeface="Calibri" pitchFamily="34" charset="0"/>
                <a:ea typeface="Times New Roman" pitchFamily="18" charset="0"/>
                <a:cs typeface="Times New Roman" pitchFamily="18" charset="0"/>
              </a:rPr>
              <a:t>» εμφανίζονται οι επιλογές για τον διαμοιρασμό. Μπορείτε να διαμοιράσετε εκπαιδευτικό υλικό στους «μαθητές» σας.</a:t>
            </a:r>
          </a:p>
          <a:p>
            <a:pPr lvl="0" eaLnBrk="0" fontAlgn="base" hangingPunct="0">
              <a:spcBef>
                <a:spcPct val="0"/>
              </a:spcBef>
              <a:spcAft>
                <a:spcPct val="0"/>
              </a:spcAft>
            </a:pPr>
            <a:endParaRPr kumimoji="0" lang="el-GR" sz="2000" b="1" i="0" u="none" strike="noStrike" cap="none" normalizeH="0" baseline="0" dirty="0" smtClean="0">
              <a:ln>
                <a:noFill/>
              </a:ln>
              <a:solidFill>
                <a:schemeClr val="accent1">
                  <a:lumMod val="75000"/>
                </a:schemeClr>
              </a:solidFill>
              <a:effectLst/>
              <a:latin typeface="Calibri" pitchFamily="34" charset="0"/>
              <a:ea typeface="Times New Roman" pitchFamily="18" charset="0"/>
              <a:cs typeface="Times New Roman" pitchFamily="18" charset="0"/>
            </a:endParaRPr>
          </a:p>
          <a:p>
            <a:pPr lvl="0" algn="just" eaLnBrk="0" fontAlgn="base" hangingPunct="0">
              <a:spcBef>
                <a:spcPct val="0"/>
              </a:spcBef>
              <a:spcAft>
                <a:spcPct val="0"/>
              </a:spcAft>
              <a:buFont typeface="Arial" pitchFamily="34" charset="0"/>
              <a:buChar char="•"/>
            </a:pPr>
            <a:r>
              <a:rPr lang="el-GR" sz="2000" b="1" dirty="0" smtClean="0">
                <a:solidFill>
                  <a:srgbClr val="C00000"/>
                </a:solidFill>
                <a:latin typeface="Calibri" pitchFamily="34" charset="0"/>
                <a:ea typeface="Times New Roman" pitchFamily="18" charset="0"/>
                <a:cs typeface="Times New Roman" pitchFamily="18" charset="0"/>
              </a:rPr>
              <a:t> </a:t>
            </a:r>
            <a:r>
              <a:rPr lang="el-GR" sz="2000" dirty="0" smtClean="0">
                <a:solidFill>
                  <a:srgbClr val="C00000"/>
                </a:solidFill>
                <a:latin typeface="Calibri" pitchFamily="34" charset="0"/>
                <a:ea typeface="Times New Roman" pitchFamily="18" charset="0"/>
                <a:cs typeface="Times New Roman" pitchFamily="18" charset="0"/>
              </a:rPr>
              <a:t>Να μπορείτε να χωρίσετε τους «μαθητές» σας σε ομάδες</a:t>
            </a:r>
            <a:r>
              <a:rPr lang="en-US" sz="2000" dirty="0" smtClean="0">
                <a:solidFill>
                  <a:srgbClr val="C00000"/>
                </a:solidFill>
                <a:latin typeface="Calibri" pitchFamily="34" charset="0"/>
                <a:ea typeface="Times New Roman" pitchFamily="18" charset="0"/>
                <a:cs typeface="Times New Roman" pitchFamily="18" charset="0"/>
              </a:rPr>
              <a:t>: </a:t>
            </a:r>
            <a:r>
              <a:rPr lang="el-GR" sz="2000" dirty="0" smtClean="0">
                <a:solidFill>
                  <a:schemeClr val="accent1">
                    <a:lumMod val="75000"/>
                  </a:schemeClr>
                </a:solidFill>
                <a:latin typeface="Calibri" pitchFamily="34" charset="0"/>
                <a:ea typeface="Times New Roman" pitchFamily="18" charset="0"/>
                <a:cs typeface="Times New Roman" pitchFamily="18" charset="0"/>
              </a:rPr>
              <a:t>Ορίζετε τις ομάδες – τους αναθέτετε μία εργασία</a:t>
            </a:r>
            <a:r>
              <a:rPr lang="en-US" sz="2000" dirty="0" smtClean="0">
                <a:solidFill>
                  <a:schemeClr val="accent1">
                    <a:lumMod val="75000"/>
                  </a:schemeClr>
                </a:solidFill>
                <a:latin typeface="Calibri" pitchFamily="34" charset="0"/>
                <a:ea typeface="Times New Roman" pitchFamily="18" charset="0"/>
                <a:cs typeface="Times New Roman" pitchFamily="18" charset="0"/>
              </a:rPr>
              <a:t>. T</a:t>
            </a:r>
            <a:r>
              <a:rPr lang="el-GR" sz="2000" dirty="0" smtClean="0">
                <a:solidFill>
                  <a:schemeClr val="accent1">
                    <a:lumMod val="75000"/>
                  </a:schemeClr>
                </a:solidFill>
                <a:latin typeface="Calibri" pitchFamily="34" charset="0"/>
                <a:ea typeface="Times New Roman" pitchFamily="18" charset="0"/>
                <a:cs typeface="Times New Roman" pitchFamily="18" charset="0"/>
              </a:rPr>
              <a:t>α μέλη της ομάδας </a:t>
            </a:r>
            <a:r>
              <a:rPr lang="en-US" sz="2000" dirty="0" smtClean="0">
                <a:solidFill>
                  <a:schemeClr val="accent1">
                    <a:lumMod val="75000"/>
                  </a:schemeClr>
                </a:solidFill>
                <a:latin typeface="Calibri" pitchFamily="34" charset="0"/>
                <a:ea typeface="Times New Roman" pitchFamily="18" charset="0"/>
                <a:cs typeface="Times New Roman" pitchFamily="18" charset="0"/>
              </a:rPr>
              <a:t>(</a:t>
            </a:r>
            <a:r>
              <a:rPr lang="el-GR" sz="2000" b="1" u="sng" dirty="0" smtClean="0">
                <a:solidFill>
                  <a:schemeClr val="accent1">
                    <a:lumMod val="75000"/>
                  </a:schemeClr>
                </a:solidFill>
                <a:latin typeface="Calibri" pitchFamily="34" charset="0"/>
                <a:ea typeface="Times New Roman" pitchFamily="18" charset="0"/>
                <a:cs typeface="Times New Roman" pitchFamily="18" charset="0"/>
              </a:rPr>
              <a:t>Προσοχή μόνο για 2 άτομα στο σύνολο η κάθε ομάδα</a:t>
            </a:r>
            <a:r>
              <a:rPr lang="en-US" sz="2000" dirty="0" smtClean="0">
                <a:solidFill>
                  <a:schemeClr val="accent1">
                    <a:lumMod val="75000"/>
                  </a:schemeClr>
                </a:solidFill>
                <a:latin typeface="Calibri" pitchFamily="34" charset="0"/>
                <a:ea typeface="Times New Roman" pitchFamily="18" charset="0"/>
                <a:cs typeface="Times New Roman" pitchFamily="18" charset="0"/>
              </a:rPr>
              <a:t>) </a:t>
            </a:r>
            <a:r>
              <a:rPr lang="el-GR" sz="2000" dirty="0" smtClean="0">
                <a:solidFill>
                  <a:schemeClr val="accent1">
                    <a:lumMod val="75000"/>
                  </a:schemeClr>
                </a:solidFill>
                <a:latin typeface="Calibri" pitchFamily="34" charset="0"/>
                <a:ea typeface="Times New Roman" pitchFamily="18" charset="0"/>
                <a:cs typeface="Times New Roman" pitchFamily="18" charset="0"/>
              </a:rPr>
              <a:t>μπορούν να συνομιλήσουν μεταξύ τους γραπτά, αφού τοποθετήσουν τον </a:t>
            </a:r>
            <a:r>
              <a:rPr lang="el-GR" sz="2000" dirty="0" err="1" smtClean="0">
                <a:solidFill>
                  <a:schemeClr val="accent1">
                    <a:lumMod val="75000"/>
                  </a:schemeClr>
                </a:solidFill>
                <a:latin typeface="Calibri" pitchFamily="34" charset="0"/>
                <a:ea typeface="Times New Roman" pitchFamily="18" charset="0"/>
                <a:cs typeface="Times New Roman" pitchFamily="18" charset="0"/>
              </a:rPr>
              <a:t>κένσορα</a:t>
            </a:r>
            <a:r>
              <a:rPr lang="el-GR" sz="2000" dirty="0" smtClean="0">
                <a:solidFill>
                  <a:schemeClr val="accent1">
                    <a:lumMod val="75000"/>
                  </a:schemeClr>
                </a:solidFill>
                <a:latin typeface="Calibri" pitchFamily="34" charset="0"/>
                <a:ea typeface="Times New Roman" pitchFamily="18" charset="0"/>
                <a:cs typeface="Times New Roman" pitchFamily="18" charset="0"/>
              </a:rPr>
              <a:t> του ποντικιού πάνω στο εικονίδιο με τον συμμετέχοντα από τη λίστα συμμετεχόντων που θέλουν να επικοινωνήσουν. Στη συνέχεια μπορούν να κάνουν κλικ στο στοιχείο Συνομιλία (</a:t>
            </a:r>
            <a:r>
              <a:rPr lang="en-US" sz="2000" dirty="0" smtClean="0">
                <a:solidFill>
                  <a:schemeClr val="accent1">
                    <a:lumMod val="75000"/>
                  </a:schemeClr>
                </a:solidFill>
                <a:latin typeface="Calibri" pitchFamily="34" charset="0"/>
                <a:ea typeface="Times New Roman" pitchFamily="18" charset="0"/>
                <a:cs typeface="Times New Roman" pitchFamily="18" charset="0"/>
              </a:rPr>
              <a:t>chat</a:t>
            </a:r>
            <a:r>
              <a:rPr lang="el-GR" sz="2000" dirty="0" smtClean="0">
                <a:solidFill>
                  <a:schemeClr val="accent1">
                    <a:lumMod val="75000"/>
                  </a:schemeClr>
                </a:solidFill>
                <a:latin typeface="Calibri" pitchFamily="34" charset="0"/>
                <a:ea typeface="Times New Roman" pitchFamily="18" charset="0"/>
                <a:cs typeface="Times New Roman" pitchFamily="18" charset="0"/>
              </a:rPr>
              <a:t>), να στείλουν μήνυμα και μετά </a:t>
            </a:r>
            <a:r>
              <a:rPr lang="el-GR" sz="2000" b="1" dirty="0" smtClean="0">
                <a:solidFill>
                  <a:schemeClr val="accent1">
                    <a:lumMod val="75000"/>
                  </a:schemeClr>
                </a:solidFill>
                <a:latin typeface="Calibri" pitchFamily="34" charset="0"/>
                <a:ea typeface="Times New Roman" pitchFamily="18" charset="0"/>
                <a:cs typeface="Times New Roman" pitchFamily="18" charset="0"/>
              </a:rPr>
              <a:t>Αποστολή</a:t>
            </a:r>
            <a:r>
              <a:rPr lang="el-GR" sz="2000" dirty="0" smtClean="0">
                <a:solidFill>
                  <a:schemeClr val="accent1">
                    <a:lumMod val="75000"/>
                  </a:schemeClr>
                </a:solidFill>
                <a:latin typeface="Calibri" pitchFamily="34" charset="0"/>
                <a:ea typeface="Times New Roman" pitchFamily="18" charset="0"/>
                <a:cs typeface="Times New Roman" pitchFamily="18" charset="0"/>
              </a:rPr>
              <a:t> ή να κάνουν </a:t>
            </a:r>
            <a:r>
              <a:rPr lang="el-GR" sz="2000" dirty="0" err="1" smtClean="0">
                <a:solidFill>
                  <a:schemeClr val="accent1">
                    <a:lumMod val="75000"/>
                  </a:schemeClr>
                </a:solidFill>
                <a:latin typeface="Calibri" pitchFamily="34" charset="0"/>
                <a:ea typeface="Times New Roman" pitchFamily="18" charset="0"/>
                <a:cs typeface="Times New Roman" pitchFamily="18" charset="0"/>
              </a:rPr>
              <a:t>βιντεοκλήση</a:t>
            </a:r>
            <a:r>
              <a:rPr lang="el-GR" sz="2000" dirty="0" smtClean="0">
                <a:solidFill>
                  <a:schemeClr val="accent1">
                    <a:lumMod val="75000"/>
                  </a:schemeClr>
                </a:solidFill>
                <a:latin typeface="Calibri" pitchFamily="34" charset="0"/>
                <a:ea typeface="Times New Roman" pitchFamily="18" charset="0"/>
                <a:cs typeface="Times New Roman" pitchFamily="18" charset="0"/>
              </a:rPr>
              <a:t> μαζί του επιλέγοντας το εικονίδιο με την </a:t>
            </a:r>
            <a:r>
              <a:rPr lang="el-GR" sz="2000" b="1" dirty="0" smtClean="0">
                <a:solidFill>
                  <a:schemeClr val="accent1">
                    <a:lumMod val="75000"/>
                  </a:schemeClr>
                </a:solidFill>
                <a:latin typeface="Calibri" pitchFamily="34" charset="0"/>
                <a:ea typeface="Times New Roman" pitchFamily="18" charset="0"/>
                <a:cs typeface="Times New Roman" pitchFamily="18" charset="0"/>
              </a:rPr>
              <a:t>κάμερα</a:t>
            </a:r>
            <a:r>
              <a:rPr lang="el-GR" sz="2000" dirty="0" smtClean="0">
                <a:solidFill>
                  <a:schemeClr val="accent1">
                    <a:lumMod val="75000"/>
                  </a:schemeClr>
                </a:solidFill>
                <a:latin typeface="Calibri" pitchFamily="34" charset="0"/>
                <a:ea typeface="Times New Roman" pitchFamily="18" charset="0"/>
                <a:cs typeface="Times New Roman" pitchFamily="18" charset="0"/>
              </a:rPr>
              <a:t> (</a:t>
            </a:r>
            <a:r>
              <a:rPr lang="en-US" sz="2000" dirty="0" smtClean="0">
                <a:solidFill>
                  <a:schemeClr val="accent1">
                    <a:lumMod val="75000"/>
                  </a:schemeClr>
                </a:solidFill>
                <a:latin typeface="Calibri" pitchFamily="34" charset="0"/>
                <a:ea typeface="Times New Roman" pitchFamily="18" charset="0"/>
                <a:cs typeface="Times New Roman" pitchFamily="18" charset="0"/>
              </a:rPr>
              <a:t>video call)</a:t>
            </a:r>
            <a:r>
              <a:rPr lang="el-GR" sz="2000" dirty="0" smtClean="0">
                <a:solidFill>
                  <a:schemeClr val="accent1">
                    <a:lumMod val="75000"/>
                  </a:schemeClr>
                </a:solidFill>
                <a:latin typeface="Calibri" pitchFamily="34" charset="0"/>
                <a:ea typeface="Times New Roman" pitchFamily="18" charset="0"/>
                <a:cs typeface="Times New Roman" pitchFamily="18" charset="0"/>
              </a:rPr>
              <a:t>. Στην περίπτωση που οι ομάδες αποτελούνται από μονό αριθμό μελών, τότε θα γίνουν ζευγάρια των 2 ακολουθώντας την ανωτέρω διαδικασία και οι υπόλοιποι που περισσεύουν θα παραμείνουν στο αρχικό περιβάλλον του </a:t>
            </a:r>
            <a:r>
              <a:rPr lang="en-US" sz="2000" dirty="0" smtClean="0">
                <a:solidFill>
                  <a:schemeClr val="accent1">
                    <a:lumMod val="75000"/>
                  </a:schemeClr>
                </a:solidFill>
                <a:latin typeface="Calibri" pitchFamily="34" charset="0"/>
                <a:ea typeface="Times New Roman" pitchFamily="18" charset="0"/>
                <a:cs typeface="Times New Roman" pitchFamily="18" charset="0"/>
              </a:rPr>
              <a:t>MS TEAMS </a:t>
            </a:r>
            <a:r>
              <a:rPr lang="el-GR" sz="2000" dirty="0" smtClean="0">
                <a:solidFill>
                  <a:schemeClr val="accent1">
                    <a:lumMod val="75000"/>
                  </a:schemeClr>
                </a:solidFill>
                <a:latin typeface="Calibri" pitchFamily="34" charset="0"/>
                <a:ea typeface="Times New Roman" pitchFamily="18" charset="0"/>
                <a:cs typeface="Times New Roman" pitchFamily="18" charset="0"/>
              </a:rPr>
              <a:t>για να εργαστούν ομαδικά.</a:t>
            </a:r>
          </a:p>
          <a:p>
            <a:pPr lvl="0" eaLnBrk="0" fontAlgn="base" hangingPunct="0">
              <a:spcBef>
                <a:spcPct val="0"/>
              </a:spcBef>
              <a:spcAft>
                <a:spcPct val="0"/>
              </a:spcAft>
            </a:pPr>
            <a:r>
              <a:rPr lang="el-GR" sz="2000" dirty="0" smtClean="0">
                <a:solidFill>
                  <a:schemeClr val="accent1">
                    <a:lumMod val="75000"/>
                  </a:schemeClr>
                </a:solidFill>
                <a:latin typeface="Calibri" pitchFamily="34" charset="0"/>
                <a:ea typeface="Times New Roman" pitchFamily="18" charset="0"/>
                <a:cs typeface="Times New Roman" pitchFamily="18" charset="0"/>
              </a:rPr>
              <a:t>Αν χρειάζεται να δημοσιεύσετε ένα αρχείο στο </a:t>
            </a:r>
            <a:r>
              <a:rPr lang="en-US" sz="2000" b="1" dirty="0" smtClean="0">
                <a:solidFill>
                  <a:schemeClr val="accent1">
                    <a:lumMod val="75000"/>
                  </a:schemeClr>
                </a:solidFill>
                <a:latin typeface="Calibri" pitchFamily="34" charset="0"/>
                <a:ea typeface="Times New Roman" pitchFamily="18" charset="0"/>
                <a:cs typeface="Times New Roman" pitchFamily="18" charset="0"/>
              </a:rPr>
              <a:t>chat</a:t>
            </a:r>
            <a:r>
              <a:rPr lang="en-US" sz="2000" dirty="0" smtClean="0">
                <a:solidFill>
                  <a:schemeClr val="accent1">
                    <a:lumMod val="75000"/>
                  </a:schemeClr>
                </a:solidFill>
                <a:latin typeface="Calibri" pitchFamily="34" charset="0"/>
                <a:ea typeface="Times New Roman" pitchFamily="18" charset="0"/>
                <a:cs typeface="Times New Roman" pitchFamily="18" charset="0"/>
              </a:rPr>
              <a:t> </a:t>
            </a:r>
            <a:r>
              <a:rPr lang="el-GR" sz="2000" dirty="0" smtClean="0">
                <a:solidFill>
                  <a:schemeClr val="accent1">
                    <a:lumMod val="75000"/>
                  </a:schemeClr>
                </a:solidFill>
                <a:latin typeface="Calibri" pitchFamily="34" charset="0"/>
                <a:ea typeface="Times New Roman" pitchFamily="18" charset="0"/>
                <a:cs typeface="Times New Roman" pitchFamily="18" charset="0"/>
              </a:rPr>
              <a:t>κάντε κλικ στην επιλογή </a:t>
            </a:r>
            <a:r>
              <a:rPr lang="el-GR" sz="2000" b="1" dirty="0" smtClean="0">
                <a:solidFill>
                  <a:schemeClr val="accent1">
                    <a:lumMod val="75000"/>
                  </a:schemeClr>
                </a:solidFill>
                <a:latin typeface="Calibri" pitchFamily="34" charset="0"/>
                <a:ea typeface="Times New Roman" pitchFamily="18" charset="0"/>
                <a:cs typeface="Times New Roman" pitchFamily="18" charset="0"/>
              </a:rPr>
              <a:t>Επισύναψη</a:t>
            </a:r>
            <a:r>
              <a:rPr lang="el-GR" sz="2000" dirty="0" smtClean="0">
                <a:solidFill>
                  <a:schemeClr val="accent1">
                    <a:lumMod val="75000"/>
                  </a:schemeClr>
                </a:solidFill>
                <a:latin typeface="Calibri" pitchFamily="34" charset="0"/>
                <a:ea typeface="Times New Roman" pitchFamily="18" charset="0"/>
                <a:cs typeface="Times New Roman" pitchFamily="18" charset="0"/>
              </a:rPr>
              <a:t>      κάτω από το πλαίσιο όπου πληκτρολογείτε το μήνυμά σας. Επιλέξτε ένα αρχείο, κάντε κλικ στην επιλογή  </a:t>
            </a:r>
            <a:r>
              <a:rPr lang="el-GR" sz="2000" b="1" dirty="0" smtClean="0">
                <a:solidFill>
                  <a:schemeClr val="accent1">
                    <a:lumMod val="75000"/>
                  </a:schemeClr>
                </a:solidFill>
                <a:latin typeface="Calibri" pitchFamily="34" charset="0"/>
                <a:ea typeface="Times New Roman" pitchFamily="18" charset="0"/>
                <a:cs typeface="Times New Roman" pitchFamily="18" charset="0"/>
              </a:rPr>
              <a:t>Άνοιγμα </a:t>
            </a:r>
            <a:r>
              <a:rPr lang="el-GR" sz="2000" dirty="0" smtClean="0">
                <a:solidFill>
                  <a:schemeClr val="accent1">
                    <a:lumMod val="75000"/>
                  </a:schemeClr>
                </a:solidFill>
                <a:latin typeface="Calibri" pitchFamily="34" charset="0"/>
                <a:ea typeface="Times New Roman" pitchFamily="18" charset="0"/>
                <a:cs typeface="Times New Roman" pitchFamily="18" charset="0"/>
              </a:rPr>
              <a:t> και στη συνέχεια,  </a:t>
            </a:r>
            <a:r>
              <a:rPr lang="el-GR" sz="2000" b="1" dirty="0" smtClean="0">
                <a:solidFill>
                  <a:schemeClr val="accent1">
                    <a:lumMod val="75000"/>
                  </a:schemeClr>
                </a:solidFill>
                <a:latin typeface="Calibri" pitchFamily="34" charset="0"/>
                <a:ea typeface="Times New Roman" pitchFamily="18" charset="0"/>
                <a:cs typeface="Times New Roman" pitchFamily="18" charset="0"/>
              </a:rPr>
              <a:t>Αποστολή  </a:t>
            </a:r>
            <a:r>
              <a:rPr lang="el-GR" sz="2000" dirty="0" smtClean="0">
                <a:solidFill>
                  <a:schemeClr val="accent1">
                    <a:lumMod val="75000"/>
                  </a:schemeClr>
                </a:solidFill>
                <a:latin typeface="Calibri" pitchFamily="34" charset="0"/>
                <a:ea typeface="Times New Roman" pitchFamily="18" charset="0"/>
                <a:cs typeface="Times New Roman" pitchFamily="18" charset="0"/>
              </a:rPr>
              <a:t>   </a:t>
            </a:r>
          </a:p>
        </p:txBody>
      </p:sp>
      <p:sp>
        <p:nvSpPr>
          <p:cNvPr id="2057" name="Rectangle 9"/>
          <p:cNvSpPr>
            <a:spLocks noChangeArrowheads="1"/>
          </p:cNvSpPr>
          <p:nvPr/>
        </p:nvSpPr>
        <p:spPr bwMode="auto">
          <a:xfrm>
            <a:off x="0" y="899727"/>
            <a:ext cx="256802" cy="276999"/>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1200" b="0" i="0" u="none" strike="noStrike" cap="none" normalizeH="0" baseline="0" smtClean="0">
                <a:ln>
                  <a:noFill/>
                </a:ln>
                <a:solidFill>
                  <a:srgbClr val="1E1E1E"/>
                </a:solidFill>
                <a:effectLst/>
                <a:latin typeface="Calibri"/>
                <a:ea typeface="Times New Roman" pitchFamily="18" charset="0"/>
                <a:cs typeface="Calibri Light" pitchFamily="34" charset="0"/>
              </a:rPr>
              <a:t> </a:t>
            </a:r>
            <a:r>
              <a:rPr kumimoji="0" lang="el-GR" sz="1200" b="0" i="0" u="none" strike="noStrike" cap="none" normalizeH="0" baseline="0" smtClean="0">
                <a:ln>
                  <a:noFill/>
                </a:ln>
                <a:solidFill>
                  <a:srgbClr val="1E1E1E"/>
                </a:solidFill>
                <a:effectLst/>
                <a:latin typeface="Calibri Light" pitchFamily="34" charset="0"/>
                <a:ea typeface="Times New Roman" pitchFamily="18" charset="0"/>
                <a:cs typeface="Calibri Light" pitchFamily="34" charset="0"/>
              </a:rPr>
              <a:t>.</a:t>
            </a:r>
            <a:endParaRPr kumimoji="0" lang="el-GR" sz="1800" b="0" i="0" u="none" strike="noStrike" cap="none" normalizeH="0" baseline="0" smtClean="0">
              <a:ln>
                <a:noFill/>
              </a:ln>
              <a:solidFill>
                <a:schemeClr val="tx1"/>
              </a:solidFill>
              <a:effectLst/>
              <a:latin typeface="Arial" pitchFamily="34" charset="0"/>
              <a:cs typeface="Arial" pitchFamily="34" charset="0"/>
            </a:endParaRPr>
          </a:p>
        </p:txBody>
      </p:sp>
      <p:pic>
        <p:nvPicPr>
          <p:cNvPr id="9" name="8 - Εικόνα" descr="Κουμπί &quot;Αποστολή&quot;"/>
          <p:cNvPicPr/>
          <p:nvPr/>
        </p:nvPicPr>
        <p:blipFill>
          <a:blip r:embed="rId3" cstate="print"/>
          <a:srcRect/>
          <a:stretch>
            <a:fillRect/>
          </a:stretch>
        </p:blipFill>
        <p:spPr bwMode="auto">
          <a:xfrm>
            <a:off x="3123622" y="6328475"/>
            <a:ext cx="311575" cy="251417"/>
          </a:xfrm>
          <a:prstGeom prst="rect">
            <a:avLst/>
          </a:prstGeom>
          <a:noFill/>
          <a:ln w="9525">
            <a:noFill/>
            <a:miter lim="800000"/>
            <a:headEnd/>
            <a:tailEnd/>
          </a:ln>
        </p:spPr>
      </p:pic>
      <p:pic>
        <p:nvPicPr>
          <p:cNvPr id="10" name="9 - Εικόνα" descr="Κουμπί &quot;Επιλογή αρχείου&quot;"/>
          <p:cNvPicPr/>
          <p:nvPr/>
        </p:nvPicPr>
        <p:blipFill>
          <a:blip r:embed="rId4" cstate="print"/>
          <a:srcRect/>
          <a:stretch>
            <a:fillRect/>
          </a:stretch>
        </p:blipFill>
        <p:spPr bwMode="auto">
          <a:xfrm>
            <a:off x="9577994" y="5728144"/>
            <a:ext cx="297743" cy="253627"/>
          </a:xfrm>
          <a:prstGeom prst="rect">
            <a:avLst/>
          </a:prstGeom>
          <a:noFill/>
          <a:ln w="9525">
            <a:noFill/>
            <a:miter lim="800000"/>
            <a:headEnd/>
            <a:tailEnd/>
          </a:ln>
        </p:spPr>
      </p:pic>
    </p:spTree>
    <p:extLst>
      <p:ext uri="{BB962C8B-B14F-4D97-AF65-F5344CB8AC3E}">
        <p14:creationId xmlns:p14="http://schemas.microsoft.com/office/powerpoint/2010/main" val="198145813"/>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fade">
                                      <p:cBhvr>
                                        <p:cTn id="12" dur="1500"/>
                                        <p:tgtEl>
                                          <p:spTgt spid="8"/>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2053">
                                            <p:bg/>
                                          </p:spTgt>
                                        </p:tgtEl>
                                        <p:attrNameLst>
                                          <p:attrName>style.visibility</p:attrName>
                                        </p:attrNameLst>
                                      </p:cBhvr>
                                      <p:to>
                                        <p:strVal val="visible"/>
                                      </p:to>
                                    </p:set>
                                    <p:animEffect transition="in" filter="wipe(down)">
                                      <p:cBhvr>
                                        <p:cTn id="17" dur="500"/>
                                        <p:tgtEl>
                                          <p:spTgt spid="2053">
                                            <p:bg/>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2053">
                                            <p:txEl>
                                              <p:pRg st="0" end="0"/>
                                            </p:txEl>
                                          </p:spTgt>
                                        </p:tgtEl>
                                        <p:attrNameLst>
                                          <p:attrName>style.visibility</p:attrName>
                                        </p:attrNameLst>
                                      </p:cBhvr>
                                      <p:to>
                                        <p:strVal val="visible"/>
                                      </p:to>
                                    </p:set>
                                    <p:animEffect transition="in" filter="wipe(down)">
                                      <p:cBhvr>
                                        <p:cTn id="22" dur="500"/>
                                        <p:tgtEl>
                                          <p:spTgt spid="2053">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2053">
                                            <p:txEl>
                                              <p:pRg st="1" end="1"/>
                                            </p:txEl>
                                          </p:spTgt>
                                        </p:tgtEl>
                                        <p:attrNameLst>
                                          <p:attrName>style.visibility</p:attrName>
                                        </p:attrNameLst>
                                      </p:cBhvr>
                                      <p:to>
                                        <p:strVal val="visible"/>
                                      </p:to>
                                    </p:set>
                                    <p:animEffect transition="in" filter="wipe(down)">
                                      <p:cBhvr>
                                        <p:cTn id="27" dur="500"/>
                                        <p:tgtEl>
                                          <p:spTgt spid="2053">
                                            <p:txEl>
                                              <p:pRg st="1" end="1"/>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2053">
                                            <p:txEl>
                                              <p:pRg st="3" end="3"/>
                                            </p:txEl>
                                          </p:spTgt>
                                        </p:tgtEl>
                                        <p:attrNameLst>
                                          <p:attrName>style.visibility</p:attrName>
                                        </p:attrNameLst>
                                      </p:cBhvr>
                                      <p:to>
                                        <p:strVal val="visible"/>
                                      </p:to>
                                    </p:set>
                                    <p:animEffect transition="in" filter="wipe(down)">
                                      <p:cBhvr>
                                        <p:cTn id="32" dur="500"/>
                                        <p:tgtEl>
                                          <p:spTgt spid="2053">
                                            <p:txEl>
                                              <p:pRg st="3" end="3"/>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grpId="0" nodeType="clickEffect">
                                  <p:stCondLst>
                                    <p:cond delay="0"/>
                                  </p:stCondLst>
                                  <p:childTnLst>
                                    <p:set>
                                      <p:cBhvr>
                                        <p:cTn id="36" dur="1" fill="hold">
                                          <p:stCondLst>
                                            <p:cond delay="0"/>
                                          </p:stCondLst>
                                        </p:cTn>
                                        <p:tgtEl>
                                          <p:spTgt spid="2053">
                                            <p:txEl>
                                              <p:pRg st="4" end="4"/>
                                            </p:txEl>
                                          </p:spTgt>
                                        </p:tgtEl>
                                        <p:attrNameLst>
                                          <p:attrName>style.visibility</p:attrName>
                                        </p:attrNameLst>
                                      </p:cBhvr>
                                      <p:to>
                                        <p:strVal val="visible"/>
                                      </p:to>
                                    </p:set>
                                    <p:animEffect transition="in" filter="wipe(down)">
                                      <p:cBhvr>
                                        <p:cTn id="37" dur="500"/>
                                        <p:tgtEl>
                                          <p:spTgt spid="205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2053" grpId="0" build="p"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Ορθογώνιο"/>
          <p:cNvSpPr/>
          <p:nvPr/>
        </p:nvSpPr>
        <p:spPr>
          <a:xfrm>
            <a:off x="298174" y="846669"/>
            <a:ext cx="10535479" cy="6924973"/>
          </a:xfrm>
          <a:prstGeom prst="rect">
            <a:avLst/>
          </a:prstGeom>
        </p:spPr>
        <p:txBody>
          <a:bodyPr wrap="square">
            <a:spAutoFit/>
          </a:bodyPr>
          <a:lstStyle/>
          <a:p>
            <a:pPr lvl="0" algn="just" fontAlgn="base"/>
            <a:r>
              <a:rPr lang="el-GR" sz="2400" b="1" dirty="0" smtClean="0">
                <a:solidFill>
                  <a:srgbClr val="C00000"/>
                </a:solidFill>
                <a:latin typeface="Calibri" pitchFamily="34" charset="0"/>
                <a:ea typeface="Times New Roman" pitchFamily="18" charset="0"/>
                <a:cs typeface="Times New Roman" pitchFamily="18" charset="0"/>
              </a:rPr>
              <a:t>Πρώτη Φάση: </a:t>
            </a:r>
            <a:r>
              <a:rPr lang="el-GR" sz="2400" dirty="0" smtClean="0">
                <a:solidFill>
                  <a:srgbClr val="00B050"/>
                </a:solidFill>
              </a:rPr>
              <a:t>Προετοιμασία Διδακτικού Πλαισίου - Προβληματοποίηση </a:t>
            </a:r>
          </a:p>
          <a:p>
            <a:pPr algn="just"/>
            <a:r>
              <a:rPr lang="el-GR" sz="2000" dirty="0" smtClean="0"/>
              <a:t>Εισαγωγή στο προς διδασκαλία αντικείμενο μέσω δραστηριοτήτων που κινητοποιούν και </a:t>
            </a:r>
          </a:p>
          <a:p>
            <a:pPr algn="just"/>
            <a:r>
              <a:rPr lang="el-GR" sz="2000" dirty="0" smtClean="0"/>
              <a:t>προβληματίζουν τους «εκπαιδευόμενους».  Στη φάση αυτή μπορείτε πχ να αξιοποιήσετε την τεχνική του καταιγισμού ιδεών (</a:t>
            </a:r>
            <a:r>
              <a:rPr lang="en-US" sz="2000" dirty="0" smtClean="0"/>
              <a:t>brainstorming)</a:t>
            </a:r>
            <a:r>
              <a:rPr lang="el-GR" sz="2000" dirty="0" smtClean="0"/>
              <a:t>, θέτοντας ένα ερώτημα ή δείχνοντας μια εικόνα μέσω του διαμοιρασμού (</a:t>
            </a:r>
            <a:r>
              <a:rPr lang="en-US" sz="2000" dirty="0" smtClean="0"/>
              <a:t>share)</a:t>
            </a:r>
            <a:r>
              <a:rPr lang="el-GR" sz="2000" dirty="0" smtClean="0"/>
              <a:t> πχ «</a:t>
            </a:r>
            <a:r>
              <a:rPr lang="el-GR" sz="2000" i="1" dirty="0" smtClean="0"/>
              <a:t>Τι σας έρχεται στο μυαλό, όταν ακούτε τη λέξη δίκτυο;» </a:t>
            </a:r>
            <a:r>
              <a:rPr lang="el-GR" i="1" dirty="0" smtClean="0"/>
              <a:t> </a:t>
            </a:r>
          </a:p>
          <a:p>
            <a:pPr algn="just"/>
            <a:r>
              <a:rPr lang="el-GR" sz="2000" b="1" u="sng" dirty="0" smtClean="0"/>
              <a:t>Υπενθυμίζουμε ότι στην πρώτη φάση δεν αξιοποιούμε την τεχνική της εισήγησης.</a:t>
            </a:r>
          </a:p>
          <a:p>
            <a:pPr lvl="0" algn="just" fontAlgn="base"/>
            <a:r>
              <a:rPr lang="el-GR" sz="2400" b="1" dirty="0" smtClean="0">
                <a:solidFill>
                  <a:srgbClr val="C00000"/>
                </a:solidFill>
                <a:latin typeface="Calibri" pitchFamily="34" charset="0"/>
                <a:ea typeface="Times New Roman" pitchFamily="18" charset="0"/>
                <a:cs typeface="Times New Roman" pitchFamily="18" charset="0"/>
              </a:rPr>
              <a:t>Δεύτερη Φάση: </a:t>
            </a:r>
            <a:r>
              <a:rPr lang="el-GR" sz="2400" dirty="0" smtClean="0">
                <a:solidFill>
                  <a:srgbClr val="00B050"/>
                </a:solidFill>
              </a:rPr>
              <a:t>Επαφή Εκπαιδευόμενου με Δεδομένα και Επεξεργασία </a:t>
            </a:r>
          </a:p>
          <a:p>
            <a:pPr lvl="0" algn="just" fontAlgn="base"/>
            <a:r>
              <a:rPr lang="el-GR" sz="2000" dirty="0" smtClean="0"/>
              <a:t>Οι εκπαιδευόμενοι, υπό την καθοδήγηση του/της εκπαιδευτικού, αναζητούν δεδομένα και πληροφορίες του νέου αντικειμένου, τα επεξεργάζονται και τα εντάσσουν στα προσωπικά τους σχήματα κατανόησης. Στη φάση αυτή μπορείτε πχ να αξιοποιήσετε ως τεχνική τον </a:t>
            </a:r>
            <a:r>
              <a:rPr lang="el-GR" sz="2000" dirty="0" err="1" smtClean="0"/>
              <a:t>ημιδομημένο</a:t>
            </a:r>
            <a:r>
              <a:rPr lang="el-GR" sz="2000" dirty="0" smtClean="0"/>
              <a:t> διάλογο και όποια άλλη τεχνική θεωρείτε ότι σας εξυπηρετεί, ώστε να εμπλέξετε τους «μαθητές» στη μαθησιακή διαδικασία. </a:t>
            </a:r>
            <a:endParaRPr lang="el-GR" sz="2400" b="1" dirty="0" smtClean="0">
              <a:solidFill>
                <a:srgbClr val="C00000"/>
              </a:solidFill>
              <a:latin typeface="Calibri" pitchFamily="34" charset="0"/>
              <a:ea typeface="Times New Roman" pitchFamily="18" charset="0"/>
              <a:cs typeface="Times New Roman" pitchFamily="18" charset="0"/>
            </a:endParaRPr>
          </a:p>
          <a:p>
            <a:pPr lvl="0" algn="just"/>
            <a:r>
              <a:rPr lang="el-GR" sz="2400" b="1" dirty="0" smtClean="0">
                <a:solidFill>
                  <a:srgbClr val="C00000"/>
                </a:solidFill>
                <a:latin typeface="Calibri" pitchFamily="34" charset="0"/>
                <a:ea typeface="Times New Roman" pitchFamily="18" charset="0"/>
                <a:cs typeface="Times New Roman" pitchFamily="18" charset="0"/>
              </a:rPr>
              <a:t>Τρίτη Φάση:  </a:t>
            </a:r>
            <a:r>
              <a:rPr lang="el-GR" sz="2400" dirty="0" smtClean="0">
                <a:solidFill>
                  <a:srgbClr val="00B050"/>
                </a:solidFill>
              </a:rPr>
              <a:t>Συμπεράσματα και Εφαρμογή</a:t>
            </a:r>
          </a:p>
          <a:p>
            <a:pPr algn="just" fontAlgn="base"/>
            <a:r>
              <a:rPr lang="el-GR" sz="2000" dirty="0" smtClean="0"/>
              <a:t>Οι εκπαιδευόμενοι ανατροφοδοτούνται, διατυπώνουν συμπεράσματα. Ο εκπαιδευτικός ονοματίζει τη νέα γνώση και οι εκπαιδευόμενοι με την καθοδήγηση του εκπαιδευτικού μεταφέρουν τη γνώση σε καινούριες καταστάσεις και εξασκούνται. Στη φάση αυτή ως εκπαιδευτικοί μπορείτε να κάνετε παρουσίαση (</a:t>
            </a:r>
            <a:r>
              <a:rPr lang="en-US" sz="2000" dirty="0" err="1" smtClean="0"/>
              <a:t>ppt</a:t>
            </a:r>
            <a:r>
              <a:rPr lang="el-GR" sz="2000" dirty="0" smtClean="0"/>
              <a:t>)</a:t>
            </a:r>
            <a:r>
              <a:rPr lang="en-US" sz="2000" dirty="0" smtClean="0"/>
              <a:t> </a:t>
            </a:r>
            <a:r>
              <a:rPr lang="el-GR" sz="2000" dirty="0" smtClean="0"/>
              <a:t>μέσω του διαμοιρασμού (</a:t>
            </a:r>
            <a:r>
              <a:rPr lang="en-US" sz="2000" dirty="0" smtClean="0"/>
              <a:t>share)</a:t>
            </a:r>
            <a:r>
              <a:rPr lang="el-GR" sz="2000" dirty="0" smtClean="0"/>
              <a:t> και να δώσετε δραστηριότητες προς εφαρμογή στους «μαθητές», με όποια τεχνική διδασκαλίας επιθυμείτε. </a:t>
            </a:r>
          </a:p>
          <a:p>
            <a:pPr algn="just"/>
            <a:endParaRPr lang="el-GR" dirty="0" smtClean="0"/>
          </a:p>
          <a:p>
            <a:pPr algn="just"/>
            <a:endParaRPr lang="el-GR" dirty="0" smtClean="0"/>
          </a:p>
          <a:p>
            <a:pPr algn="just"/>
            <a:endParaRPr lang="el-GR" dirty="0" smtClean="0"/>
          </a:p>
          <a:p>
            <a:pPr algn="just"/>
            <a:endParaRPr lang="el-GR" dirty="0"/>
          </a:p>
        </p:txBody>
      </p:sp>
      <p:sp>
        <p:nvSpPr>
          <p:cNvPr id="4" name="3 - TextBox"/>
          <p:cNvSpPr txBox="1"/>
          <p:nvPr/>
        </p:nvSpPr>
        <p:spPr>
          <a:xfrm>
            <a:off x="3091071" y="268359"/>
            <a:ext cx="6410739" cy="646331"/>
          </a:xfrm>
          <a:prstGeom prst="rect">
            <a:avLst/>
          </a:prstGeom>
          <a:noFill/>
        </p:spPr>
        <p:txBody>
          <a:bodyPr wrap="square" rtlCol="0">
            <a:spAutoFit/>
          </a:bodyPr>
          <a:lstStyle/>
          <a:p>
            <a:r>
              <a:rPr lang="el-GR" sz="3600" b="1" dirty="0" smtClean="0">
                <a:solidFill>
                  <a:srgbClr val="538135"/>
                </a:solidFill>
                <a:latin typeface="Arial Narrow" panose="020B0606020202030204" pitchFamily="34" charset="0"/>
                <a:ea typeface="Times New Roman" panose="02020603050405020304" pitchFamily="18" charset="0"/>
                <a:cs typeface="Arial-BoldMT"/>
              </a:rPr>
              <a:t>Μέθοδος Επεξεργασίας Εννοιών</a:t>
            </a:r>
          </a:p>
        </p:txBody>
      </p:sp>
      <p:pic>
        <p:nvPicPr>
          <p:cNvPr id="5" name="Εικόνα 2"/>
          <p:cNvPicPr>
            <a:picLocks noChangeAspect="1"/>
          </p:cNvPicPr>
          <p:nvPr/>
        </p:nvPicPr>
        <p:blipFill>
          <a:blip r:embed="rId2" cstate="print"/>
          <a:stretch>
            <a:fillRect/>
          </a:stretch>
        </p:blipFill>
        <p:spPr>
          <a:xfrm>
            <a:off x="10833653" y="267368"/>
            <a:ext cx="1232452" cy="192918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TextBox"/>
          <p:cNvSpPr txBox="1"/>
          <p:nvPr/>
        </p:nvSpPr>
        <p:spPr>
          <a:xfrm>
            <a:off x="3561523" y="2040835"/>
            <a:ext cx="184731" cy="369332"/>
          </a:xfrm>
          <a:prstGeom prst="rect">
            <a:avLst/>
          </a:prstGeom>
          <a:noFill/>
        </p:spPr>
        <p:txBody>
          <a:bodyPr wrap="none" rtlCol="0">
            <a:spAutoFit/>
          </a:bodyPr>
          <a:lstStyle/>
          <a:p>
            <a:endParaRPr lang="el-GR" dirty="0"/>
          </a:p>
        </p:txBody>
      </p:sp>
      <p:sp>
        <p:nvSpPr>
          <p:cNvPr id="5" name="4 - TextBox"/>
          <p:cNvSpPr txBox="1"/>
          <p:nvPr/>
        </p:nvSpPr>
        <p:spPr>
          <a:xfrm>
            <a:off x="3409123" y="1888435"/>
            <a:ext cx="184731" cy="369332"/>
          </a:xfrm>
          <a:prstGeom prst="rect">
            <a:avLst/>
          </a:prstGeom>
          <a:noFill/>
        </p:spPr>
        <p:txBody>
          <a:bodyPr wrap="none" rtlCol="0">
            <a:spAutoFit/>
          </a:bodyPr>
          <a:lstStyle/>
          <a:p>
            <a:endParaRPr lang="el-GR" dirty="0"/>
          </a:p>
        </p:txBody>
      </p:sp>
      <p:sp>
        <p:nvSpPr>
          <p:cNvPr id="6" name="5 - TextBox"/>
          <p:cNvSpPr txBox="1"/>
          <p:nvPr/>
        </p:nvSpPr>
        <p:spPr>
          <a:xfrm>
            <a:off x="248479" y="1058334"/>
            <a:ext cx="11181523" cy="5109091"/>
          </a:xfrm>
          <a:prstGeom prst="rect">
            <a:avLst/>
          </a:prstGeom>
          <a:noFill/>
        </p:spPr>
        <p:txBody>
          <a:bodyPr wrap="square" rtlCol="0">
            <a:spAutoFit/>
          </a:bodyPr>
          <a:lstStyle/>
          <a:p>
            <a:pPr lvl="0" fontAlgn="base"/>
            <a:r>
              <a:rPr lang="el-GR" sz="2400" b="1" dirty="0" smtClean="0">
                <a:solidFill>
                  <a:srgbClr val="C00000"/>
                </a:solidFill>
                <a:latin typeface="Calibri" pitchFamily="34" charset="0"/>
                <a:ea typeface="Times New Roman" pitchFamily="18" charset="0"/>
                <a:cs typeface="Times New Roman" pitchFamily="18" charset="0"/>
              </a:rPr>
              <a:t>Τέταρτη Φάση: </a:t>
            </a:r>
            <a:r>
              <a:rPr lang="el-GR" sz="2400" dirty="0" smtClean="0">
                <a:solidFill>
                  <a:srgbClr val="00B050"/>
                </a:solidFill>
              </a:rPr>
              <a:t>Αξιολόγηση </a:t>
            </a:r>
          </a:p>
          <a:p>
            <a:pPr algn="just"/>
            <a:r>
              <a:rPr lang="el-GR" sz="2000" dirty="0" smtClean="0"/>
              <a:t>Με την εφαρμογή κατάλληλων τεχνικών αξιολόγησης ελέγχεται η υλοποίηση των στόχων που έχουν τεθεί. Στη φάση αυτή μπορούν να αξιοποιηθούν οι τεχνικές αξιολόγησης που επιθυμείτε και καλύπτουν τους γνωστικούς σας στόχους </a:t>
            </a:r>
            <a:r>
              <a:rPr lang="el-GR" sz="2000" dirty="0" err="1" smtClean="0"/>
              <a:t>π.χ</a:t>
            </a:r>
            <a:r>
              <a:rPr lang="el-GR" sz="2000" dirty="0" smtClean="0"/>
              <a:t> εννοιολογικός  χάρτης, ρουμπρίκα, τεστ αυτοαξιολόγησης, </a:t>
            </a:r>
            <a:r>
              <a:rPr lang="en-US" sz="2000" dirty="0" smtClean="0"/>
              <a:t>portfolio</a:t>
            </a:r>
            <a:r>
              <a:rPr lang="el-GR" sz="2000" dirty="0" smtClean="0"/>
              <a:t> κα. Μπορείτε </a:t>
            </a:r>
            <a:r>
              <a:rPr lang="el-GR" sz="2000" dirty="0" err="1" smtClean="0"/>
              <a:t>π.χ</a:t>
            </a:r>
            <a:r>
              <a:rPr lang="en-US" sz="2000" dirty="0" smtClean="0"/>
              <a:t>, </a:t>
            </a:r>
            <a:r>
              <a:rPr lang="el-GR" sz="2000" dirty="0" smtClean="0"/>
              <a:t>αφού έχετε δημιουργήσει έναν εννοιολογικό χάρτη σε λογισμικό (</a:t>
            </a:r>
            <a:r>
              <a:rPr lang="en-US" sz="2000" dirty="0" smtClean="0"/>
              <a:t>c-map tools </a:t>
            </a:r>
            <a:r>
              <a:rPr lang="el-GR" sz="2000" dirty="0" smtClean="0"/>
              <a:t>ή στο </a:t>
            </a:r>
            <a:r>
              <a:rPr lang="en-US" sz="2000" dirty="0" smtClean="0"/>
              <a:t>c-map cloud</a:t>
            </a:r>
            <a:r>
              <a:rPr lang="el-GR" sz="2000" dirty="0" smtClean="0"/>
              <a:t>), μέσω του διαμοιρασμού να το κοινοποιήσετε στους «μαθητές»</a:t>
            </a:r>
            <a:r>
              <a:rPr lang="en-US" sz="2000" dirty="0" smtClean="0"/>
              <a:t>. </a:t>
            </a:r>
            <a:r>
              <a:rPr lang="el-GR" sz="2000" dirty="0" smtClean="0"/>
              <a:t>Τον εννοιολογικό χάρτη μπορείτε, επίσης, στην περίπτωση που τον έχετε δημιουργήσει χειρόγραφα, να τον αποστείλετε ως αρχείο στο </a:t>
            </a:r>
            <a:r>
              <a:rPr lang="en-US" sz="2000" dirty="0" smtClean="0"/>
              <a:t>chat </a:t>
            </a:r>
            <a:r>
              <a:rPr lang="el-GR" sz="2000" dirty="0" smtClean="0"/>
              <a:t>της πλατφόρμας του </a:t>
            </a:r>
            <a:r>
              <a:rPr lang="en-US" sz="2000" dirty="0" smtClean="0"/>
              <a:t>MS</a:t>
            </a:r>
            <a:r>
              <a:rPr lang="el-GR" sz="2000" dirty="0" smtClean="0"/>
              <a:t> </a:t>
            </a:r>
            <a:r>
              <a:rPr lang="en-US" sz="2000" dirty="0" smtClean="0"/>
              <a:t>TEAMS</a:t>
            </a:r>
            <a:r>
              <a:rPr lang="el-GR" sz="2000" dirty="0" smtClean="0"/>
              <a:t>, ώστε να τον έχουν στη διάθεσή τους όλα τα μέλη της ομάδας</a:t>
            </a:r>
            <a:r>
              <a:rPr lang="en-US" sz="2000" dirty="0" smtClean="0"/>
              <a:t>.</a:t>
            </a:r>
            <a:endParaRPr lang="el-GR" sz="2000" dirty="0" smtClean="0"/>
          </a:p>
          <a:p>
            <a:pPr algn="just"/>
            <a:r>
              <a:rPr lang="el-GR" sz="2000" dirty="0" smtClean="0"/>
              <a:t>Γενικά,  μπορείτε να διαμοιράσετε έγγραφο που έχετε δημιουργήσει χειρόγραφα είτε </a:t>
            </a:r>
            <a:r>
              <a:rPr lang="en-US" sz="2000" dirty="0" err="1" smtClean="0"/>
              <a:t>quizz</a:t>
            </a:r>
            <a:r>
              <a:rPr lang="en-US" sz="2000" dirty="0" smtClean="0"/>
              <a:t> </a:t>
            </a:r>
            <a:r>
              <a:rPr lang="el-GR" sz="2000" dirty="0" smtClean="0"/>
              <a:t>που έχετε ετοιμάσει διαδικτυακά σε άλλο λογισμικό και να κοινοποιήσετε τον σύνδεσμο στους «μαθητές». Η κοινοποίηση μπορεί να γίνει με αποστολή του συνδέσμου ή του αρχείου αντίστοιχα στο </a:t>
            </a:r>
            <a:r>
              <a:rPr lang="en-US" sz="2000" dirty="0" smtClean="0"/>
              <a:t>chat </a:t>
            </a:r>
            <a:r>
              <a:rPr lang="el-GR" sz="2000" dirty="0" smtClean="0"/>
              <a:t>της πλατφόρμας.</a:t>
            </a:r>
          </a:p>
          <a:p>
            <a:pPr algn="just"/>
            <a:r>
              <a:rPr lang="el-GR" sz="2000" b="1" u="sng" dirty="0" smtClean="0"/>
              <a:t>Υπενθυμίζουμε ότι η αξιολόγηση στην τέταρτη φάση αντιστοιχίζεται στην τελική μορφή αξιολόγησης και χρησιμοποιούμε μια συμβατική και μια σύγχρονη τεχνική αξιολόγησης.</a:t>
            </a:r>
          </a:p>
          <a:p>
            <a:pPr lvl="0" fontAlgn="base"/>
            <a:endParaRPr lang="el-GR" sz="2400" dirty="0" smtClean="0">
              <a:solidFill>
                <a:srgbClr val="00B050"/>
              </a:solidFill>
            </a:endParaRPr>
          </a:p>
          <a:p>
            <a:endParaRPr lang="el-GR" dirty="0"/>
          </a:p>
        </p:txBody>
      </p:sp>
      <p:sp>
        <p:nvSpPr>
          <p:cNvPr id="7" name="6 - TextBox"/>
          <p:cNvSpPr txBox="1"/>
          <p:nvPr/>
        </p:nvSpPr>
        <p:spPr>
          <a:xfrm>
            <a:off x="2243667" y="129209"/>
            <a:ext cx="7486743" cy="923330"/>
          </a:xfrm>
          <a:prstGeom prst="rect">
            <a:avLst/>
          </a:prstGeom>
          <a:noFill/>
        </p:spPr>
        <p:txBody>
          <a:bodyPr wrap="square" rtlCol="0">
            <a:spAutoFit/>
          </a:bodyPr>
          <a:lstStyle/>
          <a:p>
            <a:pPr algn="ctr"/>
            <a:r>
              <a:rPr lang="el-GR" sz="3600" b="1" dirty="0" smtClean="0">
                <a:solidFill>
                  <a:srgbClr val="538135"/>
                </a:solidFill>
                <a:latin typeface="Arial Narrow" panose="020B0606020202030204" pitchFamily="34" charset="0"/>
                <a:ea typeface="Times New Roman" panose="02020603050405020304" pitchFamily="18" charset="0"/>
                <a:cs typeface="Arial-BoldMT"/>
              </a:rPr>
              <a:t>Μέθοδος Επεξεργασίας Εννοιών</a:t>
            </a:r>
          </a:p>
          <a:p>
            <a:pPr algn="ctr"/>
            <a:endParaRPr lang="el-G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TextBox"/>
          <p:cNvSpPr txBox="1"/>
          <p:nvPr/>
        </p:nvSpPr>
        <p:spPr>
          <a:xfrm>
            <a:off x="3561523" y="2040835"/>
            <a:ext cx="184731" cy="369332"/>
          </a:xfrm>
          <a:prstGeom prst="rect">
            <a:avLst/>
          </a:prstGeom>
          <a:noFill/>
        </p:spPr>
        <p:txBody>
          <a:bodyPr wrap="none" rtlCol="0">
            <a:spAutoFit/>
          </a:bodyPr>
          <a:lstStyle/>
          <a:p>
            <a:endParaRPr lang="el-GR" dirty="0"/>
          </a:p>
        </p:txBody>
      </p:sp>
      <p:sp>
        <p:nvSpPr>
          <p:cNvPr id="5" name="4 - TextBox"/>
          <p:cNvSpPr txBox="1"/>
          <p:nvPr/>
        </p:nvSpPr>
        <p:spPr>
          <a:xfrm>
            <a:off x="3409123" y="1888435"/>
            <a:ext cx="184731" cy="369332"/>
          </a:xfrm>
          <a:prstGeom prst="rect">
            <a:avLst/>
          </a:prstGeom>
          <a:noFill/>
        </p:spPr>
        <p:txBody>
          <a:bodyPr wrap="none" rtlCol="0">
            <a:spAutoFit/>
          </a:bodyPr>
          <a:lstStyle/>
          <a:p>
            <a:endParaRPr lang="el-GR" dirty="0"/>
          </a:p>
        </p:txBody>
      </p:sp>
      <p:sp>
        <p:nvSpPr>
          <p:cNvPr id="6" name="5 - TextBox"/>
          <p:cNvSpPr txBox="1"/>
          <p:nvPr/>
        </p:nvSpPr>
        <p:spPr>
          <a:xfrm>
            <a:off x="248479" y="736601"/>
            <a:ext cx="11181523" cy="2954655"/>
          </a:xfrm>
          <a:prstGeom prst="rect">
            <a:avLst/>
          </a:prstGeom>
          <a:noFill/>
        </p:spPr>
        <p:txBody>
          <a:bodyPr wrap="square" rtlCol="0">
            <a:spAutoFit/>
          </a:bodyPr>
          <a:lstStyle/>
          <a:p>
            <a:pPr lvl="0" fontAlgn="base"/>
            <a:r>
              <a:rPr lang="el-GR" sz="2400" b="1" dirty="0" smtClean="0">
                <a:solidFill>
                  <a:srgbClr val="C00000"/>
                </a:solidFill>
                <a:latin typeface="Calibri" pitchFamily="34" charset="0"/>
                <a:ea typeface="Times New Roman" pitchFamily="18" charset="0"/>
                <a:cs typeface="Times New Roman" pitchFamily="18" charset="0"/>
              </a:rPr>
              <a:t>Πέμπτη Φάση: </a:t>
            </a:r>
            <a:r>
              <a:rPr lang="el-GR" sz="2400" dirty="0" smtClean="0">
                <a:solidFill>
                  <a:srgbClr val="00B050"/>
                </a:solidFill>
              </a:rPr>
              <a:t>Ανακεφαλαίωση</a:t>
            </a:r>
            <a:r>
              <a:rPr lang="el-GR" sz="2400" b="1" dirty="0" smtClean="0">
                <a:solidFill>
                  <a:srgbClr val="C00000"/>
                </a:solidFill>
                <a:latin typeface="Calibri" pitchFamily="34" charset="0"/>
                <a:ea typeface="Times New Roman" pitchFamily="18" charset="0"/>
                <a:cs typeface="Times New Roman" pitchFamily="18" charset="0"/>
              </a:rPr>
              <a:t> </a:t>
            </a:r>
            <a:r>
              <a:rPr lang="el-GR" sz="2400" dirty="0" smtClean="0">
                <a:solidFill>
                  <a:srgbClr val="00B050"/>
                </a:solidFill>
              </a:rPr>
              <a:t>(Λεκτική -</a:t>
            </a:r>
            <a:r>
              <a:rPr lang="el-GR" sz="2400" dirty="0" err="1" smtClean="0">
                <a:solidFill>
                  <a:srgbClr val="00B050"/>
                </a:solidFill>
              </a:rPr>
              <a:t>Αναπαραστασιακή</a:t>
            </a:r>
            <a:r>
              <a:rPr lang="el-GR" sz="2400" dirty="0" smtClean="0">
                <a:solidFill>
                  <a:srgbClr val="00B050"/>
                </a:solidFill>
              </a:rPr>
              <a:t>  - Μεταγνωστική) </a:t>
            </a:r>
          </a:p>
          <a:p>
            <a:pPr lvl="0" algn="just" fontAlgn="base"/>
            <a:r>
              <a:rPr lang="el-GR" sz="2000" dirty="0" smtClean="0"/>
              <a:t>Η ανακεφαλαίωση μπορεί να γίνει λεκτικά από τον εκπαιδευτικό ή τους «μαθητές» (</a:t>
            </a:r>
            <a:r>
              <a:rPr lang="el-GR" sz="2000" b="1" dirty="0" smtClean="0"/>
              <a:t>Λεκτική</a:t>
            </a:r>
            <a:r>
              <a:rPr lang="el-GR" sz="2000" dirty="0" smtClean="0"/>
              <a:t>). Μπορεί να γίνει και με τη χρήση σχεδιαγράμματος ή εννοιολογικού χάρτη, που μπορείτε να δημιουργήσετε εκείνη τη χρονική στιγμή με τους «μαθητές» ή να έχετε ήδη δημιουργήσει και να κοινοποιηθεί στους «μαθητές», μέσω του διαμοιρασμού ή της αποστολής στο </a:t>
            </a:r>
            <a:r>
              <a:rPr lang="en-US" sz="2000" dirty="0" smtClean="0"/>
              <a:t>chat </a:t>
            </a:r>
            <a:r>
              <a:rPr lang="el-GR" sz="2000" dirty="0" smtClean="0"/>
              <a:t>της πλατφόρμας (</a:t>
            </a:r>
            <a:r>
              <a:rPr lang="el-GR" sz="2000" b="1" dirty="0" err="1" smtClean="0"/>
              <a:t>Αναπαραστασιακή</a:t>
            </a:r>
            <a:r>
              <a:rPr lang="el-GR" sz="2000" dirty="0" smtClean="0"/>
              <a:t>). Μπορείτε να ζητήσετε παράδειγμα πραγματικής κατάστασης πάνω στην έννοια που έχουν διδαχτεί οι «μαθητές» (</a:t>
            </a:r>
            <a:r>
              <a:rPr lang="el-GR" sz="2000" b="1" dirty="0" smtClean="0"/>
              <a:t>Μεταγνωστική</a:t>
            </a:r>
            <a:r>
              <a:rPr lang="el-GR" sz="2000" dirty="0" smtClean="0"/>
              <a:t>).</a:t>
            </a:r>
          </a:p>
          <a:p>
            <a:pPr lvl="0" fontAlgn="base"/>
            <a:endParaRPr lang="el-GR" sz="2400" dirty="0" smtClean="0">
              <a:solidFill>
                <a:srgbClr val="00B050"/>
              </a:solidFill>
            </a:endParaRPr>
          </a:p>
          <a:p>
            <a:endParaRPr lang="el-GR" dirty="0"/>
          </a:p>
        </p:txBody>
      </p:sp>
      <p:sp>
        <p:nvSpPr>
          <p:cNvPr id="7" name="6 - TextBox"/>
          <p:cNvSpPr txBox="1"/>
          <p:nvPr/>
        </p:nvSpPr>
        <p:spPr>
          <a:xfrm>
            <a:off x="2243667" y="129209"/>
            <a:ext cx="7486743" cy="923330"/>
          </a:xfrm>
          <a:prstGeom prst="rect">
            <a:avLst/>
          </a:prstGeom>
          <a:noFill/>
        </p:spPr>
        <p:txBody>
          <a:bodyPr wrap="square" rtlCol="0">
            <a:spAutoFit/>
          </a:bodyPr>
          <a:lstStyle/>
          <a:p>
            <a:pPr algn="ctr"/>
            <a:r>
              <a:rPr lang="el-GR" sz="3600" b="1" dirty="0" smtClean="0">
                <a:solidFill>
                  <a:srgbClr val="538135"/>
                </a:solidFill>
                <a:latin typeface="Arial Narrow" panose="020B0606020202030204" pitchFamily="34" charset="0"/>
                <a:ea typeface="Times New Roman" panose="02020603050405020304" pitchFamily="18" charset="0"/>
                <a:cs typeface="Arial-BoldMT"/>
              </a:rPr>
              <a:t>Μέθοδος Επεξεργασίας Εννοιών</a:t>
            </a:r>
          </a:p>
          <a:p>
            <a:pPr algn="ctr"/>
            <a:endParaRPr lang="el-GR" dirty="0"/>
          </a:p>
        </p:txBody>
      </p:sp>
      <p:pic>
        <p:nvPicPr>
          <p:cNvPr id="8" name="Εικόνα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302415" y="2946402"/>
            <a:ext cx="2700019" cy="2700019"/>
          </a:xfrm>
          <a:prstGeom prst="rect">
            <a:avLst/>
          </a:prstGeom>
        </p:spPr>
      </p:pic>
    </p:spTree>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Λαμπερές ακμές">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1_Kilter">
  <a:themeElements>
    <a:clrScheme name="Kilter">
      <a:dk1>
        <a:sysClr val="windowText" lastClr="000000"/>
      </a:dk1>
      <a:lt1>
        <a:sysClr val="window" lastClr="FFFFFF"/>
      </a:lt1>
      <a:dk2>
        <a:srgbClr val="318FC5"/>
      </a:dk2>
      <a:lt2>
        <a:srgbClr val="AEE8FB"/>
      </a:lt2>
      <a:accent1>
        <a:srgbClr val="76C5EF"/>
      </a:accent1>
      <a:accent2>
        <a:srgbClr val="FEA022"/>
      </a:accent2>
      <a:accent3>
        <a:srgbClr val="FF6700"/>
      </a:accent3>
      <a:accent4>
        <a:srgbClr val="70A525"/>
      </a:accent4>
      <a:accent5>
        <a:srgbClr val="A5D848"/>
      </a:accent5>
      <a:accent6>
        <a:srgbClr val="20768C"/>
      </a:accent6>
      <a:hlink>
        <a:srgbClr val="7AB6E8"/>
      </a:hlink>
      <a:folHlink>
        <a:srgbClr val="83B0D3"/>
      </a:folHlink>
    </a:clrScheme>
    <a:fontScheme name="Kilter">
      <a:majorFont>
        <a:latin typeface="Rockwell"/>
        <a:ea typeface=""/>
        <a:cs typeface=""/>
        <a:font script="Grek" typeface="Cambria"/>
        <a:font script="Cyrl" typeface="Cambria"/>
        <a:font script="Jpan" typeface="HGS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Rockwell"/>
        <a:ea typeface=""/>
        <a:cs typeface=""/>
        <a:font script="Grek" typeface="Cambria"/>
        <a:font script="Cyrl" typeface="Cambria"/>
        <a:font script="Jpan" typeface="HGS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ilter">
      <a:fillStyleLst>
        <a:solidFill>
          <a:schemeClr val="phClr"/>
        </a:solidFill>
        <a:gradFill rotWithShape="1">
          <a:gsLst>
            <a:gs pos="0">
              <a:schemeClr val="phClr">
                <a:tint val="14000"/>
                <a:satMod val="180000"/>
                <a:lumMod val="100000"/>
              </a:schemeClr>
            </a:gs>
            <a:gs pos="42000">
              <a:schemeClr val="phClr">
                <a:tint val="40000"/>
                <a:satMod val="160000"/>
                <a:lumMod val="94000"/>
              </a:schemeClr>
            </a:gs>
            <a:gs pos="100000">
              <a:schemeClr val="phClr">
                <a:tint val="94000"/>
                <a:satMod val="140000"/>
              </a:schemeClr>
            </a:gs>
          </a:gsLst>
          <a:lin ang="5160000" scaled="1"/>
        </a:gradFill>
        <a:gradFill rotWithShape="1">
          <a:gsLst>
            <a:gs pos="38000">
              <a:schemeClr val="phClr">
                <a:satMod val="120000"/>
              </a:schemeClr>
            </a:gs>
            <a:gs pos="100000">
              <a:schemeClr val="phClr">
                <a:shade val="60000"/>
                <a:satMod val="180000"/>
                <a:lumMod val="70000"/>
              </a:schemeClr>
            </a:gs>
          </a:gsLst>
          <a:lin ang="4680000" scaled="0"/>
        </a:gradFill>
      </a:fillStyleLst>
      <a:lnStyleLst>
        <a:ln w="12700" cap="flat" cmpd="sng" algn="ctr">
          <a:solidFill>
            <a:schemeClr val="phClr">
              <a:shade val="50000"/>
            </a:schemeClr>
          </a:solidFill>
          <a:prstDash val="solid"/>
        </a:ln>
        <a:ln w="25400" cap="flat" cmpd="sng" algn="ctr">
          <a:solidFill>
            <a:schemeClr val="phClr">
              <a:shade val="75000"/>
              <a:lumMod val="90000"/>
            </a:schemeClr>
          </a:solidFill>
          <a:prstDash val="solid"/>
        </a:ln>
        <a:ln w="38100" cap="flat" cmpd="sng" algn="ctr">
          <a:solidFill>
            <a:schemeClr val="phClr"/>
          </a:solidFill>
          <a:prstDash val="solid"/>
        </a:ln>
      </a:lnStyleLst>
      <a:effectStyleLst>
        <a:effectStyle>
          <a:effectLst>
            <a:outerShdw blurRad="63500" dist="12700" dir="5400000" sx="102000" sy="102000" rotWithShape="0">
              <a:srgbClr val="000000">
                <a:alpha val="20000"/>
              </a:srgbClr>
            </a:outerShdw>
          </a:effectLst>
        </a:effectStyle>
        <a:effectStyle>
          <a:effectLst>
            <a:outerShdw blurRad="76200" dist="25400" dir="5400000" rotWithShape="0">
              <a:srgbClr val="000000">
                <a:alpha val="50000"/>
              </a:srgbClr>
            </a:outerShdw>
          </a:effectLst>
          <a:scene3d>
            <a:camera prst="orthographicFront">
              <a:rot lat="0" lon="0" rev="0"/>
            </a:camera>
            <a:lightRig rig="glow" dir="tl">
              <a:rot lat="0" lon="0" rev="19800000"/>
            </a:lightRig>
          </a:scene3d>
          <a:sp3d prstMaterial="metal">
            <a:bevelT w="152400" h="63500" prst="softRound"/>
          </a:sp3d>
        </a:effectStyle>
        <a:effectStyle>
          <a:effectLst>
            <a:outerShdw blurRad="107950" dist="12700" dir="5040000" rotWithShape="0">
              <a:srgbClr val="000000">
                <a:alpha val="54000"/>
              </a:srgbClr>
            </a:outerShdw>
          </a:effectLst>
          <a:scene3d>
            <a:camera prst="orthographicFront">
              <a:rot lat="0" lon="0" rev="0"/>
            </a:camera>
            <a:lightRig rig="threePt" dir="tl">
              <a:rot lat="0" lon="0" rev="19800000"/>
            </a:lightRig>
          </a:scene3d>
          <a:sp3d prstMaterial="plastic">
            <a:bevelT h="63500" prst="softRound"/>
          </a:sp3d>
        </a:effectStyle>
      </a:effectStyleLst>
      <a:bgFillStyleLst>
        <a:solidFill>
          <a:schemeClr val="phClr"/>
        </a:solidFill>
        <a:gradFill rotWithShape="1">
          <a:gsLst>
            <a:gs pos="0">
              <a:schemeClr val="phClr">
                <a:tint val="95000"/>
                <a:satMod val="140000"/>
                <a:lumMod val="120000"/>
              </a:schemeClr>
            </a:gs>
            <a:gs pos="100000">
              <a:schemeClr val="phClr">
                <a:tint val="95000"/>
                <a:shade val="70000"/>
                <a:satMod val="180000"/>
                <a:lumMod val="82000"/>
              </a:schemeClr>
            </a:gs>
          </a:gsLst>
          <a:path path="circle">
            <a:fillToRect l="25000" t="25000" r="25000" b="25000"/>
          </a:path>
        </a:gradFill>
        <a:gradFill rotWithShape="1">
          <a:gsLst>
            <a:gs pos="0">
              <a:schemeClr val="phClr">
                <a:tint val="94000"/>
                <a:satMod val="140000"/>
                <a:lumMod val="120000"/>
              </a:schemeClr>
            </a:gs>
            <a:gs pos="100000">
              <a:schemeClr val="phClr">
                <a:tint val="97000"/>
                <a:shade val="70000"/>
                <a:satMod val="190000"/>
                <a:lumMod val="72000"/>
              </a:schemeClr>
            </a:gs>
          </a:gsLst>
          <a:path path="circle">
            <a:fillToRect l="50000" t="50000" r="50000"/>
          </a:path>
        </a:gradFill>
      </a:bgFillStyleLst>
    </a:fmtScheme>
  </a:themeElements>
  <a:objectDefaults/>
  <a:extraClrSchemeLst/>
</a:theme>
</file>

<file path=ppt/theme/theme3.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Kilter">
    <a:dk1>
      <a:sysClr val="windowText" lastClr="000000"/>
    </a:dk1>
    <a:lt1>
      <a:sysClr val="window" lastClr="FFFFFF"/>
    </a:lt1>
    <a:dk2>
      <a:srgbClr val="318FC5"/>
    </a:dk2>
    <a:lt2>
      <a:srgbClr val="AEE8FB"/>
    </a:lt2>
    <a:accent1>
      <a:srgbClr val="76C5EF"/>
    </a:accent1>
    <a:accent2>
      <a:srgbClr val="FEA022"/>
    </a:accent2>
    <a:accent3>
      <a:srgbClr val="FF6700"/>
    </a:accent3>
    <a:accent4>
      <a:srgbClr val="70A525"/>
    </a:accent4>
    <a:accent5>
      <a:srgbClr val="A5D848"/>
    </a:accent5>
    <a:accent6>
      <a:srgbClr val="20768C"/>
    </a:accent6>
    <a:hlink>
      <a:srgbClr val="7AB6E8"/>
    </a:hlink>
    <a:folHlink>
      <a:srgbClr val="83B0D3"/>
    </a:folHlink>
  </a:clrScheme>
</a:themeOverride>
</file>

<file path=docProps/app.xml><?xml version="1.0" encoding="utf-8"?>
<Properties xmlns="http://schemas.openxmlformats.org/officeDocument/2006/extended-properties" xmlns:vt="http://schemas.openxmlformats.org/officeDocument/2006/docPropsVTypes">
  <TotalTime>1300</TotalTime>
  <Words>1494</Words>
  <Application>Microsoft Office PowerPoint</Application>
  <PresentationFormat>Προσαρμογή</PresentationFormat>
  <Paragraphs>98</Paragraphs>
  <Slides>13</Slides>
  <Notes>1</Notes>
  <HiddenSlides>0</HiddenSlides>
  <MMClips>0</MMClips>
  <ScaleCrop>false</ScaleCrop>
  <HeadingPairs>
    <vt:vector size="4" baseType="variant">
      <vt:variant>
        <vt:lpstr>Θέμα</vt:lpstr>
      </vt:variant>
      <vt:variant>
        <vt:i4>2</vt:i4>
      </vt:variant>
      <vt:variant>
        <vt:lpstr>Τίτλοι διαφανειών</vt:lpstr>
      </vt:variant>
      <vt:variant>
        <vt:i4>13</vt:i4>
      </vt:variant>
    </vt:vector>
  </HeadingPairs>
  <TitlesOfParts>
    <vt:vector size="15" baseType="lpstr">
      <vt:lpstr>Θέμα του Office</vt:lpstr>
      <vt:lpstr>1_Kilter</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Eppaik 01</dc:creator>
  <cp:lastModifiedBy>Katerina</cp:lastModifiedBy>
  <cp:revision>158</cp:revision>
  <dcterms:created xsi:type="dcterms:W3CDTF">2017-10-17T14:02:36Z</dcterms:created>
  <dcterms:modified xsi:type="dcterms:W3CDTF">2021-05-22T16:30:03Z</dcterms:modified>
</cp:coreProperties>
</file>