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37138-2849-41DF-B971-14E4F850C402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BAF1C-5038-47A3-B5B6-9D4AD65C88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5270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2BF147-966E-457E-9948-253C81C6C6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F8A3EE9-66C7-46E7-C197-09791DF36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6E46037-D914-58E6-6C3C-C6D44E02C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2C95730-0A33-405A-8B1F-1B5439ABF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8AB1676-840B-0B30-EF7C-C3CCB6744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481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00AC46-B8FE-F4E3-E5D5-8D207C745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31E1A03-FE31-A93F-40BB-20950B908A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2554050-3900-C6A1-8EBA-B2AA14ECA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5CB4CE1-3E2B-9926-3F0F-5CE4981D6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300A794-27B0-B0F9-06EA-554E9AFC8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8462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6BDA0B65-14C1-DC70-0CB3-7905BB7687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563E7B5-7FBA-8441-C825-7BF8D438AC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2D8698-876E-ADF8-4032-D90B47136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6B0A278-5F43-99DB-3758-9664EBFCF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7AF762D-158C-0E46-F466-58FD5A1DC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987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49EBAA-3FFD-A653-98EE-E64A0C01F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DC9523-F650-54C5-3089-05317F5BC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E339081-A5A5-B62B-2B4C-E13096065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1E7ABE4-0CF6-A027-3683-1408BA857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4B214F3-BBC9-5529-9647-30DCC9206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305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DDE871-A800-D5A4-4146-FC5C2B421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A1F910F-2645-4E9D-47F4-8DE78EC93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7C6AB0D-A0C5-FC49-0EFF-399347D5F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32A50B5-50F1-C355-ACAD-0DC6C1B50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510ECD8-B64E-346F-2807-F32F5C347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3229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9110A5-526B-8B49-DA5E-AD87D65A5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7715D3-111A-3FA4-B09B-4DF6A85AFB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E4D944E-B2F8-E4B0-DA9F-0A10C3F4D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485CAA1-3CCE-099A-21BD-33CA1962B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20A9072-9180-79A4-5FC1-DAEFA1A94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A13EB1C-B68C-6AA3-3CC7-232E8FA86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4201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2D982E-9827-4B49-7855-2135CFF49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10060E6-BA61-06C5-75E3-BBA67E273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2A82172-2586-BD3D-BAAD-903BB7365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69B81A0C-C09A-8225-4D40-1BDA7C11A7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39DAD1F-5308-CBDF-9DB1-5EE278CEA7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CE33999-6FE8-CFDF-6371-4BC69BB00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CE05A7A2-6A5E-0A71-73A3-74ECF67BE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119687EB-C05D-18CE-AA81-365A74934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584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E53DA6-1690-6880-1CD7-B11FB5332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ACDC4BC-E58C-2BAC-20CD-373C10953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6A4CEA5-9E60-7304-6FB2-B163DFD11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EB5EE71-25C1-D3A4-AEBE-A422DA965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056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49DEB3D-3786-935E-823E-4EDB9B462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58AEF04-61FE-3779-CC95-956BF8F8C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D0179DA-C4A3-8A6F-E5EF-C35CAF0D9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6379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9654DA-2D17-7E20-8C43-894BA5625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944C3EC-B939-7B96-DAD7-41C8BC2A6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C58134D-58B1-7616-36B9-0AB27A397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E0B26F5-17EA-244D-8B54-D6056C6E0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8ABD2D8-67B6-D7B6-B0E6-DCE644FE0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A385BDF-E366-EEA7-247D-03A016FC0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489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40A470-5377-4219-8EF2-CC2E5610B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A1176862-2147-4864-119C-7FD64B728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05FD4AB-12D8-C8C6-26B2-123C76CF1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89A10AB-9CC0-9F36-D4FC-BA185CAA4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0F2C17A-8BA6-47D4-0F9D-504E55452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2D29075-42FD-38FC-E5FA-ED9419CEA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203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9A63AC67-6C9D-005D-4238-A882589D6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0FD6C4F-BA37-F86F-73DA-991A9A11D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5EF5864-9F8F-68E4-988C-96E6BEDE9F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75CFC57-69E9-832B-25EE-EA83584A9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183D759-0206-D635-7809-A891138AC8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1838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385864" y="1412776"/>
            <a:ext cx="7772400" cy="1800200"/>
          </a:xfrm>
        </p:spPr>
        <p:txBody>
          <a:bodyPr>
            <a:noAutofit/>
          </a:bodyPr>
          <a:lstStyle/>
          <a:p>
            <a:r>
              <a:rPr lang="el-GR" sz="3700" b="1" dirty="0"/>
              <a:t>ΠΑΙΔΑΓΩΓΙΚΕΣ ΕΦΑΡΜΟΓΕΣ Η/Υ</a:t>
            </a:r>
            <a:br>
              <a:rPr lang="el-GR" sz="3700" dirty="0"/>
            </a:br>
            <a:r>
              <a:rPr lang="el-GR" sz="3700" dirty="0"/>
              <a:t>ΑΣΠΑΙΤΕ</a:t>
            </a:r>
            <a:r>
              <a:rPr lang="el-GR" sz="3800" dirty="0"/>
              <a:t> Πατρών</a:t>
            </a:r>
            <a:br>
              <a:rPr lang="el-GR" sz="3800" dirty="0"/>
            </a:br>
            <a:r>
              <a:rPr lang="el-GR" sz="3800" b="1" dirty="0"/>
              <a:t>Μάθημα 6</a:t>
            </a:r>
            <a:r>
              <a:rPr lang="el-GR" sz="3800" b="1" baseline="30000" dirty="0"/>
              <a:t>ο</a:t>
            </a:r>
            <a:r>
              <a:rPr lang="el-GR" sz="3800" b="1" dirty="0"/>
              <a:t> </a:t>
            </a:r>
            <a:br>
              <a:rPr lang="el-GR" sz="3800" dirty="0"/>
            </a:br>
            <a:br>
              <a:rPr lang="el-GR" sz="3800" dirty="0"/>
            </a:br>
            <a:r>
              <a:rPr lang="el-GR" sz="3800" dirty="0"/>
              <a:t>ΨΗΦΙΑΚΕΣ ΠΛΑΤΦΟΜΕΣ ΔΙΔΑΣΚΑΛΙΑΣ &amp; ΜΑΘΗΣΗΣ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215680" y="5877272"/>
            <a:ext cx="6112768" cy="980728"/>
          </a:xfrm>
        </p:spPr>
        <p:txBody>
          <a:bodyPr>
            <a:normAutofit/>
          </a:bodyPr>
          <a:lstStyle/>
          <a:p>
            <a:r>
              <a:rPr lang="el-GR" dirty="0"/>
              <a:t>Δρ Αθανασία Μπαλωμένου</a:t>
            </a:r>
          </a:p>
          <a:p>
            <a:r>
              <a:rPr lang="en-US" dirty="0"/>
              <a:t>smpalom@upatras.gr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3E7CA0-C586-7396-B165-1CA7BEA79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οι Ψηφιακές Πλατφόρμες Μάθησης;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0170AD0-3834-7A62-1E9E-4852CF337A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1" y="2800967"/>
            <a:ext cx="11032958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Εργαλεία που υποστηρίζουν την εκπαιδευτική διαδικασία μέσω διαδικτύου.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Ενσωματώνουν περιεχόμενο, επικοινωνία, αξιολόγηση.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Παραδείγματα: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 </a:t>
            </a:r>
            <a:r>
              <a:rPr kumimoji="0" lang="el-GR" altLang="el-GR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Moodle</a:t>
            </a: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Microsoft </a:t>
            </a:r>
            <a:r>
              <a:rPr kumimoji="0" lang="el-GR" altLang="el-GR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Teams</a:t>
            </a: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l-GR" altLang="el-GR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Google</a:t>
            </a: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Classroom</a:t>
            </a: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l-GR" altLang="el-GR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Edmodo</a:t>
            </a:r>
            <a:r>
              <a:rPr lang="el-GR" altLang="el-GR" sz="2500" dirty="0">
                <a:latin typeface="Arial" panose="020B0604020202020204" pitchFamily="34" charset="0"/>
              </a:rPr>
              <a:t>, </a:t>
            </a:r>
            <a:r>
              <a:rPr lang="en-US" altLang="el-GR" sz="2500" dirty="0">
                <a:latin typeface="Arial" panose="020B0604020202020204" pitchFamily="34" charset="0"/>
              </a:rPr>
              <a:t>WEBEX, </a:t>
            </a:r>
            <a:r>
              <a:rPr lang="el-GR" altLang="el-GR" sz="2500" dirty="0">
                <a:latin typeface="Arial" panose="020B0604020202020204" pitchFamily="34" charset="0"/>
              </a:rPr>
              <a:t>	</a:t>
            </a:r>
            <a:r>
              <a:rPr lang="en-US" altLang="el-GR" sz="2500" dirty="0">
                <a:latin typeface="Arial" panose="020B0604020202020204" pitchFamily="34" charset="0"/>
              </a:rPr>
              <a:t>zoom </a:t>
            </a:r>
            <a:r>
              <a:rPr lang="el-GR" altLang="el-GR" sz="2500" dirty="0">
                <a:latin typeface="Arial" panose="020B0604020202020204" pitchFamily="34" charset="0"/>
              </a:rPr>
              <a:t> κ.α.</a:t>
            </a:r>
            <a:endParaRPr kumimoji="0" lang="el-GR" altLang="el-GR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737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35AF92-06E5-D4D3-99CE-D9CD983F3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Κατηγορίες Ψηφιακών </a:t>
            </a:r>
            <a:r>
              <a:rPr lang="el-GR" dirty="0" err="1"/>
              <a:t>Πλατφορμών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1472C3-0647-DA57-C87F-A034E61FF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Σύγχρονη Εκπαίδευση:</a:t>
            </a:r>
            <a:r>
              <a:rPr lang="el-GR" dirty="0"/>
              <a:t> </a:t>
            </a:r>
            <a:r>
              <a:rPr lang="en-US" dirty="0"/>
              <a:t>Zoom, Webex</a:t>
            </a:r>
            <a:r>
              <a:rPr lang="el-GR" dirty="0"/>
              <a:t> </a:t>
            </a:r>
            <a:r>
              <a:rPr lang="el-GR" dirty="0" err="1"/>
              <a:t>κ.α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Ασύγχρονη Εκπαίδευση:</a:t>
            </a:r>
            <a:r>
              <a:rPr lang="en-US" b="1" dirty="0"/>
              <a:t> </a:t>
            </a:r>
            <a:r>
              <a:rPr lang="en-US" dirty="0"/>
              <a:t>e-class,</a:t>
            </a:r>
            <a:r>
              <a:rPr lang="el-GR" dirty="0"/>
              <a:t> </a:t>
            </a:r>
            <a:r>
              <a:rPr lang="en-US" dirty="0"/>
              <a:t>Moodle, Canvas</a:t>
            </a:r>
            <a:r>
              <a:rPr lang="el-GR" dirty="0"/>
              <a:t> κ.α.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Μικτές μορφές (</a:t>
            </a:r>
            <a:r>
              <a:rPr lang="en-US" b="1" dirty="0"/>
              <a:t>Blended):</a:t>
            </a:r>
            <a:r>
              <a:rPr lang="en-US" dirty="0"/>
              <a:t> </a:t>
            </a:r>
            <a:r>
              <a:rPr lang="el-GR" dirty="0"/>
              <a:t>Συνδυασμός σύγχρονων και ασύγχρονων εργαλείων: </a:t>
            </a:r>
            <a:r>
              <a:rPr lang="en-US" dirty="0"/>
              <a:t>Microsoft teams </a:t>
            </a:r>
            <a:r>
              <a:rPr lang="el-GR" dirty="0"/>
              <a:t>κ.α.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2622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1F09CE9-33B8-55FA-1C48-D10EEADA2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Παιδαγωγικά Οφέλη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2D80A47-4163-3343-01FD-8C2442F9E8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191075"/>
            <a:ext cx="9091863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Εξατομίκευση μάθησης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Ενεργή συμμετοχή μαθητών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Αυτόνομη μάθηση και </a:t>
            </a:r>
            <a:r>
              <a:rPr kumimoji="0" lang="el-GR" altLang="el-GR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αναστοχασμός</a:t>
            </a:r>
            <a:endParaRPr kumimoji="0" lang="el-GR" altLang="el-GR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Συνεργατική μάθηση</a:t>
            </a:r>
          </a:p>
        </p:txBody>
      </p:sp>
    </p:spTree>
    <p:extLst>
      <p:ext uri="{BB962C8B-B14F-4D97-AF65-F5344CB8AC3E}">
        <p14:creationId xmlns:p14="http://schemas.microsoft.com/office/powerpoint/2010/main" val="2238993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F42ED0-F8CD-3687-D9DD-830A2A5AD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Προκλήσεις και Περιορισμοί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BDCE3C0-DE24-5983-2932-D855C0859D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185686"/>
            <a:ext cx="6188938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Ψηφιακός αλφαβητισμός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Πρόσβαση σε τεχνολογία/σύνδεση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Υπερφόρτωση πληροφοριών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Δυσκολία στην παρακολούθηση προόδου</a:t>
            </a:r>
          </a:p>
        </p:txBody>
      </p:sp>
    </p:spTree>
    <p:extLst>
      <p:ext uri="{BB962C8B-B14F-4D97-AF65-F5344CB8AC3E}">
        <p14:creationId xmlns:p14="http://schemas.microsoft.com/office/powerpoint/2010/main" val="1544182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633C42-D34C-9C4C-FCDA-BC0637FF0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927"/>
            <a:ext cx="10515600" cy="1325563"/>
          </a:xfrm>
        </p:spPr>
        <p:txBody>
          <a:bodyPr/>
          <a:lstStyle/>
          <a:p>
            <a:r>
              <a:rPr lang="el-GR" dirty="0"/>
              <a:t>Παραδείγματα Διδακτικής Εφαρμογής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02F8883-B07D-8C54-9FBC-796726D4C1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249650"/>
            <a:ext cx="8947484" cy="5478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l-GR" altLang="el-GR" sz="2500" dirty="0">
                <a:latin typeface="Arial" panose="020B0604020202020204" pitchFamily="34" charset="0"/>
              </a:rPr>
              <a:t>εξ αποστάσεως διδασκαλίας</a:t>
            </a: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μάθημα).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Ενσωμάτωση πολυμέσων, κουίζ, ανακοινώσεων.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l-GR" altLang="el-GR" sz="2500" dirty="0">
                <a:latin typeface="Arial" panose="020B0604020202020204" pitchFamily="34" charset="0"/>
              </a:rPr>
              <a:t>Αποθετήριο υλικού, διαθέσιμο στους  μαθητές όλη τη σχολική χρονιά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l-GR" altLang="el-GR" sz="25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l-GR" altLang="el-GR" sz="2500" dirty="0">
                <a:latin typeface="Arial" panose="020B0604020202020204" pitchFamily="34" charset="0"/>
              </a:rPr>
              <a:t>Οι ψηφιακές πλατφόρμες διευκόλυναν τη διδασκαλία κατά την περίοδο της πανδημίας του </a:t>
            </a:r>
            <a:r>
              <a:rPr lang="en-US" altLang="el-GR" sz="2500" dirty="0">
                <a:latin typeface="Arial" panose="020B0604020202020204" pitchFamily="34" charset="0"/>
              </a:rPr>
              <a:t>Covid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l-GR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l-GR" altLang="el-GR" sz="2500" dirty="0">
                <a:latin typeface="Arial" panose="020B0604020202020204" pitchFamily="34" charset="0"/>
              </a:rPr>
              <a:t>Έγιναν ευρέως γνωστές και αξιοποιήθηκαν και στην Α/</a:t>
            </a:r>
            <a:r>
              <a:rPr lang="el-GR" altLang="el-GR" sz="2500" dirty="0" err="1">
                <a:latin typeface="Arial" panose="020B0604020202020204" pitchFamily="34" charset="0"/>
              </a:rPr>
              <a:t>θμια</a:t>
            </a:r>
            <a:r>
              <a:rPr lang="el-GR" altLang="el-GR" sz="2500" dirty="0">
                <a:latin typeface="Arial" panose="020B0604020202020204" pitchFamily="34" charset="0"/>
              </a:rPr>
              <a:t> και Β/</a:t>
            </a:r>
            <a:r>
              <a:rPr lang="el-GR" altLang="el-GR" sz="2500" dirty="0" err="1">
                <a:latin typeface="Arial" panose="020B0604020202020204" pitchFamily="34" charset="0"/>
              </a:rPr>
              <a:t>θμια</a:t>
            </a:r>
            <a:r>
              <a:rPr lang="el-GR" altLang="el-GR" sz="2500" dirty="0">
                <a:latin typeface="Arial" panose="020B0604020202020204" pitchFamily="34" charset="0"/>
              </a:rPr>
              <a:t> εκπαίδευση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l-GR" altLang="el-GR" sz="2500" dirty="0">
                <a:latin typeface="Arial" panose="020B0604020202020204" pitchFamily="34" charset="0"/>
              </a:rPr>
              <a:t>Συμπεριλαμβάνονται πλέον στα διαθέσιμε εργαλεία των εκπαιδευτικών (π.χ.: </a:t>
            </a:r>
            <a:r>
              <a:rPr lang="en-US" altLang="el-GR" sz="2500" dirty="0">
                <a:latin typeface="Arial" panose="020B0604020202020204" pitchFamily="34" charset="0"/>
              </a:rPr>
              <a:t>e-class , Webex </a:t>
            </a:r>
            <a:r>
              <a:rPr lang="el-GR" altLang="el-GR" sz="2500" dirty="0">
                <a:latin typeface="Arial" panose="020B0604020202020204" pitchFamily="34" charset="0"/>
              </a:rPr>
              <a:t>κ.α.)</a:t>
            </a:r>
            <a:endParaRPr kumimoji="0" lang="el-GR" altLang="el-GR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852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281B0B-CB63-840A-6466-50C5EAD59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Συμπεράσματα &amp; Συζήτηση</a:t>
            </a:r>
            <a:br>
              <a:rPr lang="el-GR" b="1" dirty="0"/>
            </a:br>
            <a:endParaRPr lang="el-G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56CD16E-B051-5053-664B-82F8B5A305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670161"/>
            <a:ext cx="9797716" cy="2662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Οι ψηφιακές πλατφόρμες δεν αντικαθιστούν τον εκπαιδευτικό, τον ενδυναμώνουν.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Σημασία στην παιδαγωγική αξιοποίηση.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Συζήτηση: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l-GR" altLang="el-GR" sz="2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Ποιες πλατφόρμες έχετε χρησιμοποιήσει και πώς;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l-GR" altLang="el-GR" sz="2100" dirty="0">
                <a:latin typeface="Arial" panose="020B0604020202020204" pitchFamily="34" charset="0"/>
              </a:rPr>
              <a:t>Πώς θα αξιοποιούσατε την </a:t>
            </a:r>
            <a:r>
              <a:rPr lang="en-US" altLang="el-GR" sz="2100" dirty="0">
                <a:latin typeface="Arial" panose="020B0604020202020204" pitchFamily="34" charset="0"/>
              </a:rPr>
              <a:t>e-class </a:t>
            </a:r>
            <a:r>
              <a:rPr lang="el-GR" altLang="el-GR" sz="2100" dirty="0">
                <a:latin typeface="Arial" panose="020B0604020202020204" pitchFamily="34" charset="0"/>
              </a:rPr>
              <a:t>για την υποστήριξη της διδασκαλίας σας;</a:t>
            </a:r>
            <a:endParaRPr kumimoji="0" lang="el-GR" altLang="el-GR" sz="2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04165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255</Words>
  <Application>Microsoft Office PowerPoint</Application>
  <PresentationFormat>Ευρεία οθόνη</PresentationFormat>
  <Paragraphs>41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Θέμα του Office</vt:lpstr>
      <vt:lpstr>ΠΑΙΔΑΓΩΓΙΚΕΣ ΕΦΑΡΜΟΓΕΣ Η/Υ ΑΣΠΑΙΤΕ Πατρών Μάθημα 6ο   ΨΗΦΙΑΚΕΣ ΠΛΑΤΦΟΜΕΣ ΔΙΔΑΣΚΑΛΙΑΣ &amp; ΜΑΘΗΣΗΣ</vt:lpstr>
      <vt:lpstr>Τι Είναι οι Ψηφιακές Πλατφόρμες Μάθησης;</vt:lpstr>
      <vt:lpstr>Κατηγορίες Ψηφιακών Πλατφορμών</vt:lpstr>
      <vt:lpstr>Παιδαγωγικά Οφέλη</vt:lpstr>
      <vt:lpstr>Προκλήσεις και Περιορισμοί</vt:lpstr>
      <vt:lpstr>Παραδείγματα Διδακτικής Εφαρμογής</vt:lpstr>
      <vt:lpstr>Συμπεράσματα &amp; Συζήτηση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Αθανασία Μπαλωμένου</dc:creator>
  <cp:lastModifiedBy>Αθανασία Μπαλωμένου</cp:lastModifiedBy>
  <cp:revision>9</cp:revision>
  <dcterms:created xsi:type="dcterms:W3CDTF">2024-02-11T13:55:44Z</dcterms:created>
  <dcterms:modified xsi:type="dcterms:W3CDTF">2025-05-15T06:06:03Z</dcterms:modified>
</cp:coreProperties>
</file>