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72" r:id="rId10"/>
    <p:sldId id="268" r:id="rId11"/>
    <p:sldId id="270" r:id="rId12"/>
    <p:sldId id="271" r:id="rId13"/>
    <p:sldId id="273" r:id="rId14"/>
    <p:sldId id="269" r:id="rId1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11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337138-2849-41DF-B971-14E4F850C402}" type="datetimeFigureOut">
              <a:rPr lang="el-GR" smtClean="0"/>
              <a:t>15/5/2025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BAF1C-5038-47A3-B5B6-9D4AD65C88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5270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92BF147-966E-457E-9948-253C81C6C6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F8A3EE9-66C7-46E7-C197-09791DF365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6E46037-D914-58E6-6C3C-C6D44E02C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07CC-F55F-40E3-A5A4-AD69F39470B6}" type="datetimeFigureOut">
              <a:rPr lang="el-GR" smtClean="0"/>
              <a:t>15/5/2025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2C95730-0A33-405A-8B1F-1B5439ABF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8AB1676-840B-0B30-EF7C-C3CCB6744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D1EA-3D1B-4FDC-9D54-F2752C2E06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4817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00AC46-B8FE-F4E3-E5D5-8D207C745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E31E1A03-FE31-A93F-40BB-20950B908A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2554050-3900-C6A1-8EBA-B2AA14ECA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07CC-F55F-40E3-A5A4-AD69F39470B6}" type="datetimeFigureOut">
              <a:rPr lang="el-GR" smtClean="0"/>
              <a:t>15/5/2025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5CB4CE1-3E2B-9926-3F0F-5CE4981D6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300A794-27B0-B0F9-06EA-554E9AFC8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D1EA-3D1B-4FDC-9D54-F2752C2E06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8462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6BDA0B65-14C1-DC70-0CB3-7905BB7687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563E7B5-7FBA-8441-C825-7BF8D438AC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12D8698-876E-ADF8-4032-D90B47136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07CC-F55F-40E3-A5A4-AD69F39470B6}" type="datetimeFigureOut">
              <a:rPr lang="el-GR" smtClean="0"/>
              <a:t>15/5/2025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6B0A278-5F43-99DB-3758-9664EBFCF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7AF762D-158C-0E46-F466-58FD5A1DC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D1EA-3D1B-4FDC-9D54-F2752C2E06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987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C49EBAA-3FFD-A653-98EE-E64A0C01F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BDC9523-F650-54C5-3089-05317F5BC3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E339081-A5A5-B62B-2B4C-E13096065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07CC-F55F-40E3-A5A4-AD69F39470B6}" type="datetimeFigureOut">
              <a:rPr lang="el-GR" smtClean="0"/>
              <a:t>15/5/2025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1E7ABE4-0CF6-A027-3683-1408BA857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4B214F3-BBC9-5529-9647-30DCC9206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D1EA-3D1B-4FDC-9D54-F2752C2E06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23059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DDE871-A800-D5A4-4146-FC5C2B421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A1F910F-2645-4E9D-47F4-8DE78EC934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7C6AB0D-A0C5-FC49-0EFF-399347D5F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07CC-F55F-40E3-A5A4-AD69F39470B6}" type="datetimeFigureOut">
              <a:rPr lang="el-GR" smtClean="0"/>
              <a:t>15/5/2025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32A50B5-50F1-C355-ACAD-0DC6C1B50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510ECD8-B64E-346F-2807-F32F5C347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D1EA-3D1B-4FDC-9D54-F2752C2E06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3229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E9110A5-526B-8B49-DA5E-AD87D65A5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67715D3-111A-3FA4-B09B-4DF6A85AFB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8E4D944E-B2F8-E4B0-DA9F-0A10C3F4D2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485CAA1-3CCE-099A-21BD-33CA1962B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07CC-F55F-40E3-A5A4-AD69F39470B6}" type="datetimeFigureOut">
              <a:rPr lang="el-GR" smtClean="0"/>
              <a:t>15/5/2025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20A9072-9180-79A4-5FC1-DAEFA1A94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A13EB1C-B68C-6AA3-3CC7-232E8FA86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D1EA-3D1B-4FDC-9D54-F2752C2E06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4201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D2D982E-9827-4B49-7855-2135CFF49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10060E6-BA61-06C5-75E3-BBA67E273E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F2A82172-2586-BD3D-BAAD-903BB7365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69B81A0C-C09A-8225-4D40-1BDA7C11A7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39DAD1F-5308-CBDF-9DB1-5EE278CEA7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7CE33999-6FE8-CFDF-6371-4BC69BB00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07CC-F55F-40E3-A5A4-AD69F39470B6}" type="datetimeFigureOut">
              <a:rPr lang="el-GR" smtClean="0"/>
              <a:t>15/5/2025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CE05A7A2-6A5E-0A71-73A3-74ECF67BE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119687EB-C05D-18CE-AA81-365A74934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D1EA-3D1B-4FDC-9D54-F2752C2E06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7584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E53DA6-1690-6880-1CD7-B11FB5332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CACDC4BC-E58C-2BAC-20CD-373C10953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07CC-F55F-40E3-A5A4-AD69F39470B6}" type="datetimeFigureOut">
              <a:rPr lang="el-GR" smtClean="0"/>
              <a:t>15/5/2025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D6A4CEA5-9E60-7304-6FB2-B163DFD11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EB5EE71-25C1-D3A4-AEBE-A422DA965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D1EA-3D1B-4FDC-9D54-F2752C2E06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40568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849DEB3D-3786-935E-823E-4EDB9B462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07CC-F55F-40E3-A5A4-AD69F39470B6}" type="datetimeFigureOut">
              <a:rPr lang="el-GR" smtClean="0"/>
              <a:t>15/5/2025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758AEF04-61FE-3779-CC95-956BF8F8C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BD0179DA-C4A3-8A6F-E5EF-C35CAF0D9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D1EA-3D1B-4FDC-9D54-F2752C2E06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6379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D9654DA-2D17-7E20-8C43-894BA5625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944C3EC-B939-7B96-DAD7-41C8BC2A6F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C58134D-58B1-7616-36B9-0AB27A397C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E0B26F5-17EA-244D-8B54-D6056C6E0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07CC-F55F-40E3-A5A4-AD69F39470B6}" type="datetimeFigureOut">
              <a:rPr lang="el-GR" smtClean="0"/>
              <a:t>15/5/2025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8ABD2D8-67B6-D7B6-B0E6-DCE644FE0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A385BDF-E366-EEA7-247D-03A016FC0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D1EA-3D1B-4FDC-9D54-F2752C2E06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7489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F40A470-5377-4219-8EF2-CC2E5610B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A1176862-2147-4864-119C-7FD64B728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05FD4AB-12D8-C8C6-26B2-123C76CF17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89A10AB-9CC0-9F36-D4FC-BA185CAA4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07CC-F55F-40E3-A5A4-AD69F39470B6}" type="datetimeFigureOut">
              <a:rPr lang="el-GR" smtClean="0"/>
              <a:t>15/5/2025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0F2C17A-8BA6-47D4-0F9D-504E55452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2D29075-42FD-38FC-E5FA-ED9419CEA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D1EA-3D1B-4FDC-9D54-F2752C2E06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203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9A63AC67-6C9D-005D-4238-A882589D6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0FD6C4F-BA37-F86F-73DA-991A9A11D4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5EF5864-9F8F-68E4-988C-96E6BEDE9F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4C07CC-F55F-40E3-A5A4-AD69F39470B6}" type="datetimeFigureOut">
              <a:rPr lang="el-GR" smtClean="0"/>
              <a:t>15/5/2025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75CFC57-69E9-832B-25EE-EA83584A9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183D759-0206-D635-7809-A891138AC8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D1D1EA-3D1B-4FDC-9D54-F2752C2E06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41838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2385864" y="1412776"/>
            <a:ext cx="7772400" cy="1800200"/>
          </a:xfrm>
        </p:spPr>
        <p:txBody>
          <a:bodyPr>
            <a:noAutofit/>
          </a:bodyPr>
          <a:lstStyle/>
          <a:p>
            <a:r>
              <a:rPr lang="el-GR" sz="3700" b="1" dirty="0"/>
              <a:t>ΠΑΙΔΑΓΩΓΙΚΕΣ ΕΦΑΡΜΟΓΕΣ Η/Υ</a:t>
            </a:r>
            <a:br>
              <a:rPr lang="el-GR" sz="3700" dirty="0"/>
            </a:br>
            <a:r>
              <a:rPr lang="el-GR" sz="3700" dirty="0"/>
              <a:t>ΑΣΠΑΙΤΕ</a:t>
            </a:r>
            <a:r>
              <a:rPr lang="el-GR" sz="3800" dirty="0"/>
              <a:t> Πατρών</a:t>
            </a:r>
            <a:br>
              <a:rPr lang="el-GR" sz="3800" dirty="0"/>
            </a:br>
            <a:r>
              <a:rPr lang="el-GR" sz="3800" b="1" dirty="0"/>
              <a:t>Μάθημα 7</a:t>
            </a:r>
            <a:r>
              <a:rPr lang="el-GR" sz="3800" b="1" baseline="30000" dirty="0"/>
              <a:t>ο</a:t>
            </a:r>
            <a:r>
              <a:rPr lang="el-GR" sz="3800" b="1" dirty="0"/>
              <a:t> </a:t>
            </a:r>
            <a:br>
              <a:rPr lang="el-GR" sz="3800" dirty="0"/>
            </a:br>
            <a:br>
              <a:rPr lang="el-GR" sz="3800" dirty="0"/>
            </a:br>
            <a:r>
              <a:rPr lang="el-GR" sz="3800" dirty="0"/>
              <a:t>Ασφάλεια στο διαδίκτυο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215680" y="5877272"/>
            <a:ext cx="6112768" cy="980728"/>
          </a:xfrm>
        </p:spPr>
        <p:txBody>
          <a:bodyPr>
            <a:normAutofit/>
          </a:bodyPr>
          <a:lstStyle/>
          <a:p>
            <a:r>
              <a:rPr lang="el-GR" dirty="0"/>
              <a:t>Δρ Αθανασία Μπαλωμένου</a:t>
            </a:r>
          </a:p>
          <a:p>
            <a:r>
              <a:rPr lang="en-US" dirty="0"/>
              <a:t>smpalom@upatras.gr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3C888F6-84B1-A454-3952-7C550006F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Διαδικτυακός εκφοβισμός (</a:t>
            </a:r>
            <a:r>
              <a:rPr lang="en-US" dirty="0"/>
              <a:t>Cyberbullying)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0E1CF6C-69B8-15EC-D65C-4D76D7E002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el-GR" dirty="0"/>
            </a:br>
            <a:r>
              <a:rPr lang="el-GR" dirty="0"/>
              <a:t>Η σκόπιμη και επαναλαμβανόμενη χρήση ψηφιακών μέσων (π.χ. κοινωνικά δίκτυα, μηνύματα, email) για την παρενόχληση, ταπείνωση ή εκφοβισμό ατόμου.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619673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70D1A28-A744-29F7-F1B7-0D4015ACC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Ενδεικτικές Μορφές </a:t>
            </a:r>
            <a:r>
              <a:rPr lang="el-GR" b="1" dirty="0" err="1"/>
              <a:t>Cyberbullying</a:t>
            </a:r>
            <a:r>
              <a:rPr lang="el-GR" b="1" dirty="0"/>
              <a:t>:</a:t>
            </a:r>
            <a:br>
              <a:rPr lang="el-GR" b="1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06F87A6-B7D3-71EF-9811-9A4BE2784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Υβριστικά σχόλια ή προσβολές </a:t>
            </a:r>
            <a:r>
              <a:rPr lang="el-GR" dirty="0" err="1"/>
              <a:t>online</a:t>
            </a: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Διασπορά ψευδών φημών ή φωτογραφιών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Αποκλεισμός από διαδικτυακές ομάδες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Αποστολή απειλητικών ή ενοχλητικών μηνυμάτων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10734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18DACDE-1B79-19CB-4877-2037B8728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Ενδεικτικές Συνέπειες στα Θύματα:</a:t>
            </a:r>
            <a:br>
              <a:rPr lang="el-GR" b="1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2DA8839-29B5-5520-36F9-B356BF015D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Άγχος, κατάθλιψη, χαμηλή αυτοεκτίμηση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Απομάκρυνση από το σχολικό και κοινωνικό περιβάλλον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Ακαδημαϊκή πτώση και απομόνωση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073780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25E14D9-DE41-429F-E8B0-37135913C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 Ρόλος του Εκπαιδευτικού &amp; του σχολείου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21FA902-9742-219E-6DA6-74D4D113AD6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185686"/>
            <a:ext cx="9339736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Εντοπισμός και αναγνώριση περιστατικών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Ενίσχυση της </a:t>
            </a:r>
            <a:r>
              <a:rPr kumimoji="0" lang="el-GR" altLang="el-GR" sz="2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ενσυναίσθησης</a:t>
            </a:r>
            <a:r>
              <a:rPr kumimoji="0" lang="el-GR" altLang="el-GR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και της αποδοχής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Συνεργασία με γονείς και φορείς για διαχείριση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Δημιουργία ασφαλούς, υποστηρικτικού σχολικού περιβάλλοντος</a:t>
            </a:r>
          </a:p>
        </p:txBody>
      </p:sp>
    </p:spTree>
    <p:extLst>
      <p:ext uri="{BB962C8B-B14F-4D97-AF65-F5344CB8AC3E}">
        <p14:creationId xmlns:p14="http://schemas.microsoft.com/office/powerpoint/2010/main" val="23075001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45AC7EC-908A-3A75-67FA-EF6FD91A1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Συμπεράσματα &amp; Συζήτηση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FD00EFB-E8B6-A064-28FA-6BA2645D021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1" y="2993326"/>
            <a:ext cx="10515600" cy="2015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Η ασφάλεια στο διαδίκτυο είναι θεμέλιο της ψηφιακής παιδείας.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Ενδυνάμωση εκπαιδευτικών και μαθητών για υπεύθυνη χρήση.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l-GR" altLang="el-GR" sz="2500" dirty="0">
                <a:latin typeface="Arial" panose="020B0604020202020204" pitchFamily="34" charset="0"/>
              </a:rPr>
              <a:t>Συνεργασία με ειδικούς (π.χ. τμήμα δίωξης ηλεκτρονικού </a:t>
            </a:r>
            <a:r>
              <a:rPr lang="el-GR" altLang="el-GR" sz="2500">
                <a:latin typeface="Arial" panose="020B0604020202020204" pitchFamily="34" charset="0"/>
              </a:rPr>
              <a:t>εγκλήματος ΕΛ.ΑΣ., </a:t>
            </a:r>
            <a:r>
              <a:rPr lang="el-GR" altLang="el-GR" sz="2500" dirty="0">
                <a:latin typeface="Arial" panose="020B0604020202020204" pitchFamily="34" charset="0"/>
              </a:rPr>
              <a:t>ψυχολόγους κ.α.)</a:t>
            </a:r>
            <a:endParaRPr kumimoji="0" lang="el-GR" altLang="el-GR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Συζήτηση: Ποιες στρατηγικές έχετε εφαρμόσει ή θα προτείνατε;</a:t>
            </a:r>
          </a:p>
        </p:txBody>
      </p:sp>
    </p:spTree>
    <p:extLst>
      <p:ext uri="{BB962C8B-B14F-4D97-AF65-F5344CB8AC3E}">
        <p14:creationId xmlns:p14="http://schemas.microsoft.com/office/powerpoint/2010/main" val="2148067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9BE3DBD-1EA7-A97D-D804-FD591EDCA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Είναι η Ασφάλεια στο Διαδίκτυο;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456E519-D63A-78ED-4BDF-7E0ACD8F5E0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424213"/>
            <a:ext cx="10054389" cy="11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Σύνολο μέτρων για την προστασία προσωπικών δεδομένων, συσκευών και ψηφιακής ταυτότητας.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Αφορά όλους τους χρήστες: μαθητές, εκπαιδευτικούς, γονείς.</a:t>
            </a:r>
          </a:p>
        </p:txBody>
      </p:sp>
    </p:spTree>
    <p:extLst>
      <p:ext uri="{BB962C8B-B14F-4D97-AF65-F5344CB8AC3E}">
        <p14:creationId xmlns:p14="http://schemas.microsoft.com/office/powerpoint/2010/main" val="411290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5788FEA-E444-321B-EF71-E1FB7CD8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Δύο Επίπεδα: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0257202-C039-2314-49BB-7D30D835B4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Πρόληψη</a:t>
            </a:r>
          </a:p>
          <a:p>
            <a:r>
              <a:rPr lang="el-GR" dirty="0"/>
              <a:t>καταπολέμηση</a:t>
            </a:r>
          </a:p>
        </p:txBody>
      </p:sp>
    </p:spTree>
    <p:extLst>
      <p:ext uri="{BB962C8B-B14F-4D97-AF65-F5344CB8AC3E}">
        <p14:creationId xmlns:p14="http://schemas.microsoft.com/office/powerpoint/2010/main" val="3148844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B269636-9A0D-8ED3-3B10-8E3C97C15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Κίνδυνοι στο Διαδίκτυο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A9ECC63-FE3F-8702-C0F0-E836026F297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247241"/>
            <a:ext cx="6975371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Κακόβουλο λογισμικό (</a:t>
            </a:r>
            <a:r>
              <a:rPr kumimoji="0" lang="el-GR" altLang="el-GR" sz="23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malware</a:t>
            </a:r>
            <a:r>
              <a:rPr kumimoji="0" lang="el-GR" altLang="el-GR" sz="2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  <a:endParaRPr kumimoji="0" lang="el-GR" altLang="el-GR" sz="2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3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Phishing</a:t>
            </a:r>
            <a:r>
              <a:rPr kumimoji="0" lang="el-GR" altLang="el-GR" sz="2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Απόπειρες εξαπάτησης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Εκφοβισμός στον κυβερνοχώρο (</a:t>
            </a:r>
            <a:r>
              <a:rPr kumimoji="0" lang="el-GR" altLang="el-GR" sz="23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cyberbullying</a:t>
            </a:r>
            <a:r>
              <a:rPr kumimoji="0" lang="el-GR" altLang="el-GR" sz="2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  <a:endParaRPr kumimoji="0" lang="el-GR" altLang="el-GR" sz="2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3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Υπερέκθεση</a:t>
            </a:r>
            <a:r>
              <a:rPr kumimoji="0" lang="el-GR" altLang="el-GR" sz="2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προσωπικών πληροφοριών</a:t>
            </a:r>
            <a:endParaRPr kumimoji="0" lang="el-GR" altLang="el-GR" sz="2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114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6497A78-F64C-D61E-CC6F-A08DFB936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Βασικές Αρχές Ψηφιακής Ασφάλειας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3E6C60F-6928-8B03-5F5A-DED82162A71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247241"/>
            <a:ext cx="4592539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Δυνατοί και μοναδικοί κωδικοί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Διπλή ταυτοποίηση (2FA)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Προσοχή σε ύποπτα </a:t>
            </a:r>
            <a:r>
              <a:rPr kumimoji="0" lang="el-GR" altLang="el-GR" sz="2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emails</a:t>
            </a:r>
            <a:r>
              <a:rPr kumimoji="0" lang="el-GR" altLang="el-GR" sz="2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/</a:t>
            </a:r>
            <a:r>
              <a:rPr kumimoji="0" lang="el-GR" altLang="el-GR" sz="2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links</a:t>
            </a:r>
            <a:endParaRPr kumimoji="0" lang="el-GR" altLang="el-GR" sz="2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Τακτικές ενημερώσεις λογισμικού</a:t>
            </a:r>
          </a:p>
        </p:txBody>
      </p:sp>
    </p:spTree>
    <p:extLst>
      <p:ext uri="{BB962C8B-B14F-4D97-AF65-F5344CB8AC3E}">
        <p14:creationId xmlns:p14="http://schemas.microsoft.com/office/powerpoint/2010/main" val="2397329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EBEFFED-2B11-5C5D-695F-4779C4FC8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 Ρόλος του Εκπαιδευτικού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3762788-4CE0-194C-302A-C11F47DF7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2736" y="2695073"/>
            <a:ext cx="10311063" cy="348188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Καλλιέργεια ψηφιακής υπευθυνότητας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Εκπαίδευση μαθητών για ασφαλή χρήση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Συνεργασία με γονείς και σχολική κοινότητα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11293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2FE9326-9F7A-A341-56D1-CF68DE625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Ενδεικτικά Εκπαιδευτικά Εργαλεία &amp; Πλατφόρμες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7A328F9-C3F8-4BB9-4252-CA6EEB9B782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247241"/>
            <a:ext cx="9738435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3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Saferinternet.gr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3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Cyberkid.gov.gr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3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Google’s</a:t>
            </a:r>
            <a:r>
              <a:rPr kumimoji="0" lang="el-GR" altLang="el-GR" sz="23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23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</a:t>
            </a:r>
            <a:r>
              <a:rPr kumimoji="0" lang="el-GR" altLang="el-GR" sz="23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Internet </a:t>
            </a:r>
            <a:r>
              <a:rPr kumimoji="0" lang="el-GR" altLang="el-GR" sz="23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Awesome</a:t>
            </a:r>
            <a:endParaRPr kumimoji="0" lang="el-GR" altLang="el-GR" sz="23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3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Πλατφόρμες με υλικό και δραστηριότητες για την ασφάλεια στο διαδίκτυο</a:t>
            </a:r>
          </a:p>
        </p:txBody>
      </p:sp>
    </p:spTree>
    <p:extLst>
      <p:ext uri="{BB962C8B-B14F-4D97-AF65-F5344CB8AC3E}">
        <p14:creationId xmlns:p14="http://schemas.microsoft.com/office/powerpoint/2010/main" val="951752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AFA5238-7474-CDAF-6D70-82EA66808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Διδακτικό Παράδειγμα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A42E285-CE5C-7B4D-2A28-28FA64C93C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Δραστηριότητες με τη μορφή</a:t>
            </a:r>
          </a:p>
          <a:p>
            <a:r>
              <a:rPr lang="el-GR" dirty="0"/>
              <a:t> παιχνίδι ρόλων για αναγνώριση </a:t>
            </a:r>
            <a:r>
              <a:rPr lang="el-GR" dirty="0" err="1"/>
              <a:t>phishing</a:t>
            </a:r>
            <a:r>
              <a:rPr lang="el-GR" dirty="0"/>
              <a:t>, </a:t>
            </a:r>
          </a:p>
          <a:p>
            <a:r>
              <a:rPr lang="el-GR" dirty="0"/>
              <a:t>κουίζ, </a:t>
            </a:r>
          </a:p>
          <a:p>
            <a:r>
              <a:rPr lang="el-GR" dirty="0"/>
              <a:t>δημιουργία αφίσας με συμβουλές ή μηνύματα ευαισθητοποίησης</a:t>
            </a:r>
          </a:p>
        </p:txBody>
      </p:sp>
    </p:spTree>
    <p:extLst>
      <p:ext uri="{BB962C8B-B14F-4D97-AF65-F5344CB8AC3E}">
        <p14:creationId xmlns:p14="http://schemas.microsoft.com/office/powerpoint/2010/main" val="264757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64014CA-1121-8AFB-CE5F-F1C0ADA30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Εκφοβισμός (</a:t>
            </a:r>
            <a:r>
              <a:rPr lang="en-US" dirty="0"/>
              <a:t>bullying)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7B3FC72-2433-B6D7-778A-602BDB0AAC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Θύτης – θύμα - Θεατής</a:t>
            </a:r>
          </a:p>
        </p:txBody>
      </p:sp>
    </p:spTree>
    <p:extLst>
      <p:ext uri="{BB962C8B-B14F-4D97-AF65-F5344CB8AC3E}">
        <p14:creationId xmlns:p14="http://schemas.microsoft.com/office/powerpoint/2010/main" val="294009665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342</Words>
  <Application>Microsoft Office PowerPoint</Application>
  <PresentationFormat>Ευρεία οθόνη</PresentationFormat>
  <Paragraphs>56</Paragraphs>
  <Slides>14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Θέμα του Office</vt:lpstr>
      <vt:lpstr>ΠΑΙΔΑΓΩΓΙΚΕΣ ΕΦΑΡΜΟΓΕΣ Η/Υ ΑΣΠΑΙΤΕ Πατρών Μάθημα 7ο   Ασφάλεια στο διαδίκτυο</vt:lpstr>
      <vt:lpstr>Τι Είναι η Ασφάλεια στο Διαδίκτυο;</vt:lpstr>
      <vt:lpstr>Δύο Επίπεδα:</vt:lpstr>
      <vt:lpstr>Κίνδυνοι στο Διαδίκτυο</vt:lpstr>
      <vt:lpstr>Βασικές Αρχές Ψηφιακής Ασφάλειας</vt:lpstr>
      <vt:lpstr>Ο Ρόλος του Εκπαιδευτικού</vt:lpstr>
      <vt:lpstr>Ενδεικτικά Εκπαιδευτικά Εργαλεία &amp; Πλατφόρμες</vt:lpstr>
      <vt:lpstr>Διδακτικό Παράδειγμα</vt:lpstr>
      <vt:lpstr>Εκφοβισμός (bullying)</vt:lpstr>
      <vt:lpstr>Διαδικτυακός εκφοβισμός (Cyberbullying)</vt:lpstr>
      <vt:lpstr>Ενδεικτικές Μορφές Cyberbullying: </vt:lpstr>
      <vt:lpstr>Ενδεικτικές Συνέπειες στα Θύματα: </vt:lpstr>
      <vt:lpstr>Ο Ρόλος του Εκπαιδευτικού &amp; του σχολείου</vt:lpstr>
      <vt:lpstr>Συμπεράσματα &amp; Συζήτηση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Αθανασία Μπαλωμένου</dc:creator>
  <cp:lastModifiedBy>Αθανασία Μπαλωμένου</cp:lastModifiedBy>
  <cp:revision>19</cp:revision>
  <dcterms:created xsi:type="dcterms:W3CDTF">2024-02-11T13:55:44Z</dcterms:created>
  <dcterms:modified xsi:type="dcterms:W3CDTF">2025-05-15T14:55:51Z</dcterms:modified>
</cp:coreProperties>
</file>