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50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96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543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10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111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708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794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838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28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01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04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30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02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164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21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225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32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7578-150A-45A7-A076-65476D5F81DB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AC369-A885-4FA0-83AA-7ECD638400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894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het.colorado.edu/el/simulations/balloons-and-static-electricit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het.colorado.edu/el/simulations/john-travolta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6E81C647-6F3D-44D2-B6A0-D5EBBBD13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234" y="239147"/>
            <a:ext cx="10986868" cy="1350499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/>
              <a:t>ΠΕΙΡΑΜΑΤΙΚΗ ΔΙΔΑΣΚΑΛΙΑ </a:t>
            </a:r>
            <a:br>
              <a:rPr lang="el-GR" sz="4400" b="1" dirty="0"/>
            </a:br>
            <a:r>
              <a:rPr lang="el-GR" sz="4400" b="1" dirty="0"/>
              <a:t>ΦΥΣΙΚΩΝ ΕΠΙΣΤΗΜΩΝ</a:t>
            </a:r>
          </a:p>
        </p:txBody>
      </p:sp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C74CC257-9209-40FD-877F-54B57162D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037" y="5701721"/>
            <a:ext cx="9959926" cy="910102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Διδάσκουσα: </a:t>
            </a:r>
            <a:r>
              <a:rPr lang="el-GR" b="1" dirty="0" err="1"/>
              <a:t>Δρ</a:t>
            </a:r>
            <a:r>
              <a:rPr lang="el-GR" b="1" dirty="0"/>
              <a:t> Βασιλική Πιλάτου, Εκπαιδευτικός</a:t>
            </a:r>
          </a:p>
          <a:p>
            <a:pPr algn="ctr"/>
            <a:r>
              <a:rPr lang="el-GR" b="1" dirty="0"/>
              <a:t>Διδάσκουσα Π.Τ.Ε.Α. Π.Θ., Επιστημονική Συνεργάτης ΑΣΠΑΙΤΕ Παράρτημα Βόλου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3CD3919-6CB6-4829-8DF8-F062C417A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59" y="1589646"/>
            <a:ext cx="5954482" cy="3945741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408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AA322-07BF-4A53-B00A-FF80EABD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Περιεχόμενο Μαθήματος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745C98-324A-4389-9470-EF1F1622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1913933"/>
            <a:ext cx="11054479" cy="47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el-GR" sz="26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Γνωριμία με τις δυνάμεις</a:t>
            </a:r>
            <a:endParaRPr lang="el-GR" sz="26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endParaRPr lang="el-GR" sz="14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el-GR" sz="26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Δυνάμεις από αλληλεπίδραση. Δράση – Αντίδραση</a:t>
            </a:r>
            <a:endParaRPr lang="el-GR" sz="26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endParaRPr lang="el-GR" sz="14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el-GR" sz="26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Φαινόμενα που σχετίζονται με τη θερμότητα</a:t>
            </a:r>
            <a:endParaRPr lang="el-GR" sz="26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endParaRPr lang="el-GR" sz="14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el-GR" sz="26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Μελέτη της αέριας κατάστασης</a:t>
            </a:r>
            <a:endParaRPr lang="el-GR" sz="26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endParaRPr lang="el-GR" sz="14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el-GR" sz="2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Φαινόμενα που σχετίζονται </a:t>
            </a:r>
            <a:r>
              <a:rPr lang="el-GR" sz="26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με τον </a:t>
            </a:r>
            <a:r>
              <a:rPr lang="el-GR" sz="2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στατικό ηλεκτρισμό</a:t>
            </a:r>
            <a:endParaRPr lang="el-GR" sz="2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endParaRPr lang="el-GR" sz="14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el-GR" sz="26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Ηλεκτρικό κύκλωμα. Φορά και αποτελέσματα του ηλεκτρικού ρεύματος Μαγνήτες και ηλεκτρομαγνήτες</a:t>
            </a:r>
            <a:endParaRPr lang="el-GR" sz="2600" b="1" dirty="0">
              <a:solidFill>
                <a:schemeClr val="bg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0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594E3478-D364-4484-87B9-9E90068A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l-GR" dirty="0"/>
              <a:t>Περιεχόμενο Μαθήματος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1A90F-45B5-440D-95BD-311E8C2A2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60" y="2139391"/>
            <a:ext cx="11054479" cy="39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457200" indent="-457200">
              <a:lnSpc>
                <a:spcPct val="120000"/>
              </a:lnSpc>
              <a:buFontTx/>
              <a:buAutoNum type="arabicPeriod" startAt="7"/>
              <a:defRPr/>
            </a:pPr>
            <a:r>
              <a:rPr lang="el-GR" sz="26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Μέτρηση μεγεθών στο ηλεκτρικό  κύκλωμα. Χρήση μοντέλων για την αναπαράστασή τους</a:t>
            </a:r>
            <a:endParaRPr lang="el-GR" sz="26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 startAt="7"/>
              <a:defRPr/>
            </a:pPr>
            <a:endParaRPr lang="el-GR" sz="14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 startAt="7"/>
              <a:defRPr/>
            </a:pPr>
            <a:r>
              <a:rPr lang="el-GR" sz="26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Κατεργασία γυαλιού και συναρμολόγηση απλών συσκευών</a:t>
            </a:r>
            <a:r>
              <a:rPr lang="el-GR" sz="2600" b="1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l-GR" sz="26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χημείας</a:t>
            </a:r>
            <a:endParaRPr lang="el-GR" sz="26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 startAt="7"/>
              <a:defRPr/>
            </a:pPr>
            <a:endParaRPr lang="el-GR" sz="14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 startAt="7"/>
              <a:defRPr/>
            </a:pPr>
            <a:r>
              <a:rPr lang="el-GR" sz="26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Μίγματα – διαλύματα και χημικές αντιδράσεις</a:t>
            </a:r>
            <a:endParaRPr lang="el-GR" sz="26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 startAt="7"/>
              <a:defRPr/>
            </a:pPr>
            <a:endParaRPr lang="el-GR" sz="14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 startAt="7"/>
              <a:defRPr/>
            </a:pPr>
            <a:r>
              <a:rPr lang="el-GR" sz="26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Οξέα – βάσεις – άλατα</a:t>
            </a:r>
            <a:endParaRPr lang="el-GR" sz="26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 startAt="7"/>
              <a:defRPr/>
            </a:pPr>
            <a:endParaRPr lang="el-GR" sz="1400" b="1" dirty="0">
              <a:solidFill>
                <a:schemeClr val="bg1"/>
              </a:solidFill>
              <a:latin typeface="Times New Roman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 startAt="7"/>
              <a:defRPr/>
            </a:pPr>
            <a:r>
              <a:rPr lang="el-GR" sz="26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Διαλυτότητα ουσιών – Περιεκτικότητα διαλυμάτων</a:t>
            </a:r>
            <a:endParaRPr lang="el-GR" sz="2600" b="1" dirty="0">
              <a:solidFill>
                <a:schemeClr val="bg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9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71C044-AD9D-419D-B815-6F25ACC2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μοντέλο του υλικού οικοδομήματος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504719-3950-417D-8C48-B3DF76B0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2383"/>
            <a:ext cx="5401818" cy="289323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426A62E-1F08-4C3E-9240-15650E47F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702" y="1982383"/>
            <a:ext cx="5786468" cy="289323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A47B874-5F15-4FF3-B3B2-1FD3A8BB2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093" y="3964766"/>
            <a:ext cx="5431813" cy="28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CF6187-52F3-417B-9C3C-AE4523E3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89075"/>
            <a:ext cx="9613861" cy="921737"/>
          </a:xfrm>
        </p:spPr>
        <p:txBody>
          <a:bodyPr>
            <a:noAutofit/>
          </a:bodyPr>
          <a:lstStyle/>
          <a:p>
            <a:r>
              <a:rPr lang="el-G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Φαινόμενα που σχετίζονται με το στατικό ηλεκτρισμό</a:t>
            </a:r>
            <a:endParaRPr lang="el-GR" sz="2900" dirty="0"/>
          </a:p>
        </p:txBody>
      </p:sp>
      <p:pic>
        <p:nvPicPr>
          <p:cNvPr id="5" name="Εικόνα 4">
            <a:hlinkClick r:id="rId2"/>
            <a:extLst>
              <a:ext uri="{FF2B5EF4-FFF2-40B4-BE49-F238E27FC236}">
                <a16:creationId xmlns:a16="http://schemas.microsoft.com/office/drawing/2014/main" id="{EA8D7246-545B-4007-A8BC-A560B8988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30" y="1950915"/>
            <a:ext cx="8697539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7E2E6F9-D907-4188-BFF6-2FC45695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89075"/>
            <a:ext cx="9613861" cy="921737"/>
          </a:xfrm>
        </p:spPr>
        <p:txBody>
          <a:bodyPr>
            <a:noAutofit/>
          </a:bodyPr>
          <a:lstStyle/>
          <a:p>
            <a:r>
              <a:rPr lang="el-G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Φαινόμενα που σχετίζονται με το στατικό ηλεκτρισμό</a:t>
            </a:r>
            <a:endParaRPr lang="el-GR" sz="2900" dirty="0"/>
          </a:p>
        </p:txBody>
      </p:sp>
      <p:pic>
        <p:nvPicPr>
          <p:cNvPr id="7" name="Εικόνα 6">
            <a:hlinkClick r:id="rId2"/>
            <a:extLst>
              <a:ext uri="{FF2B5EF4-FFF2-40B4-BE49-F238E27FC236}">
                <a16:creationId xmlns:a16="http://schemas.microsoft.com/office/drawing/2014/main" id="{2166AC23-0E98-4255-8BF4-15055D847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45" y="2003308"/>
            <a:ext cx="9735909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7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62E7AC-A73F-4050-B877-BAA72719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94" y="140109"/>
            <a:ext cx="809266" cy="6577781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2400" b="1" dirty="0"/>
              <a:t>Ε</a:t>
            </a:r>
            <a:br>
              <a:rPr lang="el-GR" sz="2400" b="1" dirty="0"/>
            </a:br>
            <a:r>
              <a:rPr lang="el-GR" sz="2400" b="1" dirty="0"/>
              <a:t>Ρ</a:t>
            </a:r>
            <a:br>
              <a:rPr lang="el-GR" sz="2400" b="1" dirty="0"/>
            </a:br>
            <a:r>
              <a:rPr lang="el-GR" sz="2400" b="1" dirty="0"/>
              <a:t>Γ</a:t>
            </a:r>
            <a:br>
              <a:rPr lang="el-GR" sz="2400" b="1" dirty="0"/>
            </a:br>
            <a:r>
              <a:rPr lang="el-GR" sz="2400" b="1" dirty="0"/>
              <a:t>Α</a:t>
            </a:r>
            <a:br>
              <a:rPr lang="el-GR" sz="2400" b="1" dirty="0"/>
            </a:br>
            <a:r>
              <a:rPr lang="el-GR" sz="2400" b="1" dirty="0"/>
              <a:t>Σ</a:t>
            </a:r>
            <a:br>
              <a:rPr lang="el-GR" sz="2400" b="1" dirty="0"/>
            </a:br>
            <a:r>
              <a:rPr lang="el-GR" sz="2400" b="1" dirty="0"/>
              <a:t>Ι</a:t>
            </a:r>
            <a:br>
              <a:rPr lang="el-GR" sz="2400" b="1" dirty="0"/>
            </a:br>
            <a:r>
              <a:rPr lang="el-GR" sz="2400" b="1" dirty="0"/>
              <a:t>Α</a:t>
            </a:r>
            <a:br>
              <a:rPr lang="el-GR" sz="2400" b="1" dirty="0"/>
            </a:br>
            <a:br>
              <a:rPr lang="el-GR" sz="2400" b="1" dirty="0"/>
            </a:br>
            <a:r>
              <a:rPr lang="el-GR" sz="2400" b="1" dirty="0"/>
              <a:t>Γ</a:t>
            </a:r>
            <a:br>
              <a:rPr lang="el-GR" sz="2400" b="1" dirty="0"/>
            </a:br>
            <a:r>
              <a:rPr lang="el-GR" sz="2400" b="1" dirty="0"/>
              <a:t>Ι</a:t>
            </a:r>
            <a:br>
              <a:rPr lang="el-GR" sz="2400" b="1" dirty="0"/>
            </a:br>
            <a:r>
              <a:rPr lang="el-GR" sz="2400" b="1" dirty="0"/>
              <a:t>Α</a:t>
            </a:r>
            <a:br>
              <a:rPr lang="el-GR" sz="2400" b="1" dirty="0"/>
            </a:br>
            <a:br>
              <a:rPr lang="el-GR" sz="2400" b="1" dirty="0"/>
            </a:br>
            <a:r>
              <a:rPr lang="el-GR" sz="2400" b="1" dirty="0"/>
              <a:t>Τ</a:t>
            </a:r>
            <a:br>
              <a:rPr lang="el-GR" sz="2400" b="1" dirty="0"/>
            </a:br>
            <a:r>
              <a:rPr lang="el-GR" sz="2400" b="1" dirty="0"/>
              <a:t>Ο</a:t>
            </a:r>
            <a:br>
              <a:rPr lang="el-GR" sz="2400" b="1" dirty="0"/>
            </a:br>
            <a:br>
              <a:rPr lang="el-GR" sz="2400" b="1" dirty="0"/>
            </a:br>
            <a:r>
              <a:rPr lang="el-GR" sz="2400" b="1" dirty="0"/>
              <a:t>Σ</a:t>
            </a:r>
            <a:br>
              <a:rPr lang="el-GR" sz="2400" b="1" dirty="0"/>
            </a:br>
            <a:r>
              <a:rPr lang="el-GR" sz="2400" b="1" dirty="0"/>
              <a:t>Π</a:t>
            </a:r>
            <a:br>
              <a:rPr lang="el-GR" sz="2400" b="1" dirty="0"/>
            </a:br>
            <a:r>
              <a:rPr lang="el-GR" sz="2400" b="1" dirty="0"/>
              <a:t>Ι</a:t>
            </a:r>
            <a:br>
              <a:rPr lang="el-GR" sz="2400" b="1" dirty="0"/>
            </a:br>
            <a:r>
              <a:rPr lang="el-GR" sz="2400" b="1" dirty="0"/>
              <a:t>Τ</a:t>
            </a:r>
            <a:br>
              <a:rPr lang="el-GR" sz="2400" b="1" dirty="0"/>
            </a:br>
            <a:r>
              <a:rPr lang="el-GR" sz="2400" b="1" dirty="0"/>
              <a:t>Ι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D2C607A-0493-456D-88E6-8ABD341C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37" y="140108"/>
            <a:ext cx="5255326" cy="657778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5453222"/>
      </p:ext>
    </p:extLst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Βερολίνο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Βερολίνο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ερολίν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TM04033917[[fn=Βερολίνο]]</Template>
  <TotalTime>83</TotalTime>
  <Words>164</Words>
  <Application>Microsoft Office PowerPoint</Application>
  <PresentationFormat>Ευρεία οθόνη</PresentationFormat>
  <Paragraphs>29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Trebuchet MS</vt:lpstr>
      <vt:lpstr>Βερολίνο</vt:lpstr>
      <vt:lpstr>ΠΕΙΡΑΜΑΤΙΚΗ ΔΙΔΑΣΚΑΛΙΑ  ΦΥΣΙΚΩΝ ΕΠΙΣΤΗΜΩΝ</vt:lpstr>
      <vt:lpstr>Περιεχόμενο Μαθήματος</vt:lpstr>
      <vt:lpstr>Περιεχόμενο Μαθήματος</vt:lpstr>
      <vt:lpstr>Το μοντέλο του υλικού οικοδομήματος</vt:lpstr>
      <vt:lpstr>Φαινόμενα που σχετίζονται με το στατικό ηλεκτρισμό</vt:lpstr>
      <vt:lpstr>Φαινόμενα που σχετίζονται με το στατικό ηλεκτρισμό</vt:lpstr>
      <vt:lpstr>Ε Ρ Γ Α Σ Ι Α  Γ Ι Α  Τ Ο  Σ Π Ι Τ 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ΠΕΙΡΑΜΑΤΙΚΗ ΔΙΔΑΣΚΑΛΙΑ  ΦΥΣΙΚΩΝ ΕΠΙΣΤΗΜΩΝ</dc:title>
  <dc:creator>Pilatou Vasiliki</dc:creator>
  <cp:lastModifiedBy>Pilatou Vasiliki</cp:lastModifiedBy>
  <cp:revision>22</cp:revision>
  <dcterms:created xsi:type="dcterms:W3CDTF">2021-11-10T10:08:22Z</dcterms:created>
  <dcterms:modified xsi:type="dcterms:W3CDTF">2021-11-10T13:43:45Z</dcterms:modified>
</cp:coreProperties>
</file>