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92" autoAdjust="0"/>
  </p:normalViewPr>
  <p:slideViewPr>
    <p:cSldViewPr>
      <p:cViewPr varScale="1">
        <p:scale>
          <a:sx n="67" d="100"/>
          <a:sy n="6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22/2/2020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714511"/>
          </a:xfrm>
        </p:spPr>
        <p:txBody>
          <a:bodyPr>
            <a:normAutofit/>
          </a:bodyPr>
          <a:lstStyle/>
          <a:p>
            <a:pPr algn="ctr"/>
            <a:r>
              <a:rPr lang="el-GR" sz="4800" smtClean="0"/>
              <a:t>ΠΕΣΥΠ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14314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ΕΙΣΗΓΗΣΗ ΟΜΑΔΕΣ ΣΥΓΚΡΟΥΣΕΙΣ</a:t>
            </a:r>
          </a:p>
          <a:p>
            <a:pPr algn="ctr"/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ΕΙΣΗΓΗΤΗΣ ΚΥΡΙΑΚΙΔΗΣ ΣΤΑΥΡΟΣ [Β.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Sc., M.Sc., Ph.D.] </a:t>
            </a:r>
            <a:endParaRPr lang="el-GR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skyriak@syros.aegean.gr</a:t>
            </a:r>
            <a:endParaRPr lang="el-GR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l-G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214290"/>
            <a:ext cx="8429684" cy="669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ΑΙΤΙΑ ΤΗΣ ΕΝΔΟ-ΟΡΓΑΝΩΣΙΑΚΗΣ ΣΥΓΚΡΟΥΣΗΣ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Οριζόντια διαφοροποίηση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Μεταξύ των τμημάτων μπορεί να υπάρχουν διαφορές στόχων, διαφορές προσώπων ή διαφορές χρονοδιαγραμμάτων, π.χ. το τμήμα μάρκετινγκ μπορεί να επιδιώκει την άμεση προώθηση περισσότερων προϊόντων στην αγορά, ενώ το τμήμα παραγωγής να θέλει να διατηρηθεί η ποιότητα χωρίς βιασύνη.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αλληλεξάρτηση καθηκόντων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Πρόκειται για την περίπτωση όπου η μια μονάδα της οργάνωσης εξαρτάται από την άλλη, όσον αφορά τα μέσα, τα υλικά και την πληροφόρηση, π.χ. τμήμα παραγωγής-τμήμα προμηθειών.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928670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έλλειψη πόρων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Πρόκειται για την περίπτωση όπου ομάδες είναι υποχρεωμένες να μοιραστούν κοινούς πόρους (ηλεκτρονικό εξοπλισμό, προσωπικό, κονδύλια ή πληροφορίες). Μπορεί να υπάρχει σύγκρουση αναφορικά με προτεραιότητες, τον τρόπο κατανομής ή χρήσης των πόρων.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ασυμβατότητα στόχων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Είναι μια από τις συχνότερες αιτίες σύγκρουσης.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214290"/>
            <a:ext cx="814393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Η αβεβαιότητα</a:t>
            </a: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Πρόκειται για τις περιπτώσεις όπου, λόγω ανακατατάξεων ή εσωτερικών προβλημάτων, παύει να υπάρχει η προβλέψιμη σταθερότητα που υπήρχε προηγουμένως στην οργάνωση. Τα νέα ή σύνθετα προβλήματα που απαιτούν την ανεύρεση νέων λύσεων είναι αυτά που εμπεριέχουν τον κίνδυνο της σύγκρουσης, κυρίως όσον αφορά τις αρμοδιότητες.</a:t>
            </a: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Ο χαμηλός βαθμός τυπικότητας</a:t>
            </a: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Όταν υπάρχει τυποποίηση των ρόλων και οι επαφές μεταξύ των ατόμων της οργάνωσης είναι κατά κάποιο τρόπο προγραμματισμένες, δεν υπάρχουν πολλά περιθώρια για προσωπικές ερμηνείες ή παρερμηνείες.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l-G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1571612"/>
            <a:ext cx="807249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Διαφορές στις αμοιβές και στα κριτήρια αξιολόγησης.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Ασάφειες ως προς τις αρμοδιότητες.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Εμπόδια στην επικοινωνία, όπως απόσταση, γλωσσικές διαφορές ή πολιτιστικές διαφορές.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1071546"/>
            <a:ext cx="84296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Διαφορές κύρους &amp; κοινωνικής θέσης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status inconsistencies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π.χ. μερικά τμήματα σε ορισμένες οργανώσεις θεωρούνται υποδεέστερα, υπάρχει διαφορετικός βαθμός συμμετοχής στη λήψη αποφάσεων, την κατανομή των πόρων, ή των αμοιβών. Η αδικημένη ομάδα μπορεί να εκδηλώσει επιθετική συμπεριφορά.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Πολιτιστικές διαφορές.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Π.χ. κουλτούρες και υποκουλτούρες που αναπτύσσονται σε έναν οργανισμό, με διαφορετικές αξίες και πεποιθήσεις.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ΔΙΑΔΙΚΑΣΙΑ ΤΗΣ ΣΥΓΚΡΟΥΣΗΣ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ΣΥΝΕΙΔΗΤΟΠΟΙΗΣΗ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σύγκρουση ξεκινάει όταν ένα μέλος συνειδητοποιεί ότι το άλλο επιδρά στα συμφέροντά του, συνήθως μετά από κάποιο 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εκλυτικό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επεισόδιο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triggering event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που κάνει φανερή αυτή την απειλή των συμφερόντων. Μπορεί να αναφέρεται σε στόχους, συμφέροντα, κρίσεις ή αποφάσεις. Διαμάχη ή κανονιστική σύγκρουση.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ΣΚΕΨΕΙΣ &amp; ΣΥΝΑΙΣΘΗΜΑΤΑ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3" y="642918"/>
            <a:ext cx="835824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ΠΡΟΘΕΣΕΙΣ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 στρατηγικές προθέσεις του ατόμου όσον αφορά το χειρισμό της σύγκρουσης μπορούν να καταταγούν με βάση δύο διαστάσεις: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Συνεργατικότητα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operativeness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προσπάθεια να ικανοποιηθούν τα ενδιαφέροντα και του άλλου μέλους της σύγκρουσης και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Αυτοπεποίθηση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assertiveness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προσπάθεια να ικανοποιηθούν τα δικά του συμφέροντα.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1500174"/>
            <a:ext cx="778674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Υπάρχουν πέντε δυνατές τακτικές προσέγγισης μιας σύγκρουσης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ανταγωνισμός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χαρακτηρίζεται από απόλυτη αυτοπεποίθηση και προσπάθεια για ικανοποίηση των δικών μας συμφερόντων, με πλήρη αδιαφορία για τα συμφέροντα του άλλου.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2143116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διευκόλυνση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χαρακτηρίζεται από προσπάθεια για ικανοποίηση των αναγκών του άλλου μέλους της σύγκρουσης και παντελή έλλειψη αυτοπεποίθησης και επιθετικότητας όσον αφορά τα συμφέροντα του ατόμου.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1785926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συμβιβασμός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ως τακτική εμπεριέχει μέτριο βαθμό αυτοπεποίθησης και συνεργασίας. Γίνεται προσπάθεια να ικανοποιηθούν τα συμφέροντα και των δύο πλευρών, όχι όμως απόλυτα, εφόσον συνεπάγεται κάποια θυσία και από τα δύο μέρη.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357166"/>
            <a:ext cx="778674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ΟΜΑΔΕΣ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ΟΡΙΣΜΟΣ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Δύο ή περισσότερα άτομα που αλληλοεπηρεάζονται μέσα από τη μεταξύ τους κοινωνική αλληλεπίδραση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Forsyth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1983).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2000240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συνεργασία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ως τακτική αντιμετώπισης μιας σύγκρουσης συνεπάγεται υψηλό βαθμό και στις δύο διαστάσεις: επιθυμία για πλήρη ικανοποίηση των στόχων και των δύο πλευρών ή για σύνθεση απόψεων.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28596" y="2071678"/>
            <a:ext cx="83582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αποφυγή,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χαρακτηρίζεται από πλήρη αδιαφορία για τα συμφέροντα και των δύο πλευρών και προσπάθεια του ατόμου να μην εμπλακεί στην όλη διαδικασία.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71472" y="1571612"/>
            <a:ext cx="814393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ΣΥΜΠΕΡΙΦΟΡΑ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ΑΝΤΙΔΡΑΣΗ ΤΟΥ ΑΛΛΟΥ ΜΕΛΟΥΣ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Λογική και έλεγχος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Διακοπή της σχέσης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Επιθετικότητα και καταστροφή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034" y="1643050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ΑΠΟΤΕΛΕΣΜΑΤΑ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τελικό αποτέλεσμα μιας σύγκρουσης μπορεί να είναι η εξεύρεση μιας λύσης, το αδιέξοδο ή άλλου είδους συνέπειες. Το αποτέλεσμα ενός επεισοδίου σύγκρουσης μπορεί να είναι η αφετηρία ενός δεύτερου  επεισοδίου, που θα περάσει από τις ίδιες ή παρόμοιες φάσεις.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19" y="714356"/>
            <a:ext cx="850112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ΠΕΡΙΣΤΑΣΕΙΣ ΟΠΟΥ ΕΙΝΑΙ ΚΑΤΑΛΛΗΛΕΣ ΟΙ ΔΙΑΦΟΡΕΣ ΤΑΚΤΙΚΕΣ ΑΝΤΙΜΕΤΩΠΙΣΗΣ ΜΙΑΣ ΣΥΓΚΡΟΥΣΗΣ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Thomas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1977).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ΑΝΤΑΓΩΝΙΣΜΟΣ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χρειάζεται  γρήγορη και αποφασιστική ενέργεια (π.χ. σε έκτακτες περιστάσεις).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 σημαντικές περιστάσεις, όταν χρειάζεται η λήψη μη δημοφιλών μέτρων (π.χ. περικοπή κονδυλίων, εισαγωγή πειθαρχικών μέτρων κ.λπ.).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 ζωτικά θέματα για την επιχείρηση και όταν γνωρίζεις ότι έχεις δίκιο.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28596" y="642918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ΣΥΝΕΡΓΑΣΙΑ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Προκειμένου να εξευρεθεί μια συνθετική λύση, όταν τα συμφέροντα και των δύο πλευρών είναι σημαντικά και δεν μπορούν να αγνοηθούν. 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ο στόχος σου είναι να μάθεις.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Προκειμένου να συνενωθούν διαφορετικές απόψεις και πληροφορίες.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Προκειμένου να επιτευχθεί η αφοσίωση προς την οργάνωση με την ενοποίηση των συμφερόντων και των δύο πλευρών.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την 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απάλυνση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των συναισθημάτων που έχουν δημιουργηθεί και στις δύο πλευρές.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282" y="214290"/>
            <a:ext cx="8501122" cy="669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ΣΥΜΒΙΒΑΣΜΟΣ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οι επιδιωκόμενοι στόχοι είναι σημαντικοί, αλλά δεν αξίζουν τόσο ώστε να ριψοκινδυνεύσεις τη διάσπαση που τυχόν θα επιφέρουν άλλες τακτικές με μεγαλύτερη αυτοπεποίθηση.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οι δύο αντίπαλοι είναι εξίσου ισχυροί και παράλληλα είναι αφοσιωμένοι σε στόχους αμοιβαία αποκλειόμενους.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την επίτευξη μιας προσωρινής διευθέτησης σε σύνθετα προβλήματα.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την επίτευξη άμεσων λύσεων, όταν υπάρχει πίεση χρόνου.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Ως τελευταίο καταφύγιο, όταν έχουν αποτύχει οι μέθοδοι του ανταγωνισμού και της συνεργασίας.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ΑΠΟΦΥΓΗ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το αντικείμενο είναι ασήμαντο ή υπάρχουν άλλα πιο σημαντικά προβλήματα.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δε βλέπεις καμιά πιθανότητα να ικανοποιήσεις τα δικά σου συμφέροντα.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η σύγχυση που θα επιφέρει εξουδετερώνει τα πλεονεκτήματα που θα έχει η επίλυση.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Προκειμένου να ηρεμήσουν τα πνεύματα και να δουν τα πράγματα και από άλλη πλευρά.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είναι πιο σημαντικό να συλλέξεις περισσότερες πληροφορίες από το να πάρεις μια άμεση απόφαση.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κάποιοι άλλοι μπορούν να επιλύσουν τη σύγκρουση πιο αποτελεσματικά.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το θέμα φαίνεται να άπτεται άλλων θεμάτων ή να ξεκινάει από αλλού.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14282" y="642918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ΔΙΕΥΚΟΛΥΝΣΗ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πιστεύεις ότι έχεις άδικο-προκειμένου να αφήσεις να ακουστεί μια πιο καλή τοποθέτηση ή προκειμένου να μάθεις ή να δείξεις ότι από τη δική σου πλευρά μπορεί να επικρατήσει ή λογική.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το θέμα είναι πιο σημαντικό για τους άλλους παρά για σένα-προκειμένου να ικανοποιήσεις τους άλλους και να εξασφαλίσεις τη συνεργασία τους.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Προκειμένου να αποκομίσεις κάποιο κοινωνικό θαυμασμό, που θα αξιοποιήσεις σε μελλοντική περίσταση.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να ελαχιστοποιήσεις τις απώλειες, όταν προβλέπεις ότι θα χάσεις.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η αρμονία και η σταθερότητα είναι ιδιαίτερα σημαντικές.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 να δώσεις την ευκαιρία στους υφισταμένους να μάθουν από τα λάθη τους.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ΑΝΤΙΜΕΤΩΠΙΣΗ ΤΩΝ ΣΥΓΚΡΟΥΣΕΩΝ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ΠΡΟΛΗΨΗ ΤΩΝ ΕΝΔΟ-ΟΡΓΑΝΩΣΙΑΚΩΝ ΣΥΓΚΡΟΥΣΕΩΝ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Πρέπει να δίνεται έμφαση στην αποδοτικότητα και αποτελεσματικότητα της όλης οργάνωσης και παράλληλα να τονίζεται ο ρόλος των επιμέρους τμημάτων και η συνεισφορά τους στην όλη απόδοση.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Μεταξύ ομάδων της ίδιας οργάνωσης θα πρέπει να υπάρχει επικοινωνία και συνεργασία για την επίλυση κοινών ή 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οργανωσιακών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προβλημάτων.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Θα πρέπει να επιδιώκεται η κυκλική μετακίνηση μελών σε διάφορα τμήματα και η αλλαγή θέσεων εργασίας, για να υπάρξει μεγαλύτερη κατανόηση των ιδιαίτερων προβλημάτων που αντιμετωπίζει το κάθε τμήμα ή η κάθε ομάδα.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214290"/>
            <a:ext cx="79296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Χαρακτηριστικά (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Shaw, 1976).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Η κοινή αντίληψη των ατόμων ότι αποτελούν μια κοινωνική μονάδα, δηλαδή ομάδα.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l-G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Τα κοινά κίνητρα να ικανοποιήσουν με αμοιβαίο τρόπο τις ανάγκες τους.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l-G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Οι κοινοί στόχοι και σκοποί.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l-G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Η οργάνωση: οι σχέσεις δηλαδή των ατόμων ρυθμίζονται από κάποιο σύστημα ρόλων και κοινά αποδεκτών κοινωνικών κανόνων.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Η μεταξύ των ατόμων αλληλεξάρτηση.</a:t>
            </a:r>
            <a:endParaRPr lang="el-G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428596" y="1357298"/>
            <a:ext cx="80724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Να αποφεύγεται η εισαγωγή συνθηκών ανταγωνισμού μεταξύ τμημάτων ή ομάδων.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Να δίνεται έμφαση στο συντονισμό δυνάμεων και ενεργειών με στόχο τη συνολική απόδοση της οργάνωσης.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 αμοιβές θα πρέπει να κατανέμονται με βάση την προσπάθεια και τη συνεισφορά.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85720" y="2000240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ΑΝΤΙΜΕΤΩΠΙΣΗ ΤΟΥ ΑΝΤΑΓΩΝΙΣΜΟΥ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έχει ξεσπάσει ο ανταγωνισμός μεταξύ ομάδων ή τμημάτων, μπορούν να χρησιμοποιηθούν οι εξής τακτικές για τη μείωση ή καταστολή της σύγκρουσης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Schein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1980).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357158" y="785794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εξεύρεση άλλου κοινού εχθρού.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δημιουργία κάποιου νέου απώτερου στόχου.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συνεργασία και η επαφή μεταξύ των ηγετικών στελεχών ή 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υπο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-ομάδων των ανταγωνιζόμενων ομάδων.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οργάνωση εκπαιδευτικών σεμιναρίων ή εργαστηρίων με στόχο την επίλυση της σύγκρουσης. Επαφή, συζήτηση, εντοπισμός των γνωστικών διαστρεβλώσεων και από τις δυο πλευρές.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δημιουργούνται ομάδες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νιώθουν την ανάγκη να δημιουργήσουν κοινωνικές σχέσεις μεταξύ τους.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οι ομάδες αποτελούν πηγή πληροφόρησης τόσο όσον αφορά τον εαυτό μας, όσο και τον εξωτερικό κόσμο.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οι ομάδες μας δίνουν κάποιες αμοιβές (φιλία, αναγνώριση, κύρος, υλικά αγαθά).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η συμμετοχή μας σε μια ομάδα μας δίνει τη δυνατότητα επίτευξης στόχων που δε θα μπορούσαμε να επιτύχουμε μόνοι μας.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 μας ζητείται ή μας υποδεικνύεται να ενταχθούμε σε μια ομάδα. Αυτές οι ομάδες ονομάζονται τυπικές ομάδες.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642918"/>
            <a:ext cx="82153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Πως διαμορφώνονται οι ομάδες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Tuckman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1965).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στάδιο της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διαμόρφωσης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forming stage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Στη φάση αυτή θα γίνει προσπάθεια να καθοριστεί το κύρος και η θέση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status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των μελών της ομάδας, και το κάθε μέλος θα προσπαθήσει να διαπιστώσει σε ποιο βαθμό είναι αποδεκτό από την ομάδα.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στάδιο της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σύγκρουσης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storming stage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Εμφανίζονται οι πρώτες αρνήσεις, αντιρρήσεις και συγκρούσεις. Γίνονται εμφανείς οι διαφορές μεταξύ των μελών. Διαρκεί μέχρι να καθιερωθεί κάποια στοιχειώδης ιεραρχία στην ομάδα.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714356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στάδιο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δημιουργίας κανόνων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norming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Η ομάδα αρχίζει να φτιάχνει τους δικούς της κανόνες συμπεριφοράς.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στάδιο της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επίδοσης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performing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Στη φάση αυτή η ομάδα αρχίζει να ασχολείται με την υλοποίηση του έργου που της έχει ανατεθεί και την επίλυση των προβλημάτων που υπάρχουν ή ανακύπτουν.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στάδιο της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διάλυσης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adjournment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όταν η ομάδα έχει πλέον επιτελέσει το έργο της και σταματάει πια κάθε δραστηριότητα.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85729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ΛΗΨΗ ΑΠΟΦΑΣΕΩΝ ΑΠΟ ΤΗΝ ΟΜΑΔΑ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Stoner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βρήκε ότι οι ομαδικές αποφάσεις ήταν σχεδόν πάντοτε πιο ριψοκίνδυνες από το μέσο όρο των ατομικών αποφάσεων. Στην αρχή το φαινόμενο που παρατηρήθηκε ονομάστηκε ‘στροφή προς το ρίσκο’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risky shift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αλλά βρέθηκε ότι η απόφαση της ομάδας θα κινείται σε κάποιο σημείο μεταξύ των δύο ακραίων περιπτώσεων (πόλων). Η προϋπάρχουσα τάση της ομάδας επιτείνεται. Το φαινόμενο αυτό ονομάστηκε πόλωση της ομάδας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 polarization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Αλλά όταν πρόκειται για πραγματικές ομάδες εργασίας, φαίνεται ότι υπερισχύουν οι ήδη καθιερωμένες διαδικασίες (π.χ. γραφειοκρατική διεκπεραίωση), καθώς και η προϋπάρχουσα πείρα της ομάδας σε ανάλογες ή παρόμοιες περιπτώσεις.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626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ΣΥΓΚΡΟΥΣΗ ΣΤΟΥΣ ΟΡΓΑΝΙΣΜΟΥΣ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σύγκρουση είναι ένα πολύ συχνό φαινόμενο σε όλους τους οργανισμούς. Έχει υπολογιστεί ότι τα διευθυντικά στελέχη ξοδεύουν περίπου το 20% του χρόνου τους για την αντιμετώπιση ή επίλυση κάποιας μορφής σύγκρουσης. Η σύγκρουση εμφανίζεται όταν δύο ή περισσότερα άτομα πρέπει να συνεργαστούν μεταξύ τους για τη λήψη κάποιας απόφασης, την ολοκλήρωση κάποιου έργου ή την επίλυση κάποιου προβλήματος και μεταξύ των ατόμων αυτών: 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Εμφανίζεται σύγκρουση συμφερόντων ή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 ενέργειες του ενός προκαλούν τις αρνητικές αντιδράσεις των άλλων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Stamatis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1987).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7" y="1714488"/>
            <a:ext cx="821537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Ορισμός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ένα μέλος της σύγκρουσης παρεμποδίζει την επίτευξη των στόχων του άλλου μέλους ή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ένα μέλος επιδρά αρνητικά ή πρόκειται να επιδράσει αρνητικά σε αυτά που επιδιώκει, έχει ή επιθυμεί το άλλο μέλος.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1871</Words>
  <Application>Microsoft Office PowerPoint</Application>
  <PresentationFormat>Προβολή στην οθόνη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Ροή</vt:lpstr>
      <vt:lpstr>ΠΕΣΥΠ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ΕΘΝΙΚΗ ΣΧΟΛΗ ΔΗΜΟΣΙΑΣ ΔΙΟΙΚΗΣΗΣ</dc:title>
  <dc:creator>STAVROS</dc:creator>
  <cp:lastModifiedBy>User</cp:lastModifiedBy>
  <cp:revision>43</cp:revision>
  <dcterms:created xsi:type="dcterms:W3CDTF">2011-06-30T15:34:08Z</dcterms:created>
  <dcterms:modified xsi:type="dcterms:W3CDTF">2020-02-22T21:18:51Z</dcterms:modified>
</cp:coreProperties>
</file>