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723" autoAdjust="0"/>
  </p:normalViewPr>
  <p:slideViewPr>
    <p:cSldViewPr snapToGrid="0" snapToObjects="1"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3.png"/><Relationship Id="rId6" Type="http://schemas.openxmlformats.org/officeDocument/2006/relationships/image" Target="../media/image7.svg"/><Relationship Id="rId5" Type="http://schemas.openxmlformats.org/officeDocument/2006/relationships/image" Target="../media/image5.png"/><Relationship Id="rId4" Type="http://schemas.openxmlformats.org/officeDocument/2006/relationships/image" Target="../media/image5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3.png"/><Relationship Id="rId6" Type="http://schemas.openxmlformats.org/officeDocument/2006/relationships/image" Target="../media/image7.svg"/><Relationship Id="rId5" Type="http://schemas.openxmlformats.org/officeDocument/2006/relationships/image" Target="../media/image5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724E55-47E3-42B0-A2DF-5707FD401ADF}" type="doc">
      <dgm:prSet loTypeId="urn:microsoft.com/office/officeart/2005/8/layout/vProcess5" loCatId="process" qsTypeId="urn:microsoft.com/office/officeart/2005/8/quickstyle/simple1" qsCatId="simple" csTypeId="urn:microsoft.com/office/officeart/2005/8/colors/colorful1#1" csCatId="colorful"/>
      <dgm:spPr/>
      <dgm:t>
        <a:bodyPr/>
        <a:lstStyle/>
        <a:p>
          <a:endParaRPr lang="en-US"/>
        </a:p>
      </dgm:t>
    </dgm:pt>
    <dgm:pt modelId="{CDF95BFB-D572-44FA-A425-41817DFB303E}">
      <dgm:prSet/>
      <dgm:spPr/>
      <dgm:t>
        <a:bodyPr/>
        <a:lstStyle/>
        <a:p>
          <a:r>
            <a:rPr lang="en-US"/>
            <a:t>- Ανισότητες μεταξύ αστικών και απομακρυσμένων περιοχών</a:t>
          </a:r>
        </a:p>
      </dgm:t>
    </dgm:pt>
    <dgm:pt modelId="{D90E91F4-5BC4-4CC2-AF6B-FFFE3ADC726D}" type="parTrans" cxnId="{0A23B3FF-0F4A-4837-B6D8-BF6E33A9FD04}">
      <dgm:prSet/>
      <dgm:spPr/>
      <dgm:t>
        <a:bodyPr/>
        <a:lstStyle/>
        <a:p>
          <a:endParaRPr lang="en-US"/>
        </a:p>
      </dgm:t>
    </dgm:pt>
    <dgm:pt modelId="{815F390F-1E55-4445-A832-84261FF79D7D}" type="sibTrans" cxnId="{0A23B3FF-0F4A-4837-B6D8-BF6E33A9FD04}">
      <dgm:prSet/>
      <dgm:spPr/>
      <dgm:t>
        <a:bodyPr/>
        <a:lstStyle/>
        <a:p>
          <a:endParaRPr lang="en-US"/>
        </a:p>
      </dgm:t>
    </dgm:pt>
    <dgm:pt modelId="{F41A3491-A222-434B-AC0D-79A0AAF55621}">
      <dgm:prSet/>
      <dgm:spPr/>
      <dgm:t>
        <a:bodyPr/>
        <a:lstStyle/>
        <a:p>
          <a:r>
            <a:rPr lang="en-US"/>
            <a:t>- Περιορισμένες ευκαιρίες για μαθητές σε δυσπρόσιτες περιοχές</a:t>
          </a:r>
        </a:p>
      </dgm:t>
    </dgm:pt>
    <dgm:pt modelId="{644E7B38-1F0C-444B-859B-BC8AFC8DC0AD}" type="parTrans" cxnId="{47E51737-1428-4F51-A332-68956428578E}">
      <dgm:prSet/>
      <dgm:spPr/>
      <dgm:t>
        <a:bodyPr/>
        <a:lstStyle/>
        <a:p>
          <a:endParaRPr lang="en-US"/>
        </a:p>
      </dgm:t>
    </dgm:pt>
    <dgm:pt modelId="{E526CE99-CEB7-40B1-9637-3C1B3897D935}" type="sibTrans" cxnId="{47E51737-1428-4F51-A332-68956428578E}">
      <dgm:prSet/>
      <dgm:spPr/>
      <dgm:t>
        <a:bodyPr/>
        <a:lstStyle/>
        <a:p>
          <a:endParaRPr lang="en-US"/>
        </a:p>
      </dgm:t>
    </dgm:pt>
    <dgm:pt modelId="{6EB73C19-EC10-44DF-ABD0-C807CCBB9619}">
      <dgm:prSet/>
      <dgm:spPr/>
      <dgm:t>
        <a:bodyPr/>
        <a:lstStyle/>
        <a:p>
          <a:r>
            <a:rPr lang="en-US"/>
            <a:t>- Σημασία της Συμβουλευτικής Υποστήριξης</a:t>
          </a:r>
        </a:p>
      </dgm:t>
    </dgm:pt>
    <dgm:pt modelId="{76868C49-FAB4-4203-8B76-D34D8CBCDA51}" type="parTrans" cxnId="{DB5373DC-E2A4-4490-AE1E-D5907C3CDB91}">
      <dgm:prSet/>
      <dgm:spPr/>
      <dgm:t>
        <a:bodyPr/>
        <a:lstStyle/>
        <a:p>
          <a:endParaRPr lang="en-US"/>
        </a:p>
      </dgm:t>
    </dgm:pt>
    <dgm:pt modelId="{04396CFA-4E13-42B3-831C-676EE401E29E}" type="sibTrans" cxnId="{DB5373DC-E2A4-4490-AE1E-D5907C3CDB91}">
      <dgm:prSet/>
      <dgm:spPr/>
      <dgm:t>
        <a:bodyPr/>
        <a:lstStyle/>
        <a:p>
          <a:endParaRPr lang="en-US"/>
        </a:p>
      </dgm:t>
    </dgm:pt>
    <dgm:pt modelId="{9135712D-B6B2-4F25-83B8-B8527FB4BC69}" type="pres">
      <dgm:prSet presAssocID="{2D724E55-47E3-42B0-A2DF-5707FD401AD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C4AF1E1F-CF1A-42EA-BF7E-3155C093EA88}" type="pres">
      <dgm:prSet presAssocID="{2D724E55-47E3-42B0-A2DF-5707FD401ADF}" presName="dummyMaxCanvas" presStyleCnt="0">
        <dgm:presLayoutVars/>
      </dgm:prSet>
      <dgm:spPr/>
    </dgm:pt>
    <dgm:pt modelId="{C57B5127-AA31-4120-B610-E870BFD00E1B}" type="pres">
      <dgm:prSet presAssocID="{2D724E55-47E3-42B0-A2DF-5707FD401AD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FBDF41F-2EFF-4ED5-8A47-F8ADE2DC46D0}" type="pres">
      <dgm:prSet presAssocID="{2D724E55-47E3-42B0-A2DF-5707FD401AD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D626A2-A147-45D9-A390-31018AC6524F}" type="pres">
      <dgm:prSet presAssocID="{2D724E55-47E3-42B0-A2DF-5707FD401ADF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C812A1-8FE3-49FD-9209-9F85A368BC67}" type="pres">
      <dgm:prSet presAssocID="{2D724E55-47E3-42B0-A2DF-5707FD401AD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9D7A7F6-C6A1-4C86-86CA-2A60C15AF58B}" type="pres">
      <dgm:prSet presAssocID="{2D724E55-47E3-42B0-A2DF-5707FD401AD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E3B1BC1-681D-412F-983A-B308EF6723F8}" type="pres">
      <dgm:prSet presAssocID="{2D724E55-47E3-42B0-A2DF-5707FD401AD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407C1A2-87F4-4958-9A8A-7472B7FBFB79}" type="pres">
      <dgm:prSet presAssocID="{2D724E55-47E3-42B0-A2DF-5707FD401AD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788008B-9713-4ED8-9B47-755F76B4289F}" type="pres">
      <dgm:prSet presAssocID="{2D724E55-47E3-42B0-A2DF-5707FD401AD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A23B3FF-0F4A-4837-B6D8-BF6E33A9FD04}" srcId="{2D724E55-47E3-42B0-A2DF-5707FD401ADF}" destId="{CDF95BFB-D572-44FA-A425-41817DFB303E}" srcOrd="0" destOrd="0" parTransId="{D90E91F4-5BC4-4CC2-AF6B-FFFE3ADC726D}" sibTransId="{815F390F-1E55-4445-A832-84261FF79D7D}"/>
    <dgm:cxn modelId="{897EFDC3-193D-4827-A42D-0898ACE77749}" type="presOf" srcId="{2D724E55-47E3-42B0-A2DF-5707FD401ADF}" destId="{9135712D-B6B2-4F25-83B8-B8527FB4BC69}" srcOrd="0" destOrd="0" presId="urn:microsoft.com/office/officeart/2005/8/layout/vProcess5"/>
    <dgm:cxn modelId="{F325A89F-0976-4BD2-954A-EFC926218EC3}" type="presOf" srcId="{815F390F-1E55-4445-A832-84261FF79D7D}" destId="{E0C812A1-8FE3-49FD-9209-9F85A368BC67}" srcOrd="0" destOrd="0" presId="urn:microsoft.com/office/officeart/2005/8/layout/vProcess5"/>
    <dgm:cxn modelId="{7D215DC8-1092-4988-BC7B-565F9A26F699}" type="presOf" srcId="{6EB73C19-EC10-44DF-ABD0-C807CCBB9619}" destId="{4ED626A2-A147-45D9-A390-31018AC6524F}" srcOrd="0" destOrd="0" presId="urn:microsoft.com/office/officeart/2005/8/layout/vProcess5"/>
    <dgm:cxn modelId="{FB631296-BB4D-4E47-83CE-CB41B681B23C}" type="presOf" srcId="{E526CE99-CEB7-40B1-9637-3C1B3897D935}" destId="{79D7A7F6-C6A1-4C86-86CA-2A60C15AF58B}" srcOrd="0" destOrd="0" presId="urn:microsoft.com/office/officeart/2005/8/layout/vProcess5"/>
    <dgm:cxn modelId="{7B0E54F3-D0BE-4D20-BFFA-C3959D508B3F}" type="presOf" srcId="{F41A3491-A222-434B-AC0D-79A0AAF55621}" destId="{6FBDF41F-2EFF-4ED5-8A47-F8ADE2DC46D0}" srcOrd="0" destOrd="0" presId="urn:microsoft.com/office/officeart/2005/8/layout/vProcess5"/>
    <dgm:cxn modelId="{47E51737-1428-4F51-A332-68956428578E}" srcId="{2D724E55-47E3-42B0-A2DF-5707FD401ADF}" destId="{F41A3491-A222-434B-AC0D-79A0AAF55621}" srcOrd="1" destOrd="0" parTransId="{644E7B38-1F0C-444B-859B-BC8AFC8DC0AD}" sibTransId="{E526CE99-CEB7-40B1-9637-3C1B3897D935}"/>
    <dgm:cxn modelId="{69B3400B-E561-4165-976F-A59E317F3AB2}" type="presOf" srcId="{F41A3491-A222-434B-AC0D-79A0AAF55621}" destId="{0407C1A2-87F4-4958-9A8A-7472B7FBFB79}" srcOrd="1" destOrd="0" presId="urn:microsoft.com/office/officeart/2005/8/layout/vProcess5"/>
    <dgm:cxn modelId="{1C6F9C4D-F1FC-4B4D-80F2-579948949DC1}" type="presOf" srcId="{CDF95BFB-D572-44FA-A425-41817DFB303E}" destId="{C57B5127-AA31-4120-B610-E870BFD00E1B}" srcOrd="0" destOrd="0" presId="urn:microsoft.com/office/officeart/2005/8/layout/vProcess5"/>
    <dgm:cxn modelId="{70233825-3FEC-45F8-8E07-36D1C832CE16}" type="presOf" srcId="{CDF95BFB-D572-44FA-A425-41817DFB303E}" destId="{2E3B1BC1-681D-412F-983A-B308EF6723F8}" srcOrd="1" destOrd="0" presId="urn:microsoft.com/office/officeart/2005/8/layout/vProcess5"/>
    <dgm:cxn modelId="{DB5373DC-E2A4-4490-AE1E-D5907C3CDB91}" srcId="{2D724E55-47E3-42B0-A2DF-5707FD401ADF}" destId="{6EB73C19-EC10-44DF-ABD0-C807CCBB9619}" srcOrd="2" destOrd="0" parTransId="{76868C49-FAB4-4203-8B76-D34D8CBCDA51}" sibTransId="{04396CFA-4E13-42B3-831C-676EE401E29E}"/>
    <dgm:cxn modelId="{BA871D34-79EA-411E-A8C3-21E6784FA5D6}" type="presOf" srcId="{6EB73C19-EC10-44DF-ABD0-C807CCBB9619}" destId="{6788008B-9713-4ED8-9B47-755F76B4289F}" srcOrd="1" destOrd="0" presId="urn:microsoft.com/office/officeart/2005/8/layout/vProcess5"/>
    <dgm:cxn modelId="{0281E3A6-0867-4AFD-82C5-AE67A441FA2F}" type="presParOf" srcId="{9135712D-B6B2-4F25-83B8-B8527FB4BC69}" destId="{C4AF1E1F-CF1A-42EA-BF7E-3155C093EA88}" srcOrd="0" destOrd="0" presId="urn:microsoft.com/office/officeart/2005/8/layout/vProcess5"/>
    <dgm:cxn modelId="{8CA65931-0159-4A1F-B4C1-B6E6A0D264E4}" type="presParOf" srcId="{9135712D-B6B2-4F25-83B8-B8527FB4BC69}" destId="{C57B5127-AA31-4120-B610-E870BFD00E1B}" srcOrd="1" destOrd="0" presId="urn:microsoft.com/office/officeart/2005/8/layout/vProcess5"/>
    <dgm:cxn modelId="{86298B0A-1BE0-4029-996B-FA7B47F1AF40}" type="presParOf" srcId="{9135712D-B6B2-4F25-83B8-B8527FB4BC69}" destId="{6FBDF41F-2EFF-4ED5-8A47-F8ADE2DC46D0}" srcOrd="2" destOrd="0" presId="urn:microsoft.com/office/officeart/2005/8/layout/vProcess5"/>
    <dgm:cxn modelId="{A63E301F-10B2-4345-AE2E-49B205D0C9B7}" type="presParOf" srcId="{9135712D-B6B2-4F25-83B8-B8527FB4BC69}" destId="{4ED626A2-A147-45D9-A390-31018AC6524F}" srcOrd="3" destOrd="0" presId="urn:microsoft.com/office/officeart/2005/8/layout/vProcess5"/>
    <dgm:cxn modelId="{68F72421-AAF5-4993-ADA6-18A3DE1B41F2}" type="presParOf" srcId="{9135712D-B6B2-4F25-83B8-B8527FB4BC69}" destId="{E0C812A1-8FE3-49FD-9209-9F85A368BC67}" srcOrd="4" destOrd="0" presId="urn:microsoft.com/office/officeart/2005/8/layout/vProcess5"/>
    <dgm:cxn modelId="{8A39A606-0034-4806-9DE2-7F05C44289EE}" type="presParOf" srcId="{9135712D-B6B2-4F25-83B8-B8527FB4BC69}" destId="{79D7A7F6-C6A1-4C86-86CA-2A60C15AF58B}" srcOrd="5" destOrd="0" presId="urn:microsoft.com/office/officeart/2005/8/layout/vProcess5"/>
    <dgm:cxn modelId="{86179691-40E8-4C4C-B66B-A5A9AD0B90BD}" type="presParOf" srcId="{9135712D-B6B2-4F25-83B8-B8527FB4BC69}" destId="{2E3B1BC1-681D-412F-983A-B308EF6723F8}" srcOrd="6" destOrd="0" presId="urn:microsoft.com/office/officeart/2005/8/layout/vProcess5"/>
    <dgm:cxn modelId="{9084DBE6-7899-406E-89B1-53D9FA57AEA7}" type="presParOf" srcId="{9135712D-B6B2-4F25-83B8-B8527FB4BC69}" destId="{0407C1A2-87F4-4958-9A8A-7472B7FBFB79}" srcOrd="7" destOrd="0" presId="urn:microsoft.com/office/officeart/2005/8/layout/vProcess5"/>
    <dgm:cxn modelId="{38CA2882-6D64-477B-A3F4-E7B4B0871CA3}" type="presParOf" srcId="{9135712D-B6B2-4F25-83B8-B8527FB4BC69}" destId="{6788008B-9713-4ED8-9B47-755F76B4289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07B1042-6941-4B40-B48A-2A1FB66B9253}" type="doc">
      <dgm:prSet loTypeId="urn:microsoft.com/office/officeart/2005/8/layout/vProcess5" loCatId="process" qsTypeId="urn:microsoft.com/office/officeart/2005/8/quickstyle/simple1" qsCatId="simple" csTypeId="urn:microsoft.com/office/officeart/2005/8/colors/colorful1#4" csCatId="colorful"/>
      <dgm:spPr/>
      <dgm:t>
        <a:bodyPr/>
        <a:lstStyle/>
        <a:p>
          <a:endParaRPr lang="en-US"/>
        </a:p>
      </dgm:t>
    </dgm:pt>
    <dgm:pt modelId="{99087458-D676-4A12-A1D3-11301640A71A}">
      <dgm:prSet/>
      <dgm:spPr/>
      <dgm:t>
        <a:bodyPr/>
        <a:lstStyle/>
        <a:p>
          <a:r>
            <a:rPr lang="en-US"/>
            <a:t>- Εξειδικευμένα εργαλεία διαφοροποιημένης διδασκαλίας</a:t>
          </a:r>
        </a:p>
      </dgm:t>
    </dgm:pt>
    <dgm:pt modelId="{D26A4617-B460-4F8B-91FA-BA4C447AD17A}" type="parTrans" cxnId="{1B5227F7-CD4B-4840-8B0D-DB0C5C0A92B7}">
      <dgm:prSet/>
      <dgm:spPr/>
      <dgm:t>
        <a:bodyPr/>
        <a:lstStyle/>
        <a:p>
          <a:endParaRPr lang="en-US"/>
        </a:p>
      </dgm:t>
    </dgm:pt>
    <dgm:pt modelId="{E3407748-9255-4132-86B6-6E572DFA6894}" type="sibTrans" cxnId="{1B5227F7-CD4B-4840-8B0D-DB0C5C0A92B7}">
      <dgm:prSet/>
      <dgm:spPr/>
      <dgm:t>
        <a:bodyPr/>
        <a:lstStyle/>
        <a:p>
          <a:endParaRPr lang="en-US"/>
        </a:p>
      </dgm:t>
    </dgm:pt>
    <dgm:pt modelId="{7CB46390-35E0-4D7A-B9CA-64AD7FE5C08C}">
      <dgm:prSet/>
      <dgm:spPr/>
      <dgm:t>
        <a:bodyPr/>
        <a:lstStyle/>
        <a:p>
          <a:r>
            <a:rPr lang="en-US"/>
            <a:t>- Παρεμβάσεις από ειδικούς</a:t>
          </a:r>
        </a:p>
      </dgm:t>
    </dgm:pt>
    <dgm:pt modelId="{2FCD0F90-AD1F-4F94-A9A3-2A68D022F6D0}" type="parTrans" cxnId="{74FDE50C-301E-47D8-86DB-67D50B81E963}">
      <dgm:prSet/>
      <dgm:spPr/>
      <dgm:t>
        <a:bodyPr/>
        <a:lstStyle/>
        <a:p>
          <a:endParaRPr lang="en-US"/>
        </a:p>
      </dgm:t>
    </dgm:pt>
    <dgm:pt modelId="{8DECD09F-2C4C-4619-81EC-4D08B3A5F5AF}" type="sibTrans" cxnId="{74FDE50C-301E-47D8-86DB-67D50B81E963}">
      <dgm:prSet/>
      <dgm:spPr/>
      <dgm:t>
        <a:bodyPr/>
        <a:lstStyle/>
        <a:p>
          <a:endParaRPr lang="en-US"/>
        </a:p>
      </dgm:t>
    </dgm:pt>
    <dgm:pt modelId="{7CBAA37B-F4D1-467B-A736-73AF82AD907D}">
      <dgm:prSet/>
      <dgm:spPr/>
      <dgm:t>
        <a:bodyPr/>
        <a:lstStyle/>
        <a:p>
          <a:r>
            <a:rPr lang="en-US"/>
            <a:t>- Ομαδικά προγράμματα ενίσχυσης</a:t>
          </a:r>
        </a:p>
      </dgm:t>
    </dgm:pt>
    <dgm:pt modelId="{58921644-9500-4523-ABB7-040514AF2947}" type="parTrans" cxnId="{37FB218D-90FB-47D8-BC1A-72613BAC296A}">
      <dgm:prSet/>
      <dgm:spPr/>
      <dgm:t>
        <a:bodyPr/>
        <a:lstStyle/>
        <a:p>
          <a:endParaRPr lang="en-US"/>
        </a:p>
      </dgm:t>
    </dgm:pt>
    <dgm:pt modelId="{286858D6-CA41-4DA6-B32D-A79882D8C15E}" type="sibTrans" cxnId="{37FB218D-90FB-47D8-BC1A-72613BAC296A}">
      <dgm:prSet/>
      <dgm:spPr/>
      <dgm:t>
        <a:bodyPr/>
        <a:lstStyle/>
        <a:p>
          <a:endParaRPr lang="en-US"/>
        </a:p>
      </dgm:t>
    </dgm:pt>
    <dgm:pt modelId="{D7DFE5C7-5AAD-4DB9-8C24-FEAAFF1DCB6E}" type="pres">
      <dgm:prSet presAssocID="{807B1042-6941-4B40-B48A-2A1FB66B925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BE4DD758-A150-4434-94B8-52950DAAA850}" type="pres">
      <dgm:prSet presAssocID="{807B1042-6941-4B40-B48A-2A1FB66B9253}" presName="dummyMaxCanvas" presStyleCnt="0">
        <dgm:presLayoutVars/>
      </dgm:prSet>
      <dgm:spPr/>
    </dgm:pt>
    <dgm:pt modelId="{C709807E-2266-4B43-BDFF-B0A6DB6E71A6}" type="pres">
      <dgm:prSet presAssocID="{807B1042-6941-4B40-B48A-2A1FB66B9253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3DDA593-A577-4C36-9F88-84943A72D1A8}" type="pres">
      <dgm:prSet presAssocID="{807B1042-6941-4B40-B48A-2A1FB66B9253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3A7965A-E8A0-4992-BCBD-72C4BCEA1E8F}" type="pres">
      <dgm:prSet presAssocID="{807B1042-6941-4B40-B48A-2A1FB66B9253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77C812-0943-4C90-8BA8-8549CDE6DD22}" type="pres">
      <dgm:prSet presAssocID="{807B1042-6941-4B40-B48A-2A1FB66B925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36A07B1-2BE1-4152-BC2A-7255CD2643C5}" type="pres">
      <dgm:prSet presAssocID="{807B1042-6941-4B40-B48A-2A1FB66B925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0D7E625-CD09-462D-AD44-E9C900164BCF}" type="pres">
      <dgm:prSet presAssocID="{807B1042-6941-4B40-B48A-2A1FB66B925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E39D650-91E5-4C09-AEA3-E7D71E08D439}" type="pres">
      <dgm:prSet presAssocID="{807B1042-6941-4B40-B48A-2A1FB66B925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D261E7-336E-44D2-83C4-C06335C90DEB}" type="pres">
      <dgm:prSet presAssocID="{807B1042-6941-4B40-B48A-2A1FB66B925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6B6868D-5787-442E-89DD-CC689CF9A8A2}" type="presOf" srcId="{7CB46390-35E0-4D7A-B9CA-64AD7FE5C08C}" destId="{FE39D650-91E5-4C09-AEA3-E7D71E08D439}" srcOrd="1" destOrd="0" presId="urn:microsoft.com/office/officeart/2005/8/layout/vProcess5"/>
    <dgm:cxn modelId="{6A2D1C28-D178-42DA-AED2-9BC20D30D233}" type="presOf" srcId="{7CBAA37B-F4D1-467B-A736-73AF82AD907D}" destId="{53A7965A-E8A0-4992-BCBD-72C4BCEA1E8F}" srcOrd="0" destOrd="0" presId="urn:microsoft.com/office/officeart/2005/8/layout/vProcess5"/>
    <dgm:cxn modelId="{37F7DFCC-9C46-4F5E-9941-A2AC685ADEFE}" type="presOf" srcId="{E3407748-9255-4132-86B6-6E572DFA6894}" destId="{AA77C812-0943-4C90-8BA8-8549CDE6DD22}" srcOrd="0" destOrd="0" presId="urn:microsoft.com/office/officeart/2005/8/layout/vProcess5"/>
    <dgm:cxn modelId="{95C2609B-77D8-415A-880E-7261CD4623E7}" type="presOf" srcId="{7CBAA37B-F4D1-467B-A736-73AF82AD907D}" destId="{E0D261E7-336E-44D2-83C4-C06335C90DEB}" srcOrd="1" destOrd="0" presId="urn:microsoft.com/office/officeart/2005/8/layout/vProcess5"/>
    <dgm:cxn modelId="{1B5227F7-CD4B-4840-8B0D-DB0C5C0A92B7}" srcId="{807B1042-6941-4B40-B48A-2A1FB66B9253}" destId="{99087458-D676-4A12-A1D3-11301640A71A}" srcOrd="0" destOrd="0" parTransId="{D26A4617-B460-4F8B-91FA-BA4C447AD17A}" sibTransId="{E3407748-9255-4132-86B6-6E572DFA6894}"/>
    <dgm:cxn modelId="{74FDE50C-301E-47D8-86DB-67D50B81E963}" srcId="{807B1042-6941-4B40-B48A-2A1FB66B9253}" destId="{7CB46390-35E0-4D7A-B9CA-64AD7FE5C08C}" srcOrd="1" destOrd="0" parTransId="{2FCD0F90-AD1F-4F94-A9A3-2A68D022F6D0}" sibTransId="{8DECD09F-2C4C-4619-81EC-4D08B3A5F5AF}"/>
    <dgm:cxn modelId="{A031C90A-6D5C-4FFB-A57E-3245BD7C1833}" type="presOf" srcId="{7CB46390-35E0-4D7A-B9CA-64AD7FE5C08C}" destId="{63DDA593-A577-4C36-9F88-84943A72D1A8}" srcOrd="0" destOrd="0" presId="urn:microsoft.com/office/officeart/2005/8/layout/vProcess5"/>
    <dgm:cxn modelId="{C00D7EDA-25DA-46BF-B663-A1C5411F05B1}" type="presOf" srcId="{8DECD09F-2C4C-4619-81EC-4D08B3A5F5AF}" destId="{C36A07B1-2BE1-4152-BC2A-7255CD2643C5}" srcOrd="0" destOrd="0" presId="urn:microsoft.com/office/officeart/2005/8/layout/vProcess5"/>
    <dgm:cxn modelId="{9D217ECA-4246-4EFF-A7F5-6DC05BADC022}" type="presOf" srcId="{99087458-D676-4A12-A1D3-11301640A71A}" destId="{F0D7E625-CD09-462D-AD44-E9C900164BCF}" srcOrd="1" destOrd="0" presId="urn:microsoft.com/office/officeart/2005/8/layout/vProcess5"/>
    <dgm:cxn modelId="{99240C3F-3113-43CA-9F78-ECC69671C69D}" type="presOf" srcId="{807B1042-6941-4B40-B48A-2A1FB66B9253}" destId="{D7DFE5C7-5AAD-4DB9-8C24-FEAAFF1DCB6E}" srcOrd="0" destOrd="0" presId="urn:microsoft.com/office/officeart/2005/8/layout/vProcess5"/>
    <dgm:cxn modelId="{614E93EB-A276-4B90-B83F-F437B21CFABD}" type="presOf" srcId="{99087458-D676-4A12-A1D3-11301640A71A}" destId="{C709807E-2266-4B43-BDFF-B0A6DB6E71A6}" srcOrd="0" destOrd="0" presId="urn:microsoft.com/office/officeart/2005/8/layout/vProcess5"/>
    <dgm:cxn modelId="{37FB218D-90FB-47D8-BC1A-72613BAC296A}" srcId="{807B1042-6941-4B40-B48A-2A1FB66B9253}" destId="{7CBAA37B-F4D1-467B-A736-73AF82AD907D}" srcOrd="2" destOrd="0" parTransId="{58921644-9500-4523-ABB7-040514AF2947}" sibTransId="{286858D6-CA41-4DA6-B32D-A79882D8C15E}"/>
    <dgm:cxn modelId="{AEA51172-AA20-4045-8E6C-1687A7E4B68A}" type="presParOf" srcId="{D7DFE5C7-5AAD-4DB9-8C24-FEAAFF1DCB6E}" destId="{BE4DD758-A150-4434-94B8-52950DAAA850}" srcOrd="0" destOrd="0" presId="urn:microsoft.com/office/officeart/2005/8/layout/vProcess5"/>
    <dgm:cxn modelId="{9A31CB08-E4B8-46D5-A54E-6C1012459DF4}" type="presParOf" srcId="{D7DFE5C7-5AAD-4DB9-8C24-FEAAFF1DCB6E}" destId="{C709807E-2266-4B43-BDFF-B0A6DB6E71A6}" srcOrd="1" destOrd="0" presId="urn:microsoft.com/office/officeart/2005/8/layout/vProcess5"/>
    <dgm:cxn modelId="{19915952-596B-4EB5-BE18-5967523341BB}" type="presParOf" srcId="{D7DFE5C7-5AAD-4DB9-8C24-FEAAFF1DCB6E}" destId="{63DDA593-A577-4C36-9F88-84943A72D1A8}" srcOrd="2" destOrd="0" presId="urn:microsoft.com/office/officeart/2005/8/layout/vProcess5"/>
    <dgm:cxn modelId="{B32E1A2A-D0B6-4081-91DD-A4EF862C80F3}" type="presParOf" srcId="{D7DFE5C7-5AAD-4DB9-8C24-FEAAFF1DCB6E}" destId="{53A7965A-E8A0-4992-BCBD-72C4BCEA1E8F}" srcOrd="3" destOrd="0" presId="urn:microsoft.com/office/officeart/2005/8/layout/vProcess5"/>
    <dgm:cxn modelId="{3736F426-AA63-446B-A354-FF3CBAA5A803}" type="presParOf" srcId="{D7DFE5C7-5AAD-4DB9-8C24-FEAAFF1DCB6E}" destId="{AA77C812-0943-4C90-8BA8-8549CDE6DD22}" srcOrd="4" destOrd="0" presId="urn:microsoft.com/office/officeart/2005/8/layout/vProcess5"/>
    <dgm:cxn modelId="{31B1F392-9434-4BD9-9432-3949B809B9AF}" type="presParOf" srcId="{D7DFE5C7-5AAD-4DB9-8C24-FEAAFF1DCB6E}" destId="{C36A07B1-2BE1-4152-BC2A-7255CD2643C5}" srcOrd="5" destOrd="0" presId="urn:microsoft.com/office/officeart/2005/8/layout/vProcess5"/>
    <dgm:cxn modelId="{06A94D85-E70E-4DC0-A2DA-54CA5458E51C}" type="presParOf" srcId="{D7DFE5C7-5AAD-4DB9-8C24-FEAAFF1DCB6E}" destId="{F0D7E625-CD09-462D-AD44-E9C900164BCF}" srcOrd="6" destOrd="0" presId="urn:microsoft.com/office/officeart/2005/8/layout/vProcess5"/>
    <dgm:cxn modelId="{718E5CD3-99C9-4EE5-8F07-2F73A0ECF30E}" type="presParOf" srcId="{D7DFE5C7-5AAD-4DB9-8C24-FEAAFF1DCB6E}" destId="{FE39D650-91E5-4C09-AEA3-E7D71E08D439}" srcOrd="7" destOrd="0" presId="urn:microsoft.com/office/officeart/2005/8/layout/vProcess5"/>
    <dgm:cxn modelId="{2037937A-5E9F-45AC-B426-30A2185802A5}" type="presParOf" srcId="{D7DFE5C7-5AAD-4DB9-8C24-FEAAFF1DCB6E}" destId="{E0D261E7-336E-44D2-83C4-C06335C90DE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C5A0FC4-F652-4D93-B846-048773BF15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C3A802E-0FE8-4849-AC68-A956F64F036A}">
      <dgm:prSet/>
      <dgm:spPr/>
      <dgm:t>
        <a:bodyPr/>
        <a:lstStyle/>
        <a:p>
          <a:r>
            <a:rPr lang="en-US"/>
            <a:t>- Σύνδεση με τον τόπο και την ταυτότητα</a:t>
          </a:r>
        </a:p>
      </dgm:t>
    </dgm:pt>
    <dgm:pt modelId="{B0DCBE7D-257D-4BC3-9319-6EA8EE1728D0}" type="parTrans" cxnId="{0868789A-E9D5-4893-96B8-45AC75240124}">
      <dgm:prSet/>
      <dgm:spPr/>
      <dgm:t>
        <a:bodyPr/>
        <a:lstStyle/>
        <a:p>
          <a:endParaRPr lang="en-US"/>
        </a:p>
      </dgm:t>
    </dgm:pt>
    <dgm:pt modelId="{252AF530-F11D-463C-B4A8-F57EF3F16A10}" type="sibTrans" cxnId="{0868789A-E9D5-4893-96B8-45AC75240124}">
      <dgm:prSet/>
      <dgm:spPr/>
      <dgm:t>
        <a:bodyPr/>
        <a:lstStyle/>
        <a:p>
          <a:endParaRPr lang="en-US"/>
        </a:p>
      </dgm:t>
    </dgm:pt>
    <dgm:pt modelId="{15092AEE-C170-4050-B9D3-7D5EFB8F162B}">
      <dgm:prSet/>
      <dgm:spPr/>
      <dgm:t>
        <a:bodyPr/>
        <a:lstStyle/>
        <a:p>
          <a:r>
            <a:rPr lang="en-US"/>
            <a:t>- Περιβαλλοντική ευαισθητοποίηση</a:t>
          </a:r>
        </a:p>
      </dgm:t>
    </dgm:pt>
    <dgm:pt modelId="{B3915413-B331-4442-A584-A37994423944}" type="parTrans" cxnId="{A296A899-F5B6-4565-AFFC-D82648B73848}">
      <dgm:prSet/>
      <dgm:spPr/>
      <dgm:t>
        <a:bodyPr/>
        <a:lstStyle/>
        <a:p>
          <a:endParaRPr lang="en-US"/>
        </a:p>
      </dgm:t>
    </dgm:pt>
    <dgm:pt modelId="{74DC6D9F-399C-4FC4-B4AB-5D34D42903AD}" type="sibTrans" cxnId="{A296A899-F5B6-4565-AFFC-D82648B73848}">
      <dgm:prSet/>
      <dgm:spPr/>
      <dgm:t>
        <a:bodyPr/>
        <a:lstStyle/>
        <a:p>
          <a:endParaRPr lang="en-US"/>
        </a:p>
      </dgm:t>
    </dgm:pt>
    <dgm:pt modelId="{5A750AEF-7BF4-41FF-945B-D13E4673F1EB}">
      <dgm:prSet/>
      <dgm:spPr/>
      <dgm:t>
        <a:bodyPr/>
        <a:lstStyle/>
        <a:p>
          <a:r>
            <a:rPr lang="en-US"/>
            <a:t>- Ενεργή συμμετοχή μαθητών σε δράσεις</a:t>
          </a:r>
        </a:p>
      </dgm:t>
    </dgm:pt>
    <dgm:pt modelId="{F05C59D3-9406-4A25-A3BD-448D31B2CCD4}" type="parTrans" cxnId="{D9C5AE20-E6A4-45C6-87F2-96AD296B5A68}">
      <dgm:prSet/>
      <dgm:spPr/>
      <dgm:t>
        <a:bodyPr/>
        <a:lstStyle/>
        <a:p>
          <a:endParaRPr lang="en-US"/>
        </a:p>
      </dgm:t>
    </dgm:pt>
    <dgm:pt modelId="{3D2C319A-0A55-4267-8851-C9F72FD4CB74}" type="sibTrans" cxnId="{D9C5AE20-E6A4-45C6-87F2-96AD296B5A68}">
      <dgm:prSet/>
      <dgm:spPr/>
      <dgm:t>
        <a:bodyPr/>
        <a:lstStyle/>
        <a:p>
          <a:endParaRPr lang="en-US"/>
        </a:p>
      </dgm:t>
    </dgm:pt>
    <dgm:pt modelId="{83F737E6-073C-44AF-A293-1B00F62F109A}" type="pres">
      <dgm:prSet presAssocID="{5C5A0FC4-F652-4D93-B846-048773BF15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D4E2865-CD23-41B9-B1B5-5B3E0DD0C4C3}" type="pres">
      <dgm:prSet presAssocID="{7C3A802E-0FE8-4849-AC68-A956F64F036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469E34E-9AC7-4D88-A0AF-1C7893EA1C05}" type="pres">
      <dgm:prSet presAssocID="{252AF530-F11D-463C-B4A8-F57EF3F16A10}" presName="spacer" presStyleCnt="0"/>
      <dgm:spPr/>
    </dgm:pt>
    <dgm:pt modelId="{52D938AF-CFB3-4F06-93DB-C3E9B26A7C98}" type="pres">
      <dgm:prSet presAssocID="{15092AEE-C170-4050-B9D3-7D5EFB8F162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74B2FB6-CCF6-4ED9-9961-16070E6FEA06}" type="pres">
      <dgm:prSet presAssocID="{74DC6D9F-399C-4FC4-B4AB-5D34D42903AD}" presName="spacer" presStyleCnt="0"/>
      <dgm:spPr/>
    </dgm:pt>
    <dgm:pt modelId="{EA0E6A25-E979-4D55-B79F-53B758B02FA3}" type="pres">
      <dgm:prSet presAssocID="{5A750AEF-7BF4-41FF-945B-D13E4673F1E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A94BED6-09B3-4B8D-9647-F31650A52BBD}" type="presOf" srcId="{5A750AEF-7BF4-41FF-945B-D13E4673F1EB}" destId="{EA0E6A25-E979-4D55-B79F-53B758B02FA3}" srcOrd="0" destOrd="0" presId="urn:microsoft.com/office/officeart/2005/8/layout/vList2"/>
    <dgm:cxn modelId="{725CD576-D82A-4156-A2BB-05DF80B87C50}" type="presOf" srcId="{5C5A0FC4-F652-4D93-B846-048773BF157D}" destId="{83F737E6-073C-44AF-A293-1B00F62F109A}" srcOrd="0" destOrd="0" presId="urn:microsoft.com/office/officeart/2005/8/layout/vList2"/>
    <dgm:cxn modelId="{A296A899-F5B6-4565-AFFC-D82648B73848}" srcId="{5C5A0FC4-F652-4D93-B846-048773BF157D}" destId="{15092AEE-C170-4050-B9D3-7D5EFB8F162B}" srcOrd="1" destOrd="0" parTransId="{B3915413-B331-4442-A584-A37994423944}" sibTransId="{74DC6D9F-399C-4FC4-B4AB-5D34D42903AD}"/>
    <dgm:cxn modelId="{D9C5AE20-E6A4-45C6-87F2-96AD296B5A68}" srcId="{5C5A0FC4-F652-4D93-B846-048773BF157D}" destId="{5A750AEF-7BF4-41FF-945B-D13E4673F1EB}" srcOrd="2" destOrd="0" parTransId="{F05C59D3-9406-4A25-A3BD-448D31B2CCD4}" sibTransId="{3D2C319A-0A55-4267-8851-C9F72FD4CB74}"/>
    <dgm:cxn modelId="{B201E1CA-B74C-4B54-A09D-ABC618FADFBC}" type="presOf" srcId="{7C3A802E-0FE8-4849-AC68-A956F64F036A}" destId="{DD4E2865-CD23-41B9-B1B5-5B3E0DD0C4C3}" srcOrd="0" destOrd="0" presId="urn:microsoft.com/office/officeart/2005/8/layout/vList2"/>
    <dgm:cxn modelId="{0868789A-E9D5-4893-96B8-45AC75240124}" srcId="{5C5A0FC4-F652-4D93-B846-048773BF157D}" destId="{7C3A802E-0FE8-4849-AC68-A956F64F036A}" srcOrd="0" destOrd="0" parTransId="{B0DCBE7D-257D-4BC3-9319-6EA8EE1728D0}" sibTransId="{252AF530-F11D-463C-B4A8-F57EF3F16A10}"/>
    <dgm:cxn modelId="{52F95B60-DCC0-4869-8B59-276FB28C246E}" type="presOf" srcId="{15092AEE-C170-4050-B9D3-7D5EFB8F162B}" destId="{52D938AF-CFB3-4F06-93DB-C3E9B26A7C98}" srcOrd="0" destOrd="0" presId="urn:microsoft.com/office/officeart/2005/8/layout/vList2"/>
    <dgm:cxn modelId="{5F236DF9-CA0C-4A19-87FB-F8BD6FC3967A}" type="presParOf" srcId="{83F737E6-073C-44AF-A293-1B00F62F109A}" destId="{DD4E2865-CD23-41B9-B1B5-5B3E0DD0C4C3}" srcOrd="0" destOrd="0" presId="urn:microsoft.com/office/officeart/2005/8/layout/vList2"/>
    <dgm:cxn modelId="{6312F729-FB1A-452E-B873-FDD19D4D9A9F}" type="presParOf" srcId="{83F737E6-073C-44AF-A293-1B00F62F109A}" destId="{E469E34E-9AC7-4D88-A0AF-1C7893EA1C05}" srcOrd="1" destOrd="0" presId="urn:microsoft.com/office/officeart/2005/8/layout/vList2"/>
    <dgm:cxn modelId="{C70A151D-1E95-41BF-8C5F-342BBE00FA49}" type="presParOf" srcId="{83F737E6-073C-44AF-A293-1B00F62F109A}" destId="{52D938AF-CFB3-4F06-93DB-C3E9B26A7C98}" srcOrd="2" destOrd="0" presId="urn:microsoft.com/office/officeart/2005/8/layout/vList2"/>
    <dgm:cxn modelId="{43F573FB-9A2C-4CC1-A771-348456BE5A39}" type="presParOf" srcId="{83F737E6-073C-44AF-A293-1B00F62F109A}" destId="{E74B2FB6-CCF6-4ED9-9961-16070E6FEA06}" srcOrd="3" destOrd="0" presId="urn:microsoft.com/office/officeart/2005/8/layout/vList2"/>
    <dgm:cxn modelId="{A602DEF1-8F3C-47D0-B129-4C905D924469}" type="presParOf" srcId="{83F737E6-073C-44AF-A293-1B00F62F109A}" destId="{EA0E6A25-E979-4D55-B79F-53B758B02FA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BC28B62-11EE-408C-B5A2-976C2F35DCCE}" type="doc">
      <dgm:prSet loTypeId="urn:microsoft.com/office/officeart/2005/8/layout/default#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27B0B93-BE01-4D8E-8EE4-074B16281642}">
      <dgm:prSet/>
      <dgm:spPr/>
      <dgm:t>
        <a:bodyPr/>
        <a:lstStyle/>
        <a:p>
          <a:r>
            <a:rPr lang="en-US" dirty="0" err="1"/>
            <a:t>Δήμος</a:t>
          </a:r>
          <a:r>
            <a:rPr lang="en-US" dirty="0"/>
            <a:t> </a:t>
          </a:r>
          <a:r>
            <a:rPr lang="en-US" dirty="0" err="1"/>
            <a:t>Ερυμάνθου</a:t>
          </a:r>
          <a:endParaRPr lang="en-US" dirty="0"/>
        </a:p>
      </dgm:t>
    </dgm:pt>
    <dgm:pt modelId="{C284E35C-96D2-4E9C-B11A-6B384386F106}" type="parTrans" cxnId="{7B146603-8AF5-4C11-8179-DB86192A4B04}">
      <dgm:prSet/>
      <dgm:spPr/>
      <dgm:t>
        <a:bodyPr/>
        <a:lstStyle/>
        <a:p>
          <a:endParaRPr lang="en-US"/>
        </a:p>
      </dgm:t>
    </dgm:pt>
    <dgm:pt modelId="{70C1BF94-2876-4487-A7A4-2C4EB1056662}" type="sibTrans" cxnId="{7B146603-8AF5-4C11-8179-DB86192A4B04}">
      <dgm:prSet/>
      <dgm:spPr/>
      <dgm:t>
        <a:bodyPr/>
        <a:lstStyle/>
        <a:p>
          <a:endParaRPr lang="en-US"/>
        </a:p>
      </dgm:t>
    </dgm:pt>
    <dgm:pt modelId="{FD28F200-E7BF-42CD-A7E3-4330AFC08EF9}">
      <dgm:prSet/>
      <dgm:spPr/>
      <dgm:t>
        <a:bodyPr/>
        <a:lstStyle/>
        <a:p>
          <a:r>
            <a:rPr lang="en-US" dirty="0"/>
            <a:t>Πα</a:t>
          </a:r>
          <a:r>
            <a:rPr lang="en-US" dirty="0" err="1"/>
            <a:t>νε</a:t>
          </a:r>
          <a:r>
            <a:rPr lang="en-US" dirty="0"/>
            <a:t>πιστήμια και ΜΚΟ</a:t>
          </a:r>
        </a:p>
      </dgm:t>
    </dgm:pt>
    <dgm:pt modelId="{9ACEA4AD-F46F-45EC-8ECA-37A31DE3F7D6}" type="parTrans" cxnId="{705F1A10-C3E5-4790-97CC-AF02F4174759}">
      <dgm:prSet/>
      <dgm:spPr/>
      <dgm:t>
        <a:bodyPr/>
        <a:lstStyle/>
        <a:p>
          <a:endParaRPr lang="en-US"/>
        </a:p>
      </dgm:t>
    </dgm:pt>
    <dgm:pt modelId="{8804B3C6-F803-4D85-A804-1873A876544F}" type="sibTrans" cxnId="{705F1A10-C3E5-4790-97CC-AF02F4174759}">
      <dgm:prSet/>
      <dgm:spPr/>
      <dgm:t>
        <a:bodyPr/>
        <a:lstStyle/>
        <a:p>
          <a:endParaRPr lang="en-US"/>
        </a:p>
      </dgm:t>
    </dgm:pt>
    <dgm:pt modelId="{C8A3FC57-93D9-4F91-9657-AA3AECB78A6F}">
      <dgm:prSet/>
      <dgm:spPr/>
      <dgm:t>
        <a:bodyPr/>
        <a:lstStyle/>
        <a:p>
          <a:r>
            <a:rPr lang="en-US" dirty="0" err="1"/>
            <a:t>Εκ</a:t>
          </a:r>
          <a:r>
            <a:rPr lang="en-US" dirty="0"/>
            <a:t>παιδευτικά και πολιτιστικά ιδρύματα</a:t>
          </a:r>
        </a:p>
      </dgm:t>
    </dgm:pt>
    <dgm:pt modelId="{ABF1970B-783A-4F9A-B862-C3409F11851F}" type="parTrans" cxnId="{6FE0D8DF-3A81-4BCB-8D07-002D770E67A7}">
      <dgm:prSet/>
      <dgm:spPr/>
      <dgm:t>
        <a:bodyPr/>
        <a:lstStyle/>
        <a:p>
          <a:endParaRPr lang="en-US"/>
        </a:p>
      </dgm:t>
    </dgm:pt>
    <dgm:pt modelId="{98C256AE-90AC-4280-9481-EF2D6FB01694}" type="sibTrans" cxnId="{6FE0D8DF-3A81-4BCB-8D07-002D770E67A7}">
      <dgm:prSet/>
      <dgm:spPr/>
      <dgm:t>
        <a:bodyPr/>
        <a:lstStyle/>
        <a:p>
          <a:endParaRPr lang="en-US"/>
        </a:p>
      </dgm:t>
    </dgm:pt>
    <dgm:pt modelId="{B232645A-3A90-4022-BD02-30ACDF208E56}" type="pres">
      <dgm:prSet presAssocID="{2BC28B62-11EE-408C-B5A2-976C2F35DCC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4DB2C18-820C-4597-AE48-60EC90A47FE9}" type="pres">
      <dgm:prSet presAssocID="{627B0B93-BE01-4D8E-8EE4-074B1628164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AB9E8B5-91D9-4869-ADC2-CAB9BE757A95}" type="pres">
      <dgm:prSet presAssocID="{70C1BF94-2876-4487-A7A4-2C4EB1056662}" presName="sibTrans" presStyleCnt="0"/>
      <dgm:spPr/>
    </dgm:pt>
    <dgm:pt modelId="{BDC2F510-0B40-423D-8EEB-C308220C507F}" type="pres">
      <dgm:prSet presAssocID="{FD28F200-E7BF-42CD-A7E3-4330AFC08EF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17884CE-7D93-4386-9EB2-C3AD7EF1B87E}" type="pres">
      <dgm:prSet presAssocID="{8804B3C6-F803-4D85-A804-1873A876544F}" presName="sibTrans" presStyleCnt="0"/>
      <dgm:spPr/>
    </dgm:pt>
    <dgm:pt modelId="{A05034B4-8B3D-454D-8B32-507825FF9512}" type="pres">
      <dgm:prSet presAssocID="{C8A3FC57-93D9-4F91-9657-AA3AECB78A6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6FE0D8DF-3A81-4BCB-8D07-002D770E67A7}" srcId="{2BC28B62-11EE-408C-B5A2-976C2F35DCCE}" destId="{C8A3FC57-93D9-4F91-9657-AA3AECB78A6F}" srcOrd="2" destOrd="0" parTransId="{ABF1970B-783A-4F9A-B862-C3409F11851F}" sibTransId="{98C256AE-90AC-4280-9481-EF2D6FB01694}"/>
    <dgm:cxn modelId="{705F1A10-C3E5-4790-97CC-AF02F4174759}" srcId="{2BC28B62-11EE-408C-B5A2-976C2F35DCCE}" destId="{FD28F200-E7BF-42CD-A7E3-4330AFC08EF9}" srcOrd="1" destOrd="0" parTransId="{9ACEA4AD-F46F-45EC-8ECA-37A31DE3F7D6}" sibTransId="{8804B3C6-F803-4D85-A804-1873A876544F}"/>
    <dgm:cxn modelId="{909E0B15-9FFF-49DE-AD88-4CCE09DAC883}" type="presOf" srcId="{C8A3FC57-93D9-4F91-9657-AA3AECB78A6F}" destId="{A05034B4-8B3D-454D-8B32-507825FF9512}" srcOrd="0" destOrd="0" presId="urn:microsoft.com/office/officeart/2005/8/layout/default#2"/>
    <dgm:cxn modelId="{86499B50-948B-4AFC-BAFB-C9C76FD1F558}" type="presOf" srcId="{FD28F200-E7BF-42CD-A7E3-4330AFC08EF9}" destId="{BDC2F510-0B40-423D-8EEB-C308220C507F}" srcOrd="0" destOrd="0" presId="urn:microsoft.com/office/officeart/2005/8/layout/default#2"/>
    <dgm:cxn modelId="{7B146603-8AF5-4C11-8179-DB86192A4B04}" srcId="{2BC28B62-11EE-408C-B5A2-976C2F35DCCE}" destId="{627B0B93-BE01-4D8E-8EE4-074B16281642}" srcOrd="0" destOrd="0" parTransId="{C284E35C-96D2-4E9C-B11A-6B384386F106}" sibTransId="{70C1BF94-2876-4487-A7A4-2C4EB1056662}"/>
    <dgm:cxn modelId="{C5A8AAD1-B254-42D4-8172-42892BDBD56A}" type="presOf" srcId="{627B0B93-BE01-4D8E-8EE4-074B16281642}" destId="{14DB2C18-820C-4597-AE48-60EC90A47FE9}" srcOrd="0" destOrd="0" presId="urn:microsoft.com/office/officeart/2005/8/layout/default#2"/>
    <dgm:cxn modelId="{A931EA47-F077-4B90-BE5B-68D11B66D4E1}" type="presOf" srcId="{2BC28B62-11EE-408C-B5A2-976C2F35DCCE}" destId="{B232645A-3A90-4022-BD02-30ACDF208E56}" srcOrd="0" destOrd="0" presId="urn:microsoft.com/office/officeart/2005/8/layout/default#2"/>
    <dgm:cxn modelId="{39EB3BD1-A7A5-4BE3-8230-5C3A3AC56078}" type="presParOf" srcId="{B232645A-3A90-4022-BD02-30ACDF208E56}" destId="{14DB2C18-820C-4597-AE48-60EC90A47FE9}" srcOrd="0" destOrd="0" presId="urn:microsoft.com/office/officeart/2005/8/layout/default#2"/>
    <dgm:cxn modelId="{AA9AE211-CC04-4B2D-92AC-D746B0EA8E82}" type="presParOf" srcId="{B232645A-3A90-4022-BD02-30ACDF208E56}" destId="{1AB9E8B5-91D9-4869-ADC2-CAB9BE757A95}" srcOrd="1" destOrd="0" presId="urn:microsoft.com/office/officeart/2005/8/layout/default#2"/>
    <dgm:cxn modelId="{11869DE8-7B38-4644-A87C-D436CF724A7E}" type="presParOf" srcId="{B232645A-3A90-4022-BD02-30ACDF208E56}" destId="{BDC2F510-0B40-423D-8EEB-C308220C507F}" srcOrd="2" destOrd="0" presId="urn:microsoft.com/office/officeart/2005/8/layout/default#2"/>
    <dgm:cxn modelId="{B81DD9AE-98A9-466A-A09F-3B5BA30DF018}" type="presParOf" srcId="{B232645A-3A90-4022-BD02-30ACDF208E56}" destId="{717884CE-7D93-4386-9EB2-C3AD7EF1B87E}" srcOrd="3" destOrd="0" presId="urn:microsoft.com/office/officeart/2005/8/layout/default#2"/>
    <dgm:cxn modelId="{93340095-6EBC-405E-8C7F-2771973C7D36}" type="presParOf" srcId="{B232645A-3A90-4022-BD02-30ACDF208E56}" destId="{A05034B4-8B3D-454D-8B32-507825FF9512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2EED99A-CAC4-4E2C-B07F-3840407558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6F8E0F4-0831-43AC-89D2-996B2CA902B4}">
      <dgm:prSet/>
      <dgm:spPr/>
      <dgm:t>
        <a:bodyPr/>
        <a:lstStyle/>
        <a:p>
          <a:r>
            <a:rPr lang="en-US"/>
            <a:t>- Ανάπτυξη αυτογνωσίας &amp; αυτοπεποίθησης</a:t>
          </a:r>
        </a:p>
      </dgm:t>
    </dgm:pt>
    <dgm:pt modelId="{79280588-90B5-4559-9C68-8F4046B0EF89}" type="parTrans" cxnId="{8AAAE452-A637-45DF-AD35-AD8CBC881194}">
      <dgm:prSet/>
      <dgm:spPr/>
      <dgm:t>
        <a:bodyPr/>
        <a:lstStyle/>
        <a:p>
          <a:endParaRPr lang="en-US"/>
        </a:p>
      </dgm:t>
    </dgm:pt>
    <dgm:pt modelId="{90855E43-4EED-49C6-8D41-84F175788195}" type="sibTrans" cxnId="{8AAAE452-A637-45DF-AD35-AD8CBC881194}">
      <dgm:prSet/>
      <dgm:spPr/>
      <dgm:t>
        <a:bodyPr/>
        <a:lstStyle/>
        <a:p>
          <a:endParaRPr lang="en-US"/>
        </a:p>
      </dgm:t>
    </dgm:pt>
    <dgm:pt modelId="{EBB8062F-77D8-473C-ABB2-D7BD1E261D73}">
      <dgm:prSet/>
      <dgm:spPr/>
      <dgm:t>
        <a:bodyPr/>
        <a:lstStyle/>
        <a:p>
          <a:r>
            <a:rPr lang="en-US"/>
            <a:t>- Ενίσχυση ακαδημαϊκής και επαγγελματικής ταυτότητας</a:t>
          </a:r>
        </a:p>
      </dgm:t>
    </dgm:pt>
    <dgm:pt modelId="{4DE1E35F-BDCB-4CB4-9A31-AD903B4AFB39}" type="parTrans" cxnId="{826C274C-5724-4810-AB1D-1DE10B2EADF0}">
      <dgm:prSet/>
      <dgm:spPr/>
      <dgm:t>
        <a:bodyPr/>
        <a:lstStyle/>
        <a:p>
          <a:endParaRPr lang="en-US"/>
        </a:p>
      </dgm:t>
    </dgm:pt>
    <dgm:pt modelId="{4A5A4481-AC7F-46E2-8B57-D95DED6CBC70}" type="sibTrans" cxnId="{826C274C-5724-4810-AB1D-1DE10B2EADF0}">
      <dgm:prSet/>
      <dgm:spPr/>
      <dgm:t>
        <a:bodyPr/>
        <a:lstStyle/>
        <a:p>
          <a:endParaRPr lang="en-US"/>
        </a:p>
      </dgm:t>
    </dgm:pt>
    <dgm:pt modelId="{9DA2FE38-71DF-4A97-AEA2-13AB05E0ED3F}">
      <dgm:prSet/>
      <dgm:spPr/>
      <dgm:t>
        <a:bodyPr/>
        <a:lstStyle/>
        <a:p>
          <a:r>
            <a:rPr lang="en-US"/>
            <a:t>- Προετοιμασία για μια ισότιμη θέση στο κοινωνικό σύνολο</a:t>
          </a:r>
        </a:p>
      </dgm:t>
    </dgm:pt>
    <dgm:pt modelId="{A3901879-FBD1-4C96-9967-D6601E2DE9EA}" type="parTrans" cxnId="{460C3CAF-7CB4-4E86-B04F-6E9E52251B8C}">
      <dgm:prSet/>
      <dgm:spPr/>
      <dgm:t>
        <a:bodyPr/>
        <a:lstStyle/>
        <a:p>
          <a:endParaRPr lang="en-US"/>
        </a:p>
      </dgm:t>
    </dgm:pt>
    <dgm:pt modelId="{B16A8455-FEB4-4C79-82B4-62699F777466}" type="sibTrans" cxnId="{460C3CAF-7CB4-4E86-B04F-6E9E52251B8C}">
      <dgm:prSet/>
      <dgm:spPr/>
      <dgm:t>
        <a:bodyPr/>
        <a:lstStyle/>
        <a:p>
          <a:endParaRPr lang="en-US"/>
        </a:p>
      </dgm:t>
    </dgm:pt>
    <dgm:pt modelId="{C3A910B4-24E7-48DC-B0FE-055555AAD200}" type="pres">
      <dgm:prSet presAssocID="{12EED99A-CAC4-4E2C-B07F-3840407558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C922412F-799A-4AEA-B4D2-C069F6696F02}" type="pres">
      <dgm:prSet presAssocID="{B6F8E0F4-0831-43AC-89D2-996B2CA902B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B439C5F-40B2-455E-8C0A-86DBE953F90B}" type="pres">
      <dgm:prSet presAssocID="{90855E43-4EED-49C6-8D41-84F175788195}" presName="spacer" presStyleCnt="0"/>
      <dgm:spPr/>
    </dgm:pt>
    <dgm:pt modelId="{86D654D3-C330-45F0-A840-B3532F2179AA}" type="pres">
      <dgm:prSet presAssocID="{EBB8062F-77D8-473C-ABB2-D7BD1E261D7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4AAC493-2E91-4EED-8116-196137EDF273}" type="pres">
      <dgm:prSet presAssocID="{4A5A4481-AC7F-46E2-8B57-D95DED6CBC70}" presName="spacer" presStyleCnt="0"/>
      <dgm:spPr/>
    </dgm:pt>
    <dgm:pt modelId="{7C31F7B0-C513-4127-A8DB-07BB46B2FEE0}" type="pres">
      <dgm:prSet presAssocID="{9DA2FE38-71DF-4A97-AEA2-13AB05E0ED3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3A0AF52-1EC2-4F95-8E16-9E0F76175EEF}" type="presOf" srcId="{12EED99A-CAC4-4E2C-B07F-38404075583D}" destId="{C3A910B4-24E7-48DC-B0FE-055555AAD200}" srcOrd="0" destOrd="0" presId="urn:microsoft.com/office/officeart/2005/8/layout/vList2"/>
    <dgm:cxn modelId="{8AAAE452-A637-45DF-AD35-AD8CBC881194}" srcId="{12EED99A-CAC4-4E2C-B07F-38404075583D}" destId="{B6F8E0F4-0831-43AC-89D2-996B2CA902B4}" srcOrd="0" destOrd="0" parTransId="{79280588-90B5-4559-9C68-8F4046B0EF89}" sibTransId="{90855E43-4EED-49C6-8D41-84F175788195}"/>
    <dgm:cxn modelId="{460C3CAF-7CB4-4E86-B04F-6E9E52251B8C}" srcId="{12EED99A-CAC4-4E2C-B07F-38404075583D}" destId="{9DA2FE38-71DF-4A97-AEA2-13AB05E0ED3F}" srcOrd="2" destOrd="0" parTransId="{A3901879-FBD1-4C96-9967-D6601E2DE9EA}" sibTransId="{B16A8455-FEB4-4C79-82B4-62699F777466}"/>
    <dgm:cxn modelId="{9D7B7C69-57AB-4409-A6AD-E85C57A73ABF}" type="presOf" srcId="{EBB8062F-77D8-473C-ABB2-D7BD1E261D73}" destId="{86D654D3-C330-45F0-A840-B3532F2179AA}" srcOrd="0" destOrd="0" presId="urn:microsoft.com/office/officeart/2005/8/layout/vList2"/>
    <dgm:cxn modelId="{68C3D857-71A9-4380-B66D-3FC8ACCB8306}" type="presOf" srcId="{9DA2FE38-71DF-4A97-AEA2-13AB05E0ED3F}" destId="{7C31F7B0-C513-4127-A8DB-07BB46B2FEE0}" srcOrd="0" destOrd="0" presId="urn:microsoft.com/office/officeart/2005/8/layout/vList2"/>
    <dgm:cxn modelId="{B047AD8D-A6A8-4A81-B8CE-E4492DA76554}" type="presOf" srcId="{B6F8E0F4-0831-43AC-89D2-996B2CA902B4}" destId="{C922412F-799A-4AEA-B4D2-C069F6696F02}" srcOrd="0" destOrd="0" presId="urn:microsoft.com/office/officeart/2005/8/layout/vList2"/>
    <dgm:cxn modelId="{826C274C-5724-4810-AB1D-1DE10B2EADF0}" srcId="{12EED99A-CAC4-4E2C-B07F-38404075583D}" destId="{EBB8062F-77D8-473C-ABB2-D7BD1E261D73}" srcOrd="1" destOrd="0" parTransId="{4DE1E35F-BDCB-4CB4-9A31-AD903B4AFB39}" sibTransId="{4A5A4481-AC7F-46E2-8B57-D95DED6CBC70}"/>
    <dgm:cxn modelId="{33BFE843-31A9-4BBF-AF6E-1DD92EC6C3F7}" type="presParOf" srcId="{C3A910B4-24E7-48DC-B0FE-055555AAD200}" destId="{C922412F-799A-4AEA-B4D2-C069F6696F02}" srcOrd="0" destOrd="0" presId="urn:microsoft.com/office/officeart/2005/8/layout/vList2"/>
    <dgm:cxn modelId="{006BE1D8-542D-4268-8AC2-CDEEB7C860AD}" type="presParOf" srcId="{C3A910B4-24E7-48DC-B0FE-055555AAD200}" destId="{CB439C5F-40B2-455E-8C0A-86DBE953F90B}" srcOrd="1" destOrd="0" presId="urn:microsoft.com/office/officeart/2005/8/layout/vList2"/>
    <dgm:cxn modelId="{4D5AC1FE-C21B-4D43-928A-7EE064DB924D}" type="presParOf" srcId="{C3A910B4-24E7-48DC-B0FE-055555AAD200}" destId="{86D654D3-C330-45F0-A840-B3532F2179AA}" srcOrd="2" destOrd="0" presId="urn:microsoft.com/office/officeart/2005/8/layout/vList2"/>
    <dgm:cxn modelId="{32654A12-1154-4920-967C-44E14A50D96D}" type="presParOf" srcId="{C3A910B4-24E7-48DC-B0FE-055555AAD200}" destId="{64AAC493-2E91-4EED-8116-196137EDF273}" srcOrd="3" destOrd="0" presId="urn:microsoft.com/office/officeart/2005/8/layout/vList2"/>
    <dgm:cxn modelId="{28EBE803-EDB5-4654-A33C-9ED5E2930365}" type="presParOf" srcId="{C3A910B4-24E7-48DC-B0FE-055555AAD200}" destId="{7C31F7B0-C513-4127-A8DB-07BB46B2FEE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80207A-682D-47F5-8FBB-B5767D29274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7EE631E-CE2A-4D07-9BED-E53CE2F13A42}">
      <dgm:prSet/>
      <dgm:spPr/>
      <dgm:t>
        <a:bodyPr/>
        <a:lstStyle/>
        <a:p>
          <a:r>
            <a:rPr lang="en-US"/>
            <a:t>- Μικρό σχολείο στην Αχαΐα</a:t>
          </a:r>
        </a:p>
      </dgm:t>
    </dgm:pt>
    <dgm:pt modelId="{DD4344ED-5B97-401C-9C87-1ABE23E31144}" type="parTrans" cxnId="{9D9FDA8E-0BE8-4E52-8E5A-161771D7106C}">
      <dgm:prSet/>
      <dgm:spPr/>
      <dgm:t>
        <a:bodyPr/>
        <a:lstStyle/>
        <a:p>
          <a:endParaRPr lang="en-US"/>
        </a:p>
      </dgm:t>
    </dgm:pt>
    <dgm:pt modelId="{D188BBD6-9547-476A-9ECB-E65602B92239}" type="sibTrans" cxnId="{9D9FDA8E-0BE8-4E52-8E5A-161771D7106C}">
      <dgm:prSet/>
      <dgm:spPr/>
      <dgm:t>
        <a:bodyPr/>
        <a:lstStyle/>
        <a:p>
          <a:endParaRPr lang="en-US"/>
        </a:p>
      </dgm:t>
    </dgm:pt>
    <dgm:pt modelId="{31D143F1-5034-431C-B9DA-3D55525063F5}">
      <dgm:prSet/>
      <dgm:spPr/>
      <dgm:t>
        <a:bodyPr/>
        <a:lstStyle/>
        <a:p>
          <a:r>
            <a:rPr lang="en-US"/>
            <a:t>- Υπηρετεί μαθητές από ορεινές και αγροτικές περιοχές</a:t>
          </a:r>
        </a:p>
      </dgm:t>
    </dgm:pt>
    <dgm:pt modelId="{7ED542CA-1002-416F-8AAB-D8A6DEC08760}" type="parTrans" cxnId="{A5B4FCEB-4DD3-496C-8842-665321D256BC}">
      <dgm:prSet/>
      <dgm:spPr/>
      <dgm:t>
        <a:bodyPr/>
        <a:lstStyle/>
        <a:p>
          <a:endParaRPr lang="en-US"/>
        </a:p>
      </dgm:t>
    </dgm:pt>
    <dgm:pt modelId="{A18A335C-4E2E-49A6-A614-921977F634A0}" type="sibTrans" cxnId="{A5B4FCEB-4DD3-496C-8842-665321D256BC}">
      <dgm:prSet/>
      <dgm:spPr/>
      <dgm:t>
        <a:bodyPr/>
        <a:lstStyle/>
        <a:p>
          <a:endParaRPr lang="en-US"/>
        </a:p>
      </dgm:t>
    </dgm:pt>
    <dgm:pt modelId="{8DDDB6DC-1094-4B94-A31E-4C09CD2CB5B4}">
      <dgm:prSet/>
      <dgm:spPr/>
      <dgm:t>
        <a:bodyPr/>
        <a:lstStyle/>
        <a:p>
          <a:r>
            <a:rPr lang="en-US"/>
            <a:t>- Δυναμική εκπαιδευτική κοινότητα</a:t>
          </a:r>
        </a:p>
      </dgm:t>
    </dgm:pt>
    <dgm:pt modelId="{1B299509-FA89-4E10-A370-322BFFB3894A}" type="parTrans" cxnId="{71060337-70D4-48B2-B1C1-C0049AEE7C96}">
      <dgm:prSet/>
      <dgm:spPr/>
      <dgm:t>
        <a:bodyPr/>
        <a:lstStyle/>
        <a:p>
          <a:endParaRPr lang="en-US"/>
        </a:p>
      </dgm:t>
    </dgm:pt>
    <dgm:pt modelId="{A2E49A67-38FE-4020-A488-127FBED115F0}" type="sibTrans" cxnId="{71060337-70D4-48B2-B1C1-C0049AEE7C96}">
      <dgm:prSet/>
      <dgm:spPr/>
      <dgm:t>
        <a:bodyPr/>
        <a:lstStyle/>
        <a:p>
          <a:endParaRPr lang="en-US"/>
        </a:p>
      </dgm:t>
    </dgm:pt>
    <dgm:pt modelId="{5D52DDC2-5415-4467-AD5F-A732C187DBA4}" type="pres">
      <dgm:prSet presAssocID="{1B80207A-682D-47F5-8FBB-B5767D29274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1F219B26-BC72-4159-9D73-7545FF0FF10F}" type="pres">
      <dgm:prSet presAssocID="{17EE631E-CE2A-4D07-9BED-E53CE2F13A42}" presName="hierRoot1" presStyleCnt="0"/>
      <dgm:spPr/>
    </dgm:pt>
    <dgm:pt modelId="{E6DB2B27-33A5-4E95-AFB8-3B72803A0731}" type="pres">
      <dgm:prSet presAssocID="{17EE631E-CE2A-4D07-9BED-E53CE2F13A42}" presName="composite" presStyleCnt="0"/>
      <dgm:spPr/>
    </dgm:pt>
    <dgm:pt modelId="{08901476-7164-4AD0-B48A-1D610F7FC34E}" type="pres">
      <dgm:prSet presAssocID="{17EE631E-CE2A-4D07-9BED-E53CE2F13A42}" presName="background" presStyleLbl="node0" presStyleIdx="0" presStyleCnt="3"/>
      <dgm:spPr/>
    </dgm:pt>
    <dgm:pt modelId="{1A488980-B8F7-4120-BFA8-A0F82A88363E}" type="pres">
      <dgm:prSet presAssocID="{17EE631E-CE2A-4D07-9BED-E53CE2F13A42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46AF130-890E-4066-9918-4E4C010C0BB6}" type="pres">
      <dgm:prSet presAssocID="{17EE631E-CE2A-4D07-9BED-E53CE2F13A42}" presName="hierChild2" presStyleCnt="0"/>
      <dgm:spPr/>
    </dgm:pt>
    <dgm:pt modelId="{E777A55D-8681-4EEA-819B-8563FEC47DF3}" type="pres">
      <dgm:prSet presAssocID="{31D143F1-5034-431C-B9DA-3D55525063F5}" presName="hierRoot1" presStyleCnt="0"/>
      <dgm:spPr/>
    </dgm:pt>
    <dgm:pt modelId="{7BEEBDBF-B6C1-4281-9AFD-90CAC9CD3B4C}" type="pres">
      <dgm:prSet presAssocID="{31D143F1-5034-431C-B9DA-3D55525063F5}" presName="composite" presStyleCnt="0"/>
      <dgm:spPr/>
    </dgm:pt>
    <dgm:pt modelId="{38106FEB-2894-4BB6-A889-07A4DA76FBF2}" type="pres">
      <dgm:prSet presAssocID="{31D143F1-5034-431C-B9DA-3D55525063F5}" presName="background" presStyleLbl="node0" presStyleIdx="1" presStyleCnt="3"/>
      <dgm:spPr/>
    </dgm:pt>
    <dgm:pt modelId="{4C39772B-72BD-4501-911B-AB334CE28ED2}" type="pres">
      <dgm:prSet presAssocID="{31D143F1-5034-431C-B9DA-3D55525063F5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CCDE64E-C48F-4F97-BA9C-61AB81007961}" type="pres">
      <dgm:prSet presAssocID="{31D143F1-5034-431C-B9DA-3D55525063F5}" presName="hierChild2" presStyleCnt="0"/>
      <dgm:spPr/>
    </dgm:pt>
    <dgm:pt modelId="{E48B0575-49D9-414C-B3CA-7CACB67A4DF7}" type="pres">
      <dgm:prSet presAssocID="{8DDDB6DC-1094-4B94-A31E-4C09CD2CB5B4}" presName="hierRoot1" presStyleCnt="0"/>
      <dgm:spPr/>
    </dgm:pt>
    <dgm:pt modelId="{43F4CD04-5889-4AC0-AD54-37375F3A22DD}" type="pres">
      <dgm:prSet presAssocID="{8DDDB6DC-1094-4B94-A31E-4C09CD2CB5B4}" presName="composite" presStyleCnt="0"/>
      <dgm:spPr/>
    </dgm:pt>
    <dgm:pt modelId="{498BACE7-D7F9-46D1-A738-423A269A4469}" type="pres">
      <dgm:prSet presAssocID="{8DDDB6DC-1094-4B94-A31E-4C09CD2CB5B4}" presName="background" presStyleLbl="node0" presStyleIdx="2" presStyleCnt="3"/>
      <dgm:spPr/>
    </dgm:pt>
    <dgm:pt modelId="{BBC5CA7B-3C97-42D3-901E-648C443F5DB3}" type="pres">
      <dgm:prSet presAssocID="{8DDDB6DC-1094-4B94-A31E-4C09CD2CB5B4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B8AAD49-E384-4732-8AC4-00A72538414D}" type="pres">
      <dgm:prSet presAssocID="{8DDDB6DC-1094-4B94-A31E-4C09CD2CB5B4}" presName="hierChild2" presStyleCnt="0"/>
      <dgm:spPr/>
    </dgm:pt>
  </dgm:ptLst>
  <dgm:cxnLst>
    <dgm:cxn modelId="{9D9FDA8E-0BE8-4E52-8E5A-161771D7106C}" srcId="{1B80207A-682D-47F5-8FBB-B5767D292748}" destId="{17EE631E-CE2A-4D07-9BED-E53CE2F13A42}" srcOrd="0" destOrd="0" parTransId="{DD4344ED-5B97-401C-9C87-1ABE23E31144}" sibTransId="{D188BBD6-9547-476A-9ECB-E65602B92239}"/>
    <dgm:cxn modelId="{A5B4FCEB-4DD3-496C-8842-665321D256BC}" srcId="{1B80207A-682D-47F5-8FBB-B5767D292748}" destId="{31D143F1-5034-431C-B9DA-3D55525063F5}" srcOrd="1" destOrd="0" parTransId="{7ED542CA-1002-416F-8AAB-D8A6DEC08760}" sibTransId="{A18A335C-4E2E-49A6-A614-921977F634A0}"/>
    <dgm:cxn modelId="{D09607E3-BD80-4A2E-BF8C-756B699C1415}" type="presOf" srcId="{31D143F1-5034-431C-B9DA-3D55525063F5}" destId="{4C39772B-72BD-4501-911B-AB334CE28ED2}" srcOrd="0" destOrd="0" presId="urn:microsoft.com/office/officeart/2005/8/layout/hierarchy1"/>
    <dgm:cxn modelId="{71060337-70D4-48B2-B1C1-C0049AEE7C96}" srcId="{1B80207A-682D-47F5-8FBB-B5767D292748}" destId="{8DDDB6DC-1094-4B94-A31E-4C09CD2CB5B4}" srcOrd="2" destOrd="0" parTransId="{1B299509-FA89-4E10-A370-322BFFB3894A}" sibTransId="{A2E49A67-38FE-4020-A488-127FBED115F0}"/>
    <dgm:cxn modelId="{18A7CD72-4AFC-474E-A423-6200D75AB11D}" type="presOf" srcId="{1B80207A-682D-47F5-8FBB-B5767D292748}" destId="{5D52DDC2-5415-4467-AD5F-A732C187DBA4}" srcOrd="0" destOrd="0" presId="urn:microsoft.com/office/officeart/2005/8/layout/hierarchy1"/>
    <dgm:cxn modelId="{98D22707-B8C7-40A7-868B-E88B36444C99}" type="presOf" srcId="{8DDDB6DC-1094-4B94-A31E-4C09CD2CB5B4}" destId="{BBC5CA7B-3C97-42D3-901E-648C443F5DB3}" srcOrd="0" destOrd="0" presId="urn:microsoft.com/office/officeart/2005/8/layout/hierarchy1"/>
    <dgm:cxn modelId="{CA4A52DF-109B-4F17-8A34-BF8FE54B7781}" type="presOf" srcId="{17EE631E-CE2A-4D07-9BED-E53CE2F13A42}" destId="{1A488980-B8F7-4120-BFA8-A0F82A88363E}" srcOrd="0" destOrd="0" presId="urn:microsoft.com/office/officeart/2005/8/layout/hierarchy1"/>
    <dgm:cxn modelId="{909556F3-2C45-473F-B939-D26FDABE9B8B}" type="presParOf" srcId="{5D52DDC2-5415-4467-AD5F-A732C187DBA4}" destId="{1F219B26-BC72-4159-9D73-7545FF0FF10F}" srcOrd="0" destOrd="0" presId="urn:microsoft.com/office/officeart/2005/8/layout/hierarchy1"/>
    <dgm:cxn modelId="{097AAA3B-7C61-4318-B8AF-34757D830BBC}" type="presParOf" srcId="{1F219B26-BC72-4159-9D73-7545FF0FF10F}" destId="{E6DB2B27-33A5-4E95-AFB8-3B72803A0731}" srcOrd="0" destOrd="0" presId="urn:microsoft.com/office/officeart/2005/8/layout/hierarchy1"/>
    <dgm:cxn modelId="{4F054AF3-8C93-4F1F-96DA-7A8BD96CC52E}" type="presParOf" srcId="{E6DB2B27-33A5-4E95-AFB8-3B72803A0731}" destId="{08901476-7164-4AD0-B48A-1D610F7FC34E}" srcOrd="0" destOrd="0" presId="urn:microsoft.com/office/officeart/2005/8/layout/hierarchy1"/>
    <dgm:cxn modelId="{67C53AE8-3AD6-41E3-91FB-1209A2B79E16}" type="presParOf" srcId="{E6DB2B27-33A5-4E95-AFB8-3B72803A0731}" destId="{1A488980-B8F7-4120-BFA8-A0F82A88363E}" srcOrd="1" destOrd="0" presId="urn:microsoft.com/office/officeart/2005/8/layout/hierarchy1"/>
    <dgm:cxn modelId="{FA38FEF3-F0AD-4C82-902C-E91D277D5389}" type="presParOf" srcId="{1F219B26-BC72-4159-9D73-7545FF0FF10F}" destId="{F46AF130-890E-4066-9918-4E4C010C0BB6}" srcOrd="1" destOrd="0" presId="urn:microsoft.com/office/officeart/2005/8/layout/hierarchy1"/>
    <dgm:cxn modelId="{B1DC1976-E7BB-4C62-B1F5-1DAA95D36031}" type="presParOf" srcId="{5D52DDC2-5415-4467-AD5F-A732C187DBA4}" destId="{E777A55D-8681-4EEA-819B-8563FEC47DF3}" srcOrd="1" destOrd="0" presId="urn:microsoft.com/office/officeart/2005/8/layout/hierarchy1"/>
    <dgm:cxn modelId="{741B7DB9-AEF2-4640-BBB3-DDB654B4034F}" type="presParOf" srcId="{E777A55D-8681-4EEA-819B-8563FEC47DF3}" destId="{7BEEBDBF-B6C1-4281-9AFD-90CAC9CD3B4C}" srcOrd="0" destOrd="0" presId="urn:microsoft.com/office/officeart/2005/8/layout/hierarchy1"/>
    <dgm:cxn modelId="{163178FD-C124-4040-9120-63D1720F3F77}" type="presParOf" srcId="{7BEEBDBF-B6C1-4281-9AFD-90CAC9CD3B4C}" destId="{38106FEB-2894-4BB6-A889-07A4DA76FBF2}" srcOrd="0" destOrd="0" presId="urn:microsoft.com/office/officeart/2005/8/layout/hierarchy1"/>
    <dgm:cxn modelId="{812E4099-FA78-4789-93B2-EE8CFCB3FEE8}" type="presParOf" srcId="{7BEEBDBF-B6C1-4281-9AFD-90CAC9CD3B4C}" destId="{4C39772B-72BD-4501-911B-AB334CE28ED2}" srcOrd="1" destOrd="0" presId="urn:microsoft.com/office/officeart/2005/8/layout/hierarchy1"/>
    <dgm:cxn modelId="{C3C6F2D1-8670-41BB-BCA4-8C071782476F}" type="presParOf" srcId="{E777A55D-8681-4EEA-819B-8563FEC47DF3}" destId="{1CCDE64E-C48F-4F97-BA9C-61AB81007961}" srcOrd="1" destOrd="0" presId="urn:microsoft.com/office/officeart/2005/8/layout/hierarchy1"/>
    <dgm:cxn modelId="{5BC1F5DA-AB0A-4623-86C2-E1A0180E40C9}" type="presParOf" srcId="{5D52DDC2-5415-4467-AD5F-A732C187DBA4}" destId="{E48B0575-49D9-414C-B3CA-7CACB67A4DF7}" srcOrd="2" destOrd="0" presId="urn:microsoft.com/office/officeart/2005/8/layout/hierarchy1"/>
    <dgm:cxn modelId="{909A316C-6277-457A-8C1F-17C7ADB92A43}" type="presParOf" srcId="{E48B0575-49D9-414C-B3CA-7CACB67A4DF7}" destId="{43F4CD04-5889-4AC0-AD54-37375F3A22DD}" srcOrd="0" destOrd="0" presId="urn:microsoft.com/office/officeart/2005/8/layout/hierarchy1"/>
    <dgm:cxn modelId="{77AA201E-06FA-4703-8CF5-13D9050484C7}" type="presParOf" srcId="{43F4CD04-5889-4AC0-AD54-37375F3A22DD}" destId="{498BACE7-D7F9-46D1-A738-423A269A4469}" srcOrd="0" destOrd="0" presId="urn:microsoft.com/office/officeart/2005/8/layout/hierarchy1"/>
    <dgm:cxn modelId="{04435BCB-03D1-4632-A67B-D45EF610374A}" type="presParOf" srcId="{43F4CD04-5889-4AC0-AD54-37375F3A22DD}" destId="{BBC5CA7B-3C97-42D3-901E-648C443F5DB3}" srcOrd="1" destOrd="0" presId="urn:microsoft.com/office/officeart/2005/8/layout/hierarchy1"/>
    <dgm:cxn modelId="{D9DB9B46-6297-4895-924C-C342F7DF9865}" type="presParOf" srcId="{E48B0575-49D9-414C-B3CA-7CACB67A4DF7}" destId="{CB8AAD49-E384-4732-8AC4-00A72538414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792E90-02B6-4066-A66F-C02B57499C48}" type="doc">
      <dgm:prSet loTypeId="urn:microsoft.com/office/officeart/2005/8/layout/default#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17712CB-22E3-49A3-84CB-CF908CCD613B}">
      <dgm:prSet/>
      <dgm:spPr/>
      <dgm:t>
        <a:bodyPr/>
        <a:lstStyle/>
        <a:p>
          <a:r>
            <a:rPr lang="en-US"/>
            <a:t>- Ισότιμη συμμετοχή όλων των μαθητών</a:t>
          </a:r>
        </a:p>
      </dgm:t>
    </dgm:pt>
    <dgm:pt modelId="{5F0F19E6-50FB-44FA-9F5C-1337C8DC7BA5}" type="parTrans" cxnId="{E12A14B0-82D1-43DA-A7C1-AC9DEF862C84}">
      <dgm:prSet/>
      <dgm:spPr/>
      <dgm:t>
        <a:bodyPr/>
        <a:lstStyle/>
        <a:p>
          <a:endParaRPr lang="en-US"/>
        </a:p>
      </dgm:t>
    </dgm:pt>
    <dgm:pt modelId="{0F12CB2B-749F-44F9-9FAB-E2CD2BE5FBF3}" type="sibTrans" cxnId="{E12A14B0-82D1-43DA-A7C1-AC9DEF862C84}">
      <dgm:prSet/>
      <dgm:spPr/>
      <dgm:t>
        <a:bodyPr/>
        <a:lstStyle/>
        <a:p>
          <a:endParaRPr lang="en-US"/>
        </a:p>
      </dgm:t>
    </dgm:pt>
    <dgm:pt modelId="{82A6C5E4-5D02-42E7-9D60-F68CCB424DAA}">
      <dgm:prSet/>
      <dgm:spPr/>
      <dgm:t>
        <a:bodyPr/>
        <a:lstStyle/>
        <a:p>
          <a:r>
            <a:rPr lang="en-US"/>
            <a:t>- Προσωπική ανάπτυξη &amp; ενδυνάμωση</a:t>
          </a:r>
        </a:p>
      </dgm:t>
    </dgm:pt>
    <dgm:pt modelId="{19CD34AE-A6C5-4783-B772-EB94E44CA36D}" type="parTrans" cxnId="{BE08AA69-C16E-4154-8E2D-3D4C146A1B64}">
      <dgm:prSet/>
      <dgm:spPr/>
      <dgm:t>
        <a:bodyPr/>
        <a:lstStyle/>
        <a:p>
          <a:endParaRPr lang="en-US"/>
        </a:p>
      </dgm:t>
    </dgm:pt>
    <dgm:pt modelId="{0293DFE1-9147-4EA1-9B89-8F3A67CEEF5E}" type="sibTrans" cxnId="{BE08AA69-C16E-4154-8E2D-3D4C146A1B64}">
      <dgm:prSet/>
      <dgm:spPr/>
      <dgm:t>
        <a:bodyPr/>
        <a:lstStyle/>
        <a:p>
          <a:endParaRPr lang="en-US"/>
        </a:p>
      </dgm:t>
    </dgm:pt>
    <dgm:pt modelId="{FF12EA6B-6248-47A5-83D1-B011A551036A}">
      <dgm:prSet/>
      <dgm:spPr/>
      <dgm:t>
        <a:bodyPr/>
        <a:lstStyle/>
        <a:p>
          <a:r>
            <a:rPr lang="en-US"/>
            <a:t>- Διασύνδεση με τον σύγχρονο κόσμο</a:t>
          </a:r>
        </a:p>
      </dgm:t>
    </dgm:pt>
    <dgm:pt modelId="{D7CD0B4A-AD11-459B-934A-2A3D6A733F5B}" type="parTrans" cxnId="{5B96E096-06A1-4E63-A449-1D33EF088F0B}">
      <dgm:prSet/>
      <dgm:spPr/>
      <dgm:t>
        <a:bodyPr/>
        <a:lstStyle/>
        <a:p>
          <a:endParaRPr lang="en-US"/>
        </a:p>
      </dgm:t>
    </dgm:pt>
    <dgm:pt modelId="{C383106D-ED5D-4806-B95D-81A6DB8CAB05}" type="sibTrans" cxnId="{5B96E096-06A1-4E63-A449-1D33EF088F0B}">
      <dgm:prSet/>
      <dgm:spPr/>
      <dgm:t>
        <a:bodyPr/>
        <a:lstStyle/>
        <a:p>
          <a:endParaRPr lang="en-US"/>
        </a:p>
      </dgm:t>
    </dgm:pt>
    <dgm:pt modelId="{72BAF387-2EBD-4B5B-9F64-337C6BA1F5CE}" type="pres">
      <dgm:prSet presAssocID="{23792E90-02B6-4066-A66F-C02B57499C4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805BA1D-C504-48A2-9C98-2A94C6E187BB}" type="pres">
      <dgm:prSet presAssocID="{617712CB-22E3-49A3-84CB-CF908CCD613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FBF4836-915A-4955-AB18-AAB726CE6B9C}" type="pres">
      <dgm:prSet presAssocID="{0F12CB2B-749F-44F9-9FAB-E2CD2BE5FBF3}" presName="sibTrans" presStyleCnt="0"/>
      <dgm:spPr/>
    </dgm:pt>
    <dgm:pt modelId="{59F2EEC5-C33D-48B8-A9F5-4147A10A9F64}" type="pres">
      <dgm:prSet presAssocID="{82A6C5E4-5D02-42E7-9D60-F68CCB424DA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CB69636-E290-43A3-9F7F-8B322428FC38}" type="pres">
      <dgm:prSet presAssocID="{0293DFE1-9147-4EA1-9B89-8F3A67CEEF5E}" presName="sibTrans" presStyleCnt="0"/>
      <dgm:spPr/>
    </dgm:pt>
    <dgm:pt modelId="{BB1AD81F-B149-4A73-BDF8-975E5CDCAAE1}" type="pres">
      <dgm:prSet presAssocID="{FF12EA6B-6248-47A5-83D1-B011A551036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12A14B0-82D1-43DA-A7C1-AC9DEF862C84}" srcId="{23792E90-02B6-4066-A66F-C02B57499C48}" destId="{617712CB-22E3-49A3-84CB-CF908CCD613B}" srcOrd="0" destOrd="0" parTransId="{5F0F19E6-50FB-44FA-9F5C-1337C8DC7BA5}" sibTransId="{0F12CB2B-749F-44F9-9FAB-E2CD2BE5FBF3}"/>
    <dgm:cxn modelId="{BE08AA69-C16E-4154-8E2D-3D4C146A1B64}" srcId="{23792E90-02B6-4066-A66F-C02B57499C48}" destId="{82A6C5E4-5D02-42E7-9D60-F68CCB424DAA}" srcOrd="1" destOrd="0" parTransId="{19CD34AE-A6C5-4783-B772-EB94E44CA36D}" sibTransId="{0293DFE1-9147-4EA1-9B89-8F3A67CEEF5E}"/>
    <dgm:cxn modelId="{ECB50F41-2FBA-4D7D-B764-351BD359A170}" type="presOf" srcId="{82A6C5E4-5D02-42E7-9D60-F68CCB424DAA}" destId="{59F2EEC5-C33D-48B8-A9F5-4147A10A9F64}" srcOrd="0" destOrd="0" presId="urn:microsoft.com/office/officeart/2005/8/layout/default#1"/>
    <dgm:cxn modelId="{E8E5CDDB-1CD5-4702-9624-EDD3912320DA}" type="presOf" srcId="{FF12EA6B-6248-47A5-83D1-B011A551036A}" destId="{BB1AD81F-B149-4A73-BDF8-975E5CDCAAE1}" srcOrd="0" destOrd="0" presId="urn:microsoft.com/office/officeart/2005/8/layout/default#1"/>
    <dgm:cxn modelId="{5B96E096-06A1-4E63-A449-1D33EF088F0B}" srcId="{23792E90-02B6-4066-A66F-C02B57499C48}" destId="{FF12EA6B-6248-47A5-83D1-B011A551036A}" srcOrd="2" destOrd="0" parTransId="{D7CD0B4A-AD11-459B-934A-2A3D6A733F5B}" sibTransId="{C383106D-ED5D-4806-B95D-81A6DB8CAB05}"/>
    <dgm:cxn modelId="{A4385330-1FEF-4988-BBCA-338E258AEB3E}" type="presOf" srcId="{23792E90-02B6-4066-A66F-C02B57499C48}" destId="{72BAF387-2EBD-4B5B-9F64-337C6BA1F5CE}" srcOrd="0" destOrd="0" presId="urn:microsoft.com/office/officeart/2005/8/layout/default#1"/>
    <dgm:cxn modelId="{F2029B1C-72CC-4BCA-B6D4-67D1DAB085A6}" type="presOf" srcId="{617712CB-22E3-49A3-84CB-CF908CCD613B}" destId="{9805BA1D-C504-48A2-9C98-2A94C6E187BB}" srcOrd="0" destOrd="0" presId="urn:microsoft.com/office/officeart/2005/8/layout/default#1"/>
    <dgm:cxn modelId="{7DA8C57E-D53F-4DE8-A175-53DBB16DA018}" type="presParOf" srcId="{72BAF387-2EBD-4B5B-9F64-337C6BA1F5CE}" destId="{9805BA1D-C504-48A2-9C98-2A94C6E187BB}" srcOrd="0" destOrd="0" presId="urn:microsoft.com/office/officeart/2005/8/layout/default#1"/>
    <dgm:cxn modelId="{64308F07-1B3E-4049-90AA-489E254260E7}" type="presParOf" srcId="{72BAF387-2EBD-4B5B-9F64-337C6BA1F5CE}" destId="{4FBF4836-915A-4955-AB18-AAB726CE6B9C}" srcOrd="1" destOrd="0" presId="urn:microsoft.com/office/officeart/2005/8/layout/default#1"/>
    <dgm:cxn modelId="{B23EF813-BDCE-48B3-90A5-36D54268799E}" type="presParOf" srcId="{72BAF387-2EBD-4B5B-9F64-337C6BA1F5CE}" destId="{59F2EEC5-C33D-48B8-A9F5-4147A10A9F64}" srcOrd="2" destOrd="0" presId="urn:microsoft.com/office/officeart/2005/8/layout/default#1"/>
    <dgm:cxn modelId="{D22AF906-FB2A-439E-98D3-0D24A5808ADA}" type="presParOf" srcId="{72BAF387-2EBD-4B5B-9F64-337C6BA1F5CE}" destId="{7CB69636-E290-43A3-9F7F-8B322428FC38}" srcOrd="3" destOrd="0" presId="urn:microsoft.com/office/officeart/2005/8/layout/default#1"/>
    <dgm:cxn modelId="{628B174A-07F9-42B0-9C4A-D6A6FE9162FC}" type="presParOf" srcId="{72BAF387-2EBD-4B5B-9F64-337C6BA1F5CE}" destId="{BB1AD81F-B149-4A73-BDF8-975E5CDCAAE1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5E3C56-542F-4BE7-BFDF-B8799F93D17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A8FD38F-4024-4ADE-A1C8-80F34F56E187}">
      <dgm:prSet/>
      <dgm:spPr/>
      <dgm:t>
        <a:bodyPr/>
        <a:lstStyle/>
        <a:p>
          <a:r>
            <a:rPr lang="el-GR"/>
            <a:t>- Ενίσχυση ψυχοκοινωνικής στήριξης</a:t>
          </a:r>
          <a:endParaRPr lang="en-US"/>
        </a:p>
      </dgm:t>
    </dgm:pt>
    <dgm:pt modelId="{A81B8251-825F-4403-9001-426F88C02986}" type="parTrans" cxnId="{7C4ED46C-2850-46BD-9A52-4EA9E7AA41BF}">
      <dgm:prSet/>
      <dgm:spPr/>
      <dgm:t>
        <a:bodyPr/>
        <a:lstStyle/>
        <a:p>
          <a:endParaRPr lang="en-US"/>
        </a:p>
      </dgm:t>
    </dgm:pt>
    <dgm:pt modelId="{DE40F92E-4F09-4A72-A351-D7E4360110F8}" type="sibTrans" cxnId="{7C4ED46C-2850-46BD-9A52-4EA9E7AA41BF}">
      <dgm:prSet/>
      <dgm:spPr/>
      <dgm:t>
        <a:bodyPr/>
        <a:lstStyle/>
        <a:p>
          <a:endParaRPr lang="en-US"/>
        </a:p>
      </dgm:t>
    </dgm:pt>
    <dgm:pt modelId="{84CCB4DC-49E5-4EED-9013-4C3C44A589EF}">
      <dgm:prSet/>
      <dgm:spPr/>
      <dgm:t>
        <a:bodyPr/>
        <a:lstStyle/>
        <a:p>
          <a:r>
            <a:rPr lang="el-GR"/>
            <a:t>- Ανάπτυξη δεξιοτήτων ζωής</a:t>
          </a:r>
          <a:endParaRPr lang="en-US"/>
        </a:p>
      </dgm:t>
    </dgm:pt>
    <dgm:pt modelId="{9BB29AB9-EAA0-49C4-8067-4CBD27D88AEA}" type="parTrans" cxnId="{4411699A-70A6-46C1-A86F-2B5E28B83E7F}">
      <dgm:prSet/>
      <dgm:spPr/>
      <dgm:t>
        <a:bodyPr/>
        <a:lstStyle/>
        <a:p>
          <a:endParaRPr lang="en-US"/>
        </a:p>
      </dgm:t>
    </dgm:pt>
    <dgm:pt modelId="{E4A83730-3957-4479-9352-B9001D65D983}" type="sibTrans" cxnId="{4411699A-70A6-46C1-A86F-2B5E28B83E7F}">
      <dgm:prSet/>
      <dgm:spPr/>
      <dgm:t>
        <a:bodyPr/>
        <a:lstStyle/>
        <a:p>
          <a:endParaRPr lang="en-US"/>
        </a:p>
      </dgm:t>
    </dgm:pt>
    <dgm:pt modelId="{60C3671A-BCD0-4E7D-BF98-99B0C5847F9F}">
      <dgm:prSet/>
      <dgm:spPr/>
      <dgm:t>
        <a:bodyPr/>
        <a:lstStyle/>
        <a:p>
          <a:r>
            <a:rPr lang="el-GR"/>
            <a:t>- Καθοδήγηση επαγγελματικού προσανατολισμού</a:t>
          </a:r>
          <a:endParaRPr lang="en-US"/>
        </a:p>
      </dgm:t>
    </dgm:pt>
    <dgm:pt modelId="{6A614A64-9B46-4DCC-9096-E466DDCA481E}" type="parTrans" cxnId="{05BEFC4C-0FDA-4A7A-8530-871B2C36EC86}">
      <dgm:prSet/>
      <dgm:spPr/>
      <dgm:t>
        <a:bodyPr/>
        <a:lstStyle/>
        <a:p>
          <a:endParaRPr lang="en-US"/>
        </a:p>
      </dgm:t>
    </dgm:pt>
    <dgm:pt modelId="{9963FD49-07D7-4DD2-849F-05184A3F140F}" type="sibTrans" cxnId="{05BEFC4C-0FDA-4A7A-8530-871B2C36EC86}">
      <dgm:prSet/>
      <dgm:spPr/>
      <dgm:t>
        <a:bodyPr/>
        <a:lstStyle/>
        <a:p>
          <a:endParaRPr lang="en-US"/>
        </a:p>
      </dgm:t>
    </dgm:pt>
    <dgm:pt modelId="{CCBC0871-2451-48AA-BC6D-3CD708F5A733}" type="pres">
      <dgm:prSet presAssocID="{505E3C56-542F-4BE7-BFDF-B8799F93D17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406D5547-EFDC-4B38-A705-2BA9F88166FB}" type="pres">
      <dgm:prSet presAssocID="{CA8FD38F-4024-4ADE-A1C8-80F34F56E18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60FF9E7-F3AB-48B0-8D23-5F5F0B45EFB3}" type="pres">
      <dgm:prSet presAssocID="{DE40F92E-4F09-4A72-A351-D7E4360110F8}" presName="spacer" presStyleCnt="0"/>
      <dgm:spPr/>
    </dgm:pt>
    <dgm:pt modelId="{7A3D8F07-D44D-4EAB-AA6A-142AAC9BCDEE}" type="pres">
      <dgm:prSet presAssocID="{84CCB4DC-49E5-4EED-9013-4C3C44A589E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D559AD8-53BB-4753-BB57-ABD0529265A7}" type="pres">
      <dgm:prSet presAssocID="{E4A83730-3957-4479-9352-B9001D65D983}" presName="spacer" presStyleCnt="0"/>
      <dgm:spPr/>
    </dgm:pt>
    <dgm:pt modelId="{5B305615-D877-4133-8DBF-E0413AF188C0}" type="pres">
      <dgm:prSet presAssocID="{60C3671A-BCD0-4E7D-BF98-99B0C5847F9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D0BDB15-133C-48E3-BF0D-C8B3110FFCB9}" type="presOf" srcId="{CA8FD38F-4024-4ADE-A1C8-80F34F56E187}" destId="{406D5547-EFDC-4B38-A705-2BA9F88166FB}" srcOrd="0" destOrd="0" presId="urn:microsoft.com/office/officeart/2005/8/layout/vList2"/>
    <dgm:cxn modelId="{639A2705-281B-4B2E-8E9B-C3FEA0EE2A78}" type="presOf" srcId="{84CCB4DC-49E5-4EED-9013-4C3C44A589EF}" destId="{7A3D8F07-D44D-4EAB-AA6A-142AAC9BCDEE}" srcOrd="0" destOrd="0" presId="urn:microsoft.com/office/officeart/2005/8/layout/vList2"/>
    <dgm:cxn modelId="{C01F5940-296C-4D16-98E2-C702B368D346}" type="presOf" srcId="{60C3671A-BCD0-4E7D-BF98-99B0C5847F9F}" destId="{5B305615-D877-4133-8DBF-E0413AF188C0}" srcOrd="0" destOrd="0" presId="urn:microsoft.com/office/officeart/2005/8/layout/vList2"/>
    <dgm:cxn modelId="{489DAA2B-A80C-43BA-89CA-61218FE66EAB}" type="presOf" srcId="{505E3C56-542F-4BE7-BFDF-B8799F93D174}" destId="{CCBC0871-2451-48AA-BC6D-3CD708F5A733}" srcOrd="0" destOrd="0" presId="urn:microsoft.com/office/officeart/2005/8/layout/vList2"/>
    <dgm:cxn modelId="{7C4ED46C-2850-46BD-9A52-4EA9E7AA41BF}" srcId="{505E3C56-542F-4BE7-BFDF-B8799F93D174}" destId="{CA8FD38F-4024-4ADE-A1C8-80F34F56E187}" srcOrd="0" destOrd="0" parTransId="{A81B8251-825F-4403-9001-426F88C02986}" sibTransId="{DE40F92E-4F09-4A72-A351-D7E4360110F8}"/>
    <dgm:cxn modelId="{4411699A-70A6-46C1-A86F-2B5E28B83E7F}" srcId="{505E3C56-542F-4BE7-BFDF-B8799F93D174}" destId="{84CCB4DC-49E5-4EED-9013-4C3C44A589EF}" srcOrd="1" destOrd="0" parTransId="{9BB29AB9-EAA0-49C4-8067-4CBD27D88AEA}" sibTransId="{E4A83730-3957-4479-9352-B9001D65D983}"/>
    <dgm:cxn modelId="{05BEFC4C-0FDA-4A7A-8530-871B2C36EC86}" srcId="{505E3C56-542F-4BE7-BFDF-B8799F93D174}" destId="{60C3671A-BCD0-4E7D-BF98-99B0C5847F9F}" srcOrd="2" destOrd="0" parTransId="{6A614A64-9B46-4DCC-9096-E466DDCA481E}" sibTransId="{9963FD49-07D7-4DD2-849F-05184A3F140F}"/>
    <dgm:cxn modelId="{E42AD8B2-8870-4FCD-9FB1-56CAC77A7F25}" type="presParOf" srcId="{CCBC0871-2451-48AA-BC6D-3CD708F5A733}" destId="{406D5547-EFDC-4B38-A705-2BA9F88166FB}" srcOrd="0" destOrd="0" presId="urn:microsoft.com/office/officeart/2005/8/layout/vList2"/>
    <dgm:cxn modelId="{E511F1ED-8572-4CF4-989D-990D08AF8BC2}" type="presParOf" srcId="{CCBC0871-2451-48AA-BC6D-3CD708F5A733}" destId="{860FF9E7-F3AB-48B0-8D23-5F5F0B45EFB3}" srcOrd="1" destOrd="0" presId="urn:microsoft.com/office/officeart/2005/8/layout/vList2"/>
    <dgm:cxn modelId="{96D78673-D684-4B93-AFD0-4361DA1835C0}" type="presParOf" srcId="{CCBC0871-2451-48AA-BC6D-3CD708F5A733}" destId="{7A3D8F07-D44D-4EAB-AA6A-142AAC9BCDEE}" srcOrd="2" destOrd="0" presId="urn:microsoft.com/office/officeart/2005/8/layout/vList2"/>
    <dgm:cxn modelId="{179FF500-706A-4E1C-87AA-3F755B262D80}" type="presParOf" srcId="{CCBC0871-2451-48AA-BC6D-3CD708F5A733}" destId="{ED559AD8-53BB-4753-BB57-ABD0529265A7}" srcOrd="3" destOrd="0" presId="urn:microsoft.com/office/officeart/2005/8/layout/vList2"/>
    <dgm:cxn modelId="{A766AC8C-4A12-4CDF-8AB5-E507A674E86B}" type="presParOf" srcId="{CCBC0871-2451-48AA-BC6D-3CD708F5A733}" destId="{5B305615-D877-4133-8DBF-E0413AF188C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B74422-3912-408B-853F-7373CF582385}" type="doc">
      <dgm:prSet loTypeId="urn:microsoft.com/office/officeart/2005/8/layout/vProcess5" loCatId="process" qsTypeId="urn:microsoft.com/office/officeart/2005/8/quickstyle/simple1" qsCatId="simple" csTypeId="urn:microsoft.com/office/officeart/2005/8/colors/colorful1#2" csCatId="colorful"/>
      <dgm:spPr/>
      <dgm:t>
        <a:bodyPr/>
        <a:lstStyle/>
        <a:p>
          <a:endParaRPr lang="en-US"/>
        </a:p>
      </dgm:t>
    </dgm:pt>
    <dgm:pt modelId="{1600957F-4307-475B-B386-343EF16D4C16}">
      <dgm:prSet/>
      <dgm:spPr/>
      <dgm:t>
        <a:bodyPr/>
        <a:lstStyle/>
        <a:p>
          <a:r>
            <a:rPr lang="en-US"/>
            <a:t>- Εργαστήρια αυτοεκτίμησης</a:t>
          </a:r>
        </a:p>
      </dgm:t>
    </dgm:pt>
    <dgm:pt modelId="{EA9B8532-071C-4E33-8CD7-37A0187714E4}" type="parTrans" cxnId="{217A4FF0-C91D-4ECD-88A5-1557E5C7911C}">
      <dgm:prSet/>
      <dgm:spPr/>
      <dgm:t>
        <a:bodyPr/>
        <a:lstStyle/>
        <a:p>
          <a:endParaRPr lang="en-US"/>
        </a:p>
      </dgm:t>
    </dgm:pt>
    <dgm:pt modelId="{C2A02CB7-6258-4EB0-8224-C0209DA208B5}" type="sibTrans" cxnId="{217A4FF0-C91D-4ECD-88A5-1557E5C7911C}">
      <dgm:prSet/>
      <dgm:spPr/>
      <dgm:t>
        <a:bodyPr/>
        <a:lstStyle/>
        <a:p>
          <a:endParaRPr lang="en-US"/>
        </a:p>
      </dgm:t>
    </dgm:pt>
    <dgm:pt modelId="{C4EB6747-6A1C-4E65-9EC1-0BAE085A0BEE}">
      <dgm:prSet/>
      <dgm:spPr/>
      <dgm:t>
        <a:bodyPr/>
        <a:lstStyle/>
        <a:p>
          <a:r>
            <a:rPr lang="en-US"/>
            <a:t>- Διαχείριση άγχους και συναισθημάτων</a:t>
          </a:r>
        </a:p>
      </dgm:t>
    </dgm:pt>
    <dgm:pt modelId="{65499B54-A56B-4AF6-B4F4-8FD6D54CB933}" type="parTrans" cxnId="{25DB5C2D-542E-4CA9-97EE-ADA7271EB0B8}">
      <dgm:prSet/>
      <dgm:spPr/>
      <dgm:t>
        <a:bodyPr/>
        <a:lstStyle/>
        <a:p>
          <a:endParaRPr lang="en-US"/>
        </a:p>
      </dgm:t>
    </dgm:pt>
    <dgm:pt modelId="{30FD2687-450D-48B3-8190-2DA4F00C7F1A}" type="sibTrans" cxnId="{25DB5C2D-542E-4CA9-97EE-ADA7271EB0B8}">
      <dgm:prSet/>
      <dgm:spPr/>
      <dgm:t>
        <a:bodyPr/>
        <a:lstStyle/>
        <a:p>
          <a:endParaRPr lang="en-US"/>
        </a:p>
      </dgm:t>
    </dgm:pt>
    <dgm:pt modelId="{8566F1D9-F3EF-4B69-891F-87C60E538CB3}">
      <dgm:prSet/>
      <dgm:spPr/>
      <dgm:t>
        <a:bodyPr/>
        <a:lstStyle/>
        <a:p>
          <a:r>
            <a:rPr lang="en-US"/>
            <a:t>- Ανάπτυξη επικοινωνιακών δεξιοτήτων</a:t>
          </a:r>
        </a:p>
      </dgm:t>
    </dgm:pt>
    <dgm:pt modelId="{60EB946A-E1DE-4DF7-B7BA-94D60FB9F2B1}" type="parTrans" cxnId="{6CE66CB7-E83F-4A09-9959-D01E39294980}">
      <dgm:prSet/>
      <dgm:spPr/>
      <dgm:t>
        <a:bodyPr/>
        <a:lstStyle/>
        <a:p>
          <a:endParaRPr lang="en-US"/>
        </a:p>
      </dgm:t>
    </dgm:pt>
    <dgm:pt modelId="{5CD4233F-B918-47F0-8E4B-F5CF617D1781}" type="sibTrans" cxnId="{6CE66CB7-E83F-4A09-9959-D01E39294980}">
      <dgm:prSet/>
      <dgm:spPr/>
      <dgm:t>
        <a:bodyPr/>
        <a:lstStyle/>
        <a:p>
          <a:endParaRPr lang="en-US"/>
        </a:p>
      </dgm:t>
    </dgm:pt>
    <dgm:pt modelId="{4046D00B-7894-447B-8AF7-5DB3588ED003}" type="pres">
      <dgm:prSet presAssocID="{93B74422-3912-408B-853F-7373CF58238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042CD9CE-D16A-4143-B679-E5709AD83FBC}" type="pres">
      <dgm:prSet presAssocID="{93B74422-3912-408B-853F-7373CF582385}" presName="dummyMaxCanvas" presStyleCnt="0">
        <dgm:presLayoutVars/>
      </dgm:prSet>
      <dgm:spPr/>
    </dgm:pt>
    <dgm:pt modelId="{F13B54BA-A902-4ADF-9F74-181B0DCA614D}" type="pres">
      <dgm:prSet presAssocID="{93B74422-3912-408B-853F-7373CF582385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BFE5574-CBC3-4120-9E09-4DE45D246F50}" type="pres">
      <dgm:prSet presAssocID="{93B74422-3912-408B-853F-7373CF582385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3E38E44-6AF3-49C9-A2FB-CFE60B4E5244}" type="pres">
      <dgm:prSet presAssocID="{93B74422-3912-408B-853F-7373CF58238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BBEE375-7A31-4F0F-BE56-B1B91DBF02E2}" type="pres">
      <dgm:prSet presAssocID="{93B74422-3912-408B-853F-7373CF58238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8D626C1-37C8-4AF2-9944-FEA1C9A49A52}" type="pres">
      <dgm:prSet presAssocID="{93B74422-3912-408B-853F-7373CF58238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A5D9E12-F7E3-4503-B1BA-9B39A91B5666}" type="pres">
      <dgm:prSet presAssocID="{93B74422-3912-408B-853F-7373CF58238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953BEA8-887E-444E-BD01-DDA7DB841DE5}" type="pres">
      <dgm:prSet presAssocID="{93B74422-3912-408B-853F-7373CF58238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0C377D6-E853-43CC-90D3-98CC617E48ED}" type="pres">
      <dgm:prSet presAssocID="{93B74422-3912-408B-853F-7373CF58238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4E971E27-CA89-4A18-9640-7617B04D7AAA}" type="presOf" srcId="{8566F1D9-F3EF-4B69-891F-87C60E538CB3}" destId="{70C377D6-E853-43CC-90D3-98CC617E48ED}" srcOrd="1" destOrd="0" presId="urn:microsoft.com/office/officeart/2005/8/layout/vProcess5"/>
    <dgm:cxn modelId="{217A4FF0-C91D-4ECD-88A5-1557E5C7911C}" srcId="{93B74422-3912-408B-853F-7373CF582385}" destId="{1600957F-4307-475B-B386-343EF16D4C16}" srcOrd="0" destOrd="0" parTransId="{EA9B8532-071C-4E33-8CD7-37A0187714E4}" sibTransId="{C2A02CB7-6258-4EB0-8224-C0209DA208B5}"/>
    <dgm:cxn modelId="{1860974A-7021-43CD-BE51-58C2DA5755EC}" type="presOf" srcId="{C2A02CB7-6258-4EB0-8224-C0209DA208B5}" destId="{FBBEE375-7A31-4F0F-BE56-B1B91DBF02E2}" srcOrd="0" destOrd="0" presId="urn:microsoft.com/office/officeart/2005/8/layout/vProcess5"/>
    <dgm:cxn modelId="{598BA312-965F-44EF-BA08-5BD8A658B6E5}" type="presOf" srcId="{30FD2687-450D-48B3-8190-2DA4F00C7F1A}" destId="{D8D626C1-37C8-4AF2-9944-FEA1C9A49A52}" srcOrd="0" destOrd="0" presId="urn:microsoft.com/office/officeart/2005/8/layout/vProcess5"/>
    <dgm:cxn modelId="{25DB5C2D-542E-4CA9-97EE-ADA7271EB0B8}" srcId="{93B74422-3912-408B-853F-7373CF582385}" destId="{C4EB6747-6A1C-4E65-9EC1-0BAE085A0BEE}" srcOrd="1" destOrd="0" parTransId="{65499B54-A56B-4AF6-B4F4-8FD6D54CB933}" sibTransId="{30FD2687-450D-48B3-8190-2DA4F00C7F1A}"/>
    <dgm:cxn modelId="{9078D788-C157-41B6-B800-F3A6B90B8C2F}" type="presOf" srcId="{1600957F-4307-475B-B386-343EF16D4C16}" destId="{EA5D9E12-F7E3-4503-B1BA-9B39A91B5666}" srcOrd="1" destOrd="0" presId="urn:microsoft.com/office/officeart/2005/8/layout/vProcess5"/>
    <dgm:cxn modelId="{6CE66CB7-E83F-4A09-9959-D01E39294980}" srcId="{93B74422-3912-408B-853F-7373CF582385}" destId="{8566F1D9-F3EF-4B69-891F-87C60E538CB3}" srcOrd="2" destOrd="0" parTransId="{60EB946A-E1DE-4DF7-B7BA-94D60FB9F2B1}" sibTransId="{5CD4233F-B918-47F0-8E4B-F5CF617D1781}"/>
    <dgm:cxn modelId="{D9FD2E1B-C99C-4FC6-9E80-93F827235048}" type="presOf" srcId="{C4EB6747-6A1C-4E65-9EC1-0BAE085A0BEE}" destId="{D953BEA8-887E-444E-BD01-DDA7DB841DE5}" srcOrd="1" destOrd="0" presId="urn:microsoft.com/office/officeart/2005/8/layout/vProcess5"/>
    <dgm:cxn modelId="{2940306E-BCC0-4CF9-A18A-19ECA78DC417}" type="presOf" srcId="{8566F1D9-F3EF-4B69-891F-87C60E538CB3}" destId="{93E38E44-6AF3-49C9-A2FB-CFE60B4E5244}" srcOrd="0" destOrd="0" presId="urn:microsoft.com/office/officeart/2005/8/layout/vProcess5"/>
    <dgm:cxn modelId="{2C3A655F-89C8-4519-839D-E38C0B429ADC}" type="presOf" srcId="{C4EB6747-6A1C-4E65-9EC1-0BAE085A0BEE}" destId="{0BFE5574-CBC3-4120-9E09-4DE45D246F50}" srcOrd="0" destOrd="0" presId="urn:microsoft.com/office/officeart/2005/8/layout/vProcess5"/>
    <dgm:cxn modelId="{8C115506-DEE9-4843-B511-9D57D5A13580}" type="presOf" srcId="{93B74422-3912-408B-853F-7373CF582385}" destId="{4046D00B-7894-447B-8AF7-5DB3588ED003}" srcOrd="0" destOrd="0" presId="urn:microsoft.com/office/officeart/2005/8/layout/vProcess5"/>
    <dgm:cxn modelId="{5CC1012B-28B6-4863-B931-26D71BE008AD}" type="presOf" srcId="{1600957F-4307-475B-B386-343EF16D4C16}" destId="{F13B54BA-A902-4ADF-9F74-181B0DCA614D}" srcOrd="0" destOrd="0" presId="urn:microsoft.com/office/officeart/2005/8/layout/vProcess5"/>
    <dgm:cxn modelId="{A34D6B74-118A-4AF6-AF01-4E9C86BC76A8}" type="presParOf" srcId="{4046D00B-7894-447B-8AF7-5DB3588ED003}" destId="{042CD9CE-D16A-4143-B679-E5709AD83FBC}" srcOrd="0" destOrd="0" presId="urn:microsoft.com/office/officeart/2005/8/layout/vProcess5"/>
    <dgm:cxn modelId="{8C2359F2-C7AB-48AD-A431-92C2CD02EBA6}" type="presParOf" srcId="{4046D00B-7894-447B-8AF7-5DB3588ED003}" destId="{F13B54BA-A902-4ADF-9F74-181B0DCA614D}" srcOrd="1" destOrd="0" presId="urn:microsoft.com/office/officeart/2005/8/layout/vProcess5"/>
    <dgm:cxn modelId="{74652AB3-9C18-4CA8-A052-CF4AC8C6987B}" type="presParOf" srcId="{4046D00B-7894-447B-8AF7-5DB3588ED003}" destId="{0BFE5574-CBC3-4120-9E09-4DE45D246F50}" srcOrd="2" destOrd="0" presId="urn:microsoft.com/office/officeart/2005/8/layout/vProcess5"/>
    <dgm:cxn modelId="{FBCE15D5-9587-47C7-A086-E57E8B1C632F}" type="presParOf" srcId="{4046D00B-7894-447B-8AF7-5DB3588ED003}" destId="{93E38E44-6AF3-49C9-A2FB-CFE60B4E5244}" srcOrd="3" destOrd="0" presId="urn:microsoft.com/office/officeart/2005/8/layout/vProcess5"/>
    <dgm:cxn modelId="{0D42ACC9-5B84-4F35-89A7-8AB9C81C4CA3}" type="presParOf" srcId="{4046D00B-7894-447B-8AF7-5DB3588ED003}" destId="{FBBEE375-7A31-4F0F-BE56-B1B91DBF02E2}" srcOrd="4" destOrd="0" presId="urn:microsoft.com/office/officeart/2005/8/layout/vProcess5"/>
    <dgm:cxn modelId="{94354918-457A-4B3A-886C-C15E050091C9}" type="presParOf" srcId="{4046D00B-7894-447B-8AF7-5DB3588ED003}" destId="{D8D626C1-37C8-4AF2-9944-FEA1C9A49A52}" srcOrd="5" destOrd="0" presId="urn:microsoft.com/office/officeart/2005/8/layout/vProcess5"/>
    <dgm:cxn modelId="{C4200DB2-1314-4C8C-8B80-FDB6BE2688EE}" type="presParOf" srcId="{4046D00B-7894-447B-8AF7-5DB3588ED003}" destId="{EA5D9E12-F7E3-4503-B1BA-9B39A91B5666}" srcOrd="6" destOrd="0" presId="urn:microsoft.com/office/officeart/2005/8/layout/vProcess5"/>
    <dgm:cxn modelId="{B005F08F-0EB3-4BBC-8B61-96FAD32379FF}" type="presParOf" srcId="{4046D00B-7894-447B-8AF7-5DB3588ED003}" destId="{D953BEA8-887E-444E-BD01-DDA7DB841DE5}" srcOrd="7" destOrd="0" presId="urn:microsoft.com/office/officeart/2005/8/layout/vProcess5"/>
    <dgm:cxn modelId="{BF33857B-FD6F-4D35-996A-6A22C3F18EAE}" type="presParOf" srcId="{4046D00B-7894-447B-8AF7-5DB3588ED003}" destId="{70C377D6-E853-43CC-90D3-98CC617E48E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2ACB68-BF73-4C8C-80A5-2196B602B3A1}" type="doc">
      <dgm:prSet loTypeId="urn:microsoft.com/office/officeart/2005/8/layout/arrow5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91278B3-5612-45A6-A339-F7A86DA989D2}">
      <dgm:prSet/>
      <dgm:spPr/>
      <dgm:t>
        <a:bodyPr/>
        <a:lstStyle/>
        <a:p>
          <a:r>
            <a:rPr lang="en-US"/>
            <a:t>- Ημερίδες με επαγγελματίες</a:t>
          </a:r>
        </a:p>
      </dgm:t>
    </dgm:pt>
    <dgm:pt modelId="{7CB1510C-D3F7-4450-B4E0-D34BEC5FE7CC}" type="parTrans" cxnId="{A00333AC-BE56-4A9A-BD9E-8A4150B5BDAD}">
      <dgm:prSet/>
      <dgm:spPr/>
      <dgm:t>
        <a:bodyPr/>
        <a:lstStyle/>
        <a:p>
          <a:endParaRPr lang="en-US"/>
        </a:p>
      </dgm:t>
    </dgm:pt>
    <dgm:pt modelId="{E865C9EC-702A-4797-A7E9-2FE20DB2AA85}" type="sibTrans" cxnId="{A00333AC-BE56-4A9A-BD9E-8A4150B5BDAD}">
      <dgm:prSet/>
      <dgm:spPr/>
      <dgm:t>
        <a:bodyPr/>
        <a:lstStyle/>
        <a:p>
          <a:endParaRPr lang="en-US"/>
        </a:p>
      </dgm:t>
    </dgm:pt>
    <dgm:pt modelId="{97AE62AE-9A91-4F8B-8650-5CBBF82E6F33}">
      <dgm:prSet/>
      <dgm:spPr/>
      <dgm:t>
        <a:bodyPr/>
        <a:lstStyle/>
        <a:p>
          <a:r>
            <a:rPr lang="en-US"/>
            <a:t>- Ψηφιακές πλατφόρμες επαγγελματικής πληροφόρησης</a:t>
          </a:r>
        </a:p>
      </dgm:t>
    </dgm:pt>
    <dgm:pt modelId="{4754500B-5BF7-4DCC-BE3D-1DA138EF570F}" type="parTrans" cxnId="{F5C7D96D-7489-4DD7-B84B-FDB1B38F52FA}">
      <dgm:prSet/>
      <dgm:spPr/>
      <dgm:t>
        <a:bodyPr/>
        <a:lstStyle/>
        <a:p>
          <a:endParaRPr lang="en-US"/>
        </a:p>
      </dgm:t>
    </dgm:pt>
    <dgm:pt modelId="{C5EEC828-2F4D-41DA-8002-54B3355FA262}" type="sibTrans" cxnId="{F5C7D96D-7489-4DD7-B84B-FDB1B38F52FA}">
      <dgm:prSet/>
      <dgm:spPr/>
      <dgm:t>
        <a:bodyPr/>
        <a:lstStyle/>
        <a:p>
          <a:endParaRPr lang="en-US"/>
        </a:p>
      </dgm:t>
    </dgm:pt>
    <dgm:pt modelId="{C7E3952B-4841-426F-846E-B02E0FBDB54E}">
      <dgm:prSet/>
      <dgm:spPr/>
      <dgm:t>
        <a:bodyPr/>
        <a:lstStyle/>
        <a:p>
          <a:r>
            <a:rPr lang="en-US" dirty="0"/>
            <a:t>- </a:t>
          </a:r>
          <a:r>
            <a:rPr lang="en-US" dirty="0" err="1"/>
            <a:t>Συνεργασία</a:t>
          </a:r>
          <a:r>
            <a:rPr lang="en-US" dirty="0"/>
            <a:t> </a:t>
          </a:r>
          <a:r>
            <a:rPr lang="en-US" dirty="0" err="1"/>
            <a:t>με</a:t>
          </a:r>
          <a:r>
            <a:rPr lang="en-US" dirty="0"/>
            <a:t> </a:t>
          </a:r>
          <a:r>
            <a:rPr lang="el-GR" dirty="0" smtClean="0"/>
            <a:t>ΕΠΑΛ</a:t>
          </a:r>
          <a:endParaRPr lang="en-US" dirty="0"/>
        </a:p>
      </dgm:t>
    </dgm:pt>
    <dgm:pt modelId="{07AFE019-A26C-4670-8590-9242C8F9C038}" type="parTrans" cxnId="{E70EF0DA-0633-4F41-9EC9-1F5887EC534E}">
      <dgm:prSet/>
      <dgm:spPr/>
      <dgm:t>
        <a:bodyPr/>
        <a:lstStyle/>
        <a:p>
          <a:endParaRPr lang="en-US"/>
        </a:p>
      </dgm:t>
    </dgm:pt>
    <dgm:pt modelId="{360111E0-932C-4387-9A76-36F4B418FBEB}" type="sibTrans" cxnId="{E70EF0DA-0633-4F41-9EC9-1F5887EC534E}">
      <dgm:prSet/>
      <dgm:spPr/>
      <dgm:t>
        <a:bodyPr/>
        <a:lstStyle/>
        <a:p>
          <a:endParaRPr lang="en-US"/>
        </a:p>
      </dgm:t>
    </dgm:pt>
    <dgm:pt modelId="{EF301866-A307-4008-AFA3-126A94BC4498}" type="pres">
      <dgm:prSet presAssocID="{3F2ACB68-BF73-4C8C-80A5-2196B602B3A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A106E420-46FC-41F7-8A3C-50050A7D450E}" type="pres">
      <dgm:prSet presAssocID="{891278B3-5612-45A6-A339-F7A86DA989D2}" presName="arrow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0CF19A9-BBCE-47F8-8D9D-7B6D39E39EB1}" type="pres">
      <dgm:prSet presAssocID="{97AE62AE-9A91-4F8B-8650-5CBBF82E6F33}" presName="arrow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C5B19ED-1365-44C3-8F79-6DA38D4B655D}" type="pres">
      <dgm:prSet presAssocID="{C7E3952B-4841-426F-846E-B02E0FBDB54E}" presName="arrow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57AEBE79-3D40-44C9-AB72-A2FE67C42AFB}" type="presOf" srcId="{3F2ACB68-BF73-4C8C-80A5-2196B602B3A1}" destId="{EF301866-A307-4008-AFA3-126A94BC4498}" srcOrd="0" destOrd="0" presId="urn:microsoft.com/office/officeart/2005/8/layout/arrow5"/>
    <dgm:cxn modelId="{BD61E6DF-33FA-4880-B307-5A9BDC315227}" type="presOf" srcId="{891278B3-5612-45A6-A339-F7A86DA989D2}" destId="{A106E420-46FC-41F7-8A3C-50050A7D450E}" srcOrd="0" destOrd="0" presId="urn:microsoft.com/office/officeart/2005/8/layout/arrow5"/>
    <dgm:cxn modelId="{7EE6D314-12D8-4B2D-A885-734FB5899453}" type="presOf" srcId="{C7E3952B-4841-426F-846E-B02E0FBDB54E}" destId="{8C5B19ED-1365-44C3-8F79-6DA38D4B655D}" srcOrd="0" destOrd="0" presId="urn:microsoft.com/office/officeart/2005/8/layout/arrow5"/>
    <dgm:cxn modelId="{E70EF0DA-0633-4F41-9EC9-1F5887EC534E}" srcId="{3F2ACB68-BF73-4C8C-80A5-2196B602B3A1}" destId="{C7E3952B-4841-426F-846E-B02E0FBDB54E}" srcOrd="2" destOrd="0" parTransId="{07AFE019-A26C-4670-8590-9242C8F9C038}" sibTransId="{360111E0-932C-4387-9A76-36F4B418FBEB}"/>
    <dgm:cxn modelId="{A00333AC-BE56-4A9A-BD9E-8A4150B5BDAD}" srcId="{3F2ACB68-BF73-4C8C-80A5-2196B602B3A1}" destId="{891278B3-5612-45A6-A339-F7A86DA989D2}" srcOrd="0" destOrd="0" parTransId="{7CB1510C-D3F7-4450-B4E0-D34BEC5FE7CC}" sibTransId="{E865C9EC-702A-4797-A7E9-2FE20DB2AA85}"/>
    <dgm:cxn modelId="{F5C7D96D-7489-4DD7-B84B-FDB1B38F52FA}" srcId="{3F2ACB68-BF73-4C8C-80A5-2196B602B3A1}" destId="{97AE62AE-9A91-4F8B-8650-5CBBF82E6F33}" srcOrd="1" destOrd="0" parTransId="{4754500B-5BF7-4DCC-BE3D-1DA138EF570F}" sibTransId="{C5EEC828-2F4D-41DA-8002-54B3355FA262}"/>
    <dgm:cxn modelId="{676598A3-C5E7-4F2F-9C28-573D26542DC8}" type="presOf" srcId="{97AE62AE-9A91-4F8B-8650-5CBBF82E6F33}" destId="{C0CF19A9-BBCE-47F8-8D9D-7B6D39E39EB1}" srcOrd="0" destOrd="0" presId="urn:microsoft.com/office/officeart/2005/8/layout/arrow5"/>
    <dgm:cxn modelId="{3AB5FBEE-DDD8-4B2D-A8FF-161030315F9E}" type="presParOf" srcId="{EF301866-A307-4008-AFA3-126A94BC4498}" destId="{A106E420-46FC-41F7-8A3C-50050A7D450E}" srcOrd="0" destOrd="0" presId="urn:microsoft.com/office/officeart/2005/8/layout/arrow5"/>
    <dgm:cxn modelId="{4665DEDB-072C-40DB-BBFD-9BD7475E34FE}" type="presParOf" srcId="{EF301866-A307-4008-AFA3-126A94BC4498}" destId="{C0CF19A9-BBCE-47F8-8D9D-7B6D39E39EB1}" srcOrd="1" destOrd="0" presId="urn:microsoft.com/office/officeart/2005/8/layout/arrow5"/>
    <dgm:cxn modelId="{9775BB87-C845-48F3-8405-8A7866875A9F}" type="presParOf" srcId="{EF301866-A307-4008-AFA3-126A94BC4498}" destId="{8C5B19ED-1365-44C3-8F79-6DA38D4B655D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71DC94-7A11-43E1-9007-FF9B523FD80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C422019-0955-4733-9077-4086114C9E34}">
      <dgm:prSet/>
      <dgm:spPr/>
      <dgm:t>
        <a:bodyPr/>
        <a:lstStyle/>
        <a:p>
          <a:pPr>
            <a:defRPr cap="all"/>
          </a:pPr>
          <a:r>
            <a:rPr lang="en-US"/>
            <a:t>- Εξ αποστάσεως συνεδρίες με συμβούλους</a:t>
          </a:r>
        </a:p>
      </dgm:t>
    </dgm:pt>
    <dgm:pt modelId="{336408F0-BABD-419A-B959-70F9BA87C227}" type="parTrans" cxnId="{93239691-EF30-4679-A55A-3987CBAC2F82}">
      <dgm:prSet/>
      <dgm:spPr/>
      <dgm:t>
        <a:bodyPr/>
        <a:lstStyle/>
        <a:p>
          <a:endParaRPr lang="en-US"/>
        </a:p>
      </dgm:t>
    </dgm:pt>
    <dgm:pt modelId="{50B4D33A-6953-4426-8529-AB678335D02E}" type="sibTrans" cxnId="{93239691-EF30-4679-A55A-3987CBAC2F82}">
      <dgm:prSet/>
      <dgm:spPr/>
      <dgm:t>
        <a:bodyPr/>
        <a:lstStyle/>
        <a:p>
          <a:endParaRPr lang="en-US"/>
        </a:p>
      </dgm:t>
    </dgm:pt>
    <dgm:pt modelId="{CDE16D36-275E-49B4-A6BD-F48A92BD65F3}">
      <dgm:prSet/>
      <dgm:spPr/>
      <dgm:t>
        <a:bodyPr/>
        <a:lstStyle/>
        <a:p>
          <a:pPr>
            <a:defRPr cap="all"/>
          </a:pPr>
          <a:r>
            <a:rPr lang="en-US"/>
            <a:t>- Διαδικτυακά σεμινάρια και workshops</a:t>
          </a:r>
        </a:p>
      </dgm:t>
    </dgm:pt>
    <dgm:pt modelId="{F3C052DD-B494-438E-8D9D-6939E176496E}" type="parTrans" cxnId="{EB46D867-6C17-4410-88CB-9FC3ADDF7E58}">
      <dgm:prSet/>
      <dgm:spPr/>
      <dgm:t>
        <a:bodyPr/>
        <a:lstStyle/>
        <a:p>
          <a:endParaRPr lang="en-US"/>
        </a:p>
      </dgm:t>
    </dgm:pt>
    <dgm:pt modelId="{E8C413DD-716E-4900-8BEC-9BA9BF1F3170}" type="sibTrans" cxnId="{EB46D867-6C17-4410-88CB-9FC3ADDF7E58}">
      <dgm:prSet/>
      <dgm:spPr/>
      <dgm:t>
        <a:bodyPr/>
        <a:lstStyle/>
        <a:p>
          <a:endParaRPr lang="en-US"/>
        </a:p>
      </dgm:t>
    </dgm:pt>
    <dgm:pt modelId="{888D8185-BCF5-4788-B877-9B4AF583D872}">
      <dgm:prSet/>
      <dgm:spPr/>
      <dgm:t>
        <a:bodyPr/>
        <a:lstStyle/>
        <a:p>
          <a:pPr>
            <a:defRPr cap="all"/>
          </a:pPr>
          <a:r>
            <a:rPr lang="en-US"/>
            <a:t>- Εργαλεία e-mentoring</a:t>
          </a:r>
        </a:p>
      </dgm:t>
    </dgm:pt>
    <dgm:pt modelId="{7EB3A4CD-1707-4FB7-AAFC-4939253378AD}" type="parTrans" cxnId="{3487AD08-B5D7-4FD2-9ADD-425307ECD8D5}">
      <dgm:prSet/>
      <dgm:spPr/>
      <dgm:t>
        <a:bodyPr/>
        <a:lstStyle/>
        <a:p>
          <a:endParaRPr lang="en-US"/>
        </a:p>
      </dgm:t>
    </dgm:pt>
    <dgm:pt modelId="{78D6BDB1-0D4E-4389-9797-7AD0590772D9}" type="sibTrans" cxnId="{3487AD08-B5D7-4FD2-9ADD-425307ECD8D5}">
      <dgm:prSet/>
      <dgm:spPr/>
      <dgm:t>
        <a:bodyPr/>
        <a:lstStyle/>
        <a:p>
          <a:endParaRPr lang="en-US"/>
        </a:p>
      </dgm:t>
    </dgm:pt>
    <dgm:pt modelId="{244DFC2C-B5AE-4BE9-9CE5-2BD0DBB209C5}" type="pres">
      <dgm:prSet presAssocID="{E371DC94-7A11-43E1-9007-FF9B523FD805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C11BCC8-B5F7-479A-9EA3-FB782ACF66C5}" type="pres">
      <dgm:prSet presAssocID="{DC422019-0955-4733-9077-4086114C9E34}" presName="compNode" presStyleCnt="0"/>
      <dgm:spPr/>
    </dgm:pt>
    <dgm:pt modelId="{F0B95716-A271-4254-8E79-4A275FF52EF1}" type="pres">
      <dgm:prSet presAssocID="{DC422019-0955-4733-9077-4086114C9E34}" presName="iconBgRect" presStyleLbl="bgShp" presStyleIdx="0" presStyleCnt="3"/>
      <dgm:spPr/>
    </dgm:pt>
    <dgm:pt modelId="{A37BE073-675B-4C19-B764-323638D01C9C}" type="pres">
      <dgm:prSet presAssocID="{DC422019-0955-4733-9077-4086114C9E3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e Arrow: Straight"/>
        </a:ext>
      </dgm:extLst>
    </dgm:pt>
    <dgm:pt modelId="{D3D07F6D-37B7-4C1C-B57B-4D224F1ACE16}" type="pres">
      <dgm:prSet presAssocID="{DC422019-0955-4733-9077-4086114C9E34}" presName="spaceRect" presStyleCnt="0"/>
      <dgm:spPr/>
    </dgm:pt>
    <dgm:pt modelId="{D0DF73F2-6698-4E1D-AAB6-9C7D8AD1F580}" type="pres">
      <dgm:prSet presAssocID="{DC422019-0955-4733-9077-4086114C9E34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5AF50E42-BCD9-40CA-93F1-A213361CAF41}" type="pres">
      <dgm:prSet presAssocID="{50B4D33A-6953-4426-8529-AB678335D02E}" presName="sibTrans" presStyleCnt="0"/>
      <dgm:spPr/>
    </dgm:pt>
    <dgm:pt modelId="{34B60CF0-E799-4D6B-AAC9-AAEE5065BEF7}" type="pres">
      <dgm:prSet presAssocID="{CDE16D36-275E-49B4-A6BD-F48A92BD65F3}" presName="compNode" presStyleCnt="0"/>
      <dgm:spPr/>
    </dgm:pt>
    <dgm:pt modelId="{B0836A45-6237-4322-8BEF-38F21AFB837C}" type="pres">
      <dgm:prSet presAssocID="{CDE16D36-275E-49B4-A6BD-F48A92BD65F3}" presName="iconBgRect" presStyleLbl="bgShp" presStyleIdx="1" presStyleCnt="3"/>
      <dgm:spPr/>
    </dgm:pt>
    <dgm:pt modelId="{F8E1AFE0-9342-4D4A-8AF4-A161A2FE9E06}" type="pres">
      <dgm:prSet presAssocID="{CDE16D36-275E-49B4-A6BD-F48A92BD65F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Σύσκεψη"/>
        </a:ext>
      </dgm:extLst>
    </dgm:pt>
    <dgm:pt modelId="{E8A5482E-56CC-457D-A141-A26E8253D69C}" type="pres">
      <dgm:prSet presAssocID="{CDE16D36-275E-49B4-A6BD-F48A92BD65F3}" presName="spaceRect" presStyleCnt="0"/>
      <dgm:spPr/>
    </dgm:pt>
    <dgm:pt modelId="{CCC60764-0969-4429-BBAC-C42E791E2159}" type="pres">
      <dgm:prSet presAssocID="{CDE16D36-275E-49B4-A6BD-F48A92BD65F3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BDCD8222-4E00-473A-A997-8667CA594802}" type="pres">
      <dgm:prSet presAssocID="{E8C413DD-716E-4900-8BEC-9BA9BF1F3170}" presName="sibTrans" presStyleCnt="0"/>
      <dgm:spPr/>
    </dgm:pt>
    <dgm:pt modelId="{02B4B892-9796-4CF0-A1FE-51287A0D723B}" type="pres">
      <dgm:prSet presAssocID="{888D8185-BCF5-4788-B877-9B4AF583D872}" presName="compNode" presStyleCnt="0"/>
      <dgm:spPr/>
    </dgm:pt>
    <dgm:pt modelId="{E601E98E-3DB5-42C8-A00A-57AEEC8BC8D5}" type="pres">
      <dgm:prSet presAssocID="{888D8185-BCF5-4788-B877-9B4AF583D872}" presName="iconBgRect" presStyleLbl="bgShp" presStyleIdx="2" presStyleCnt="3"/>
      <dgm:spPr/>
    </dgm:pt>
    <dgm:pt modelId="{44E653E4-A7AC-4505-8416-AE82BBD4ECF1}" type="pres">
      <dgm:prSet presAssocID="{888D8185-BCF5-4788-B877-9B4AF583D87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1E2B584C-75AD-4D45-9F70-10F75286E4E3}" type="pres">
      <dgm:prSet presAssocID="{888D8185-BCF5-4788-B877-9B4AF583D872}" presName="spaceRect" presStyleCnt="0"/>
      <dgm:spPr/>
    </dgm:pt>
    <dgm:pt modelId="{B5F2DA73-5BD0-4059-95E4-2B50EF503518}" type="pres">
      <dgm:prSet presAssocID="{888D8185-BCF5-4788-B877-9B4AF583D872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1353634E-0BBD-4331-B6B8-7B1C4BF7C710}" type="presOf" srcId="{E371DC94-7A11-43E1-9007-FF9B523FD805}" destId="{244DFC2C-B5AE-4BE9-9CE5-2BD0DBB209C5}" srcOrd="0" destOrd="0" presId="urn:microsoft.com/office/officeart/2018/5/layout/IconCircleLabelList"/>
    <dgm:cxn modelId="{1BA3266F-6652-45FF-BBDA-747D5ECD95C7}" type="presOf" srcId="{DC422019-0955-4733-9077-4086114C9E34}" destId="{D0DF73F2-6698-4E1D-AAB6-9C7D8AD1F580}" srcOrd="0" destOrd="0" presId="urn:microsoft.com/office/officeart/2018/5/layout/IconCircleLabelList"/>
    <dgm:cxn modelId="{47F117BD-63FA-4202-87AE-2F7C0F8F9B83}" type="presOf" srcId="{CDE16D36-275E-49B4-A6BD-F48A92BD65F3}" destId="{CCC60764-0969-4429-BBAC-C42E791E2159}" srcOrd="0" destOrd="0" presId="urn:microsoft.com/office/officeart/2018/5/layout/IconCircleLabelList"/>
    <dgm:cxn modelId="{D08BE4F7-0BA1-4F6E-BE94-3423C70D562D}" type="presOf" srcId="{888D8185-BCF5-4788-B877-9B4AF583D872}" destId="{B5F2DA73-5BD0-4059-95E4-2B50EF503518}" srcOrd="0" destOrd="0" presId="urn:microsoft.com/office/officeart/2018/5/layout/IconCircleLabelList"/>
    <dgm:cxn modelId="{93239691-EF30-4679-A55A-3987CBAC2F82}" srcId="{E371DC94-7A11-43E1-9007-FF9B523FD805}" destId="{DC422019-0955-4733-9077-4086114C9E34}" srcOrd="0" destOrd="0" parTransId="{336408F0-BABD-419A-B959-70F9BA87C227}" sibTransId="{50B4D33A-6953-4426-8529-AB678335D02E}"/>
    <dgm:cxn modelId="{3487AD08-B5D7-4FD2-9ADD-425307ECD8D5}" srcId="{E371DC94-7A11-43E1-9007-FF9B523FD805}" destId="{888D8185-BCF5-4788-B877-9B4AF583D872}" srcOrd="2" destOrd="0" parTransId="{7EB3A4CD-1707-4FB7-AAFC-4939253378AD}" sibTransId="{78D6BDB1-0D4E-4389-9797-7AD0590772D9}"/>
    <dgm:cxn modelId="{EB46D867-6C17-4410-88CB-9FC3ADDF7E58}" srcId="{E371DC94-7A11-43E1-9007-FF9B523FD805}" destId="{CDE16D36-275E-49B4-A6BD-F48A92BD65F3}" srcOrd="1" destOrd="0" parTransId="{F3C052DD-B494-438E-8D9D-6939E176496E}" sibTransId="{E8C413DD-716E-4900-8BEC-9BA9BF1F3170}"/>
    <dgm:cxn modelId="{76697276-4B17-411F-92E5-4A4DB9CA34AA}" type="presParOf" srcId="{244DFC2C-B5AE-4BE9-9CE5-2BD0DBB209C5}" destId="{DC11BCC8-B5F7-479A-9EA3-FB782ACF66C5}" srcOrd="0" destOrd="0" presId="urn:microsoft.com/office/officeart/2018/5/layout/IconCircleLabelList"/>
    <dgm:cxn modelId="{FDD2C519-616B-4EEF-81A9-20859BE845E1}" type="presParOf" srcId="{DC11BCC8-B5F7-479A-9EA3-FB782ACF66C5}" destId="{F0B95716-A271-4254-8E79-4A275FF52EF1}" srcOrd="0" destOrd="0" presId="urn:microsoft.com/office/officeart/2018/5/layout/IconCircleLabelList"/>
    <dgm:cxn modelId="{21E10669-B997-4C2E-AAA0-C71A01036E85}" type="presParOf" srcId="{DC11BCC8-B5F7-479A-9EA3-FB782ACF66C5}" destId="{A37BE073-675B-4C19-B764-323638D01C9C}" srcOrd="1" destOrd="0" presId="urn:microsoft.com/office/officeart/2018/5/layout/IconCircleLabelList"/>
    <dgm:cxn modelId="{7EAB23A4-6676-4C8E-9051-E8B259930C7A}" type="presParOf" srcId="{DC11BCC8-B5F7-479A-9EA3-FB782ACF66C5}" destId="{D3D07F6D-37B7-4C1C-B57B-4D224F1ACE16}" srcOrd="2" destOrd="0" presId="urn:microsoft.com/office/officeart/2018/5/layout/IconCircleLabelList"/>
    <dgm:cxn modelId="{ECC002BE-1616-4F9F-BCF2-67A03C4AB0B7}" type="presParOf" srcId="{DC11BCC8-B5F7-479A-9EA3-FB782ACF66C5}" destId="{D0DF73F2-6698-4E1D-AAB6-9C7D8AD1F580}" srcOrd="3" destOrd="0" presId="urn:microsoft.com/office/officeart/2018/5/layout/IconCircleLabelList"/>
    <dgm:cxn modelId="{0F1873BE-B064-4534-A7B3-A5F1A2BF027C}" type="presParOf" srcId="{244DFC2C-B5AE-4BE9-9CE5-2BD0DBB209C5}" destId="{5AF50E42-BCD9-40CA-93F1-A213361CAF41}" srcOrd="1" destOrd="0" presId="urn:microsoft.com/office/officeart/2018/5/layout/IconCircleLabelList"/>
    <dgm:cxn modelId="{91B0FA78-BF27-4B41-B9FE-4B258B81184D}" type="presParOf" srcId="{244DFC2C-B5AE-4BE9-9CE5-2BD0DBB209C5}" destId="{34B60CF0-E799-4D6B-AAC9-AAEE5065BEF7}" srcOrd="2" destOrd="0" presId="urn:microsoft.com/office/officeart/2018/5/layout/IconCircleLabelList"/>
    <dgm:cxn modelId="{51C0A50E-1F4C-4ACD-9A55-CED9E51B9A89}" type="presParOf" srcId="{34B60CF0-E799-4D6B-AAC9-AAEE5065BEF7}" destId="{B0836A45-6237-4322-8BEF-38F21AFB837C}" srcOrd="0" destOrd="0" presId="urn:microsoft.com/office/officeart/2018/5/layout/IconCircleLabelList"/>
    <dgm:cxn modelId="{3A22CEB7-A924-46FF-9247-76E29B3217B7}" type="presParOf" srcId="{34B60CF0-E799-4D6B-AAC9-AAEE5065BEF7}" destId="{F8E1AFE0-9342-4D4A-8AF4-A161A2FE9E06}" srcOrd="1" destOrd="0" presId="urn:microsoft.com/office/officeart/2018/5/layout/IconCircleLabelList"/>
    <dgm:cxn modelId="{B784AB64-F220-4130-8F3A-0BFB1632840D}" type="presParOf" srcId="{34B60CF0-E799-4D6B-AAC9-AAEE5065BEF7}" destId="{E8A5482E-56CC-457D-A141-A26E8253D69C}" srcOrd="2" destOrd="0" presId="urn:microsoft.com/office/officeart/2018/5/layout/IconCircleLabelList"/>
    <dgm:cxn modelId="{87538392-C921-4453-995A-2C6544EBAA27}" type="presParOf" srcId="{34B60CF0-E799-4D6B-AAC9-AAEE5065BEF7}" destId="{CCC60764-0969-4429-BBAC-C42E791E2159}" srcOrd="3" destOrd="0" presId="urn:microsoft.com/office/officeart/2018/5/layout/IconCircleLabelList"/>
    <dgm:cxn modelId="{D77854C2-99FE-46C3-BF71-41553E63B4AD}" type="presParOf" srcId="{244DFC2C-B5AE-4BE9-9CE5-2BD0DBB209C5}" destId="{BDCD8222-4E00-473A-A997-8667CA594802}" srcOrd="3" destOrd="0" presId="urn:microsoft.com/office/officeart/2018/5/layout/IconCircleLabelList"/>
    <dgm:cxn modelId="{C91EE3A1-A3DC-454C-B25C-415366AC6050}" type="presParOf" srcId="{244DFC2C-B5AE-4BE9-9CE5-2BD0DBB209C5}" destId="{02B4B892-9796-4CF0-A1FE-51287A0D723B}" srcOrd="4" destOrd="0" presId="urn:microsoft.com/office/officeart/2018/5/layout/IconCircleLabelList"/>
    <dgm:cxn modelId="{852772B6-F2DA-4CC4-8F3B-0E051A06CB5D}" type="presParOf" srcId="{02B4B892-9796-4CF0-A1FE-51287A0D723B}" destId="{E601E98E-3DB5-42C8-A00A-57AEEC8BC8D5}" srcOrd="0" destOrd="0" presId="urn:microsoft.com/office/officeart/2018/5/layout/IconCircleLabelList"/>
    <dgm:cxn modelId="{6F115FE0-4418-4456-9CBE-D2F49C47DCC0}" type="presParOf" srcId="{02B4B892-9796-4CF0-A1FE-51287A0D723B}" destId="{44E653E4-A7AC-4505-8416-AE82BBD4ECF1}" srcOrd="1" destOrd="0" presId="urn:microsoft.com/office/officeart/2018/5/layout/IconCircleLabelList"/>
    <dgm:cxn modelId="{2ECDAE25-639F-420F-991C-9CE36D8B1231}" type="presParOf" srcId="{02B4B892-9796-4CF0-A1FE-51287A0D723B}" destId="{1E2B584C-75AD-4D45-9F70-10F75286E4E3}" srcOrd="2" destOrd="0" presId="urn:microsoft.com/office/officeart/2018/5/layout/IconCircleLabelList"/>
    <dgm:cxn modelId="{59FDD771-BF46-4AE3-AF75-5FFB8820C4C3}" type="presParOf" srcId="{02B4B892-9796-4CF0-A1FE-51287A0D723B}" destId="{B5F2DA73-5BD0-4059-95E4-2B50EF50351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6C0BE7C-47D6-433D-B48E-564D23CFB5D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F6FA866-DEC6-4FBA-88D8-9A8173B2019A}">
      <dgm:prSet/>
      <dgm:spPr/>
      <dgm:t>
        <a:bodyPr/>
        <a:lstStyle/>
        <a:p>
          <a:r>
            <a:rPr lang="en-US"/>
            <a:t>- Συνεργασία με γονείς</a:t>
          </a:r>
        </a:p>
      </dgm:t>
    </dgm:pt>
    <dgm:pt modelId="{7590B070-5EA3-4578-A519-5000438C57DC}" type="parTrans" cxnId="{DFC650B9-E456-45B0-A6D0-07581EAC8573}">
      <dgm:prSet/>
      <dgm:spPr/>
      <dgm:t>
        <a:bodyPr/>
        <a:lstStyle/>
        <a:p>
          <a:endParaRPr lang="en-US"/>
        </a:p>
      </dgm:t>
    </dgm:pt>
    <dgm:pt modelId="{D7D12E73-6316-4D32-997E-C014D2BD8AAA}" type="sibTrans" cxnId="{DFC650B9-E456-45B0-A6D0-07581EAC8573}">
      <dgm:prSet/>
      <dgm:spPr/>
      <dgm:t>
        <a:bodyPr/>
        <a:lstStyle/>
        <a:p>
          <a:endParaRPr lang="en-US"/>
        </a:p>
      </dgm:t>
    </dgm:pt>
    <dgm:pt modelId="{BDF0BC96-5E8B-4017-8926-9521AC6BBAB0}">
      <dgm:prSet/>
      <dgm:spPr/>
      <dgm:t>
        <a:bodyPr/>
        <a:lstStyle/>
        <a:p>
          <a:r>
            <a:rPr lang="en-US"/>
            <a:t>- Συμβουλευτική καθοδήγηση οικογένειας</a:t>
          </a:r>
        </a:p>
      </dgm:t>
    </dgm:pt>
    <dgm:pt modelId="{97CE4D5B-ACEB-43DE-B2C8-AFB4D9E9E785}" type="parTrans" cxnId="{D5A07B7C-12BC-419F-8859-E04BF35E580D}">
      <dgm:prSet/>
      <dgm:spPr/>
      <dgm:t>
        <a:bodyPr/>
        <a:lstStyle/>
        <a:p>
          <a:endParaRPr lang="en-US"/>
        </a:p>
      </dgm:t>
    </dgm:pt>
    <dgm:pt modelId="{51B66EDB-BA0F-4811-839D-25DCFE598B40}" type="sibTrans" cxnId="{D5A07B7C-12BC-419F-8859-E04BF35E580D}">
      <dgm:prSet/>
      <dgm:spPr/>
      <dgm:t>
        <a:bodyPr/>
        <a:lstStyle/>
        <a:p>
          <a:endParaRPr lang="en-US"/>
        </a:p>
      </dgm:t>
    </dgm:pt>
    <dgm:pt modelId="{BB76B946-F481-4E8C-B88C-987B03A233D9}">
      <dgm:prSet/>
      <dgm:spPr/>
      <dgm:t>
        <a:bodyPr/>
        <a:lstStyle/>
        <a:p>
          <a:r>
            <a:rPr lang="en-US"/>
            <a:t>- Ενίσχυση της γονικής εμπλοκής</a:t>
          </a:r>
        </a:p>
      </dgm:t>
    </dgm:pt>
    <dgm:pt modelId="{47E99236-2EF3-4595-9BE1-FD2F7705314A}" type="parTrans" cxnId="{65576F24-473D-45D4-BFA1-DEED6DD8F3D6}">
      <dgm:prSet/>
      <dgm:spPr/>
      <dgm:t>
        <a:bodyPr/>
        <a:lstStyle/>
        <a:p>
          <a:endParaRPr lang="en-US"/>
        </a:p>
      </dgm:t>
    </dgm:pt>
    <dgm:pt modelId="{2B59A3E1-D52D-4A0F-B652-3832F2A83563}" type="sibTrans" cxnId="{65576F24-473D-45D4-BFA1-DEED6DD8F3D6}">
      <dgm:prSet/>
      <dgm:spPr/>
      <dgm:t>
        <a:bodyPr/>
        <a:lstStyle/>
        <a:p>
          <a:endParaRPr lang="en-US"/>
        </a:p>
      </dgm:t>
    </dgm:pt>
    <dgm:pt modelId="{342EFC09-7EF0-4946-A456-3FDDF2CFBBBF}" type="pres">
      <dgm:prSet presAssocID="{E6C0BE7C-47D6-433D-B48E-564D23CFB5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98CD794-7CD2-4497-A560-C3D2D847CAA8}" type="pres">
      <dgm:prSet presAssocID="{FF6FA866-DEC6-4FBA-88D8-9A8173B2019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086CFD4-77F4-4626-8428-73B605392C5C}" type="pres">
      <dgm:prSet presAssocID="{D7D12E73-6316-4D32-997E-C014D2BD8AAA}" presName="spacer" presStyleCnt="0"/>
      <dgm:spPr/>
    </dgm:pt>
    <dgm:pt modelId="{E9774DD8-2B8A-478F-9F65-CC691A5E18DA}" type="pres">
      <dgm:prSet presAssocID="{BDF0BC96-5E8B-4017-8926-9521AC6BBA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C3E6194-3FF6-4F6C-A32E-F1FB31C3593C}" type="pres">
      <dgm:prSet presAssocID="{51B66EDB-BA0F-4811-839D-25DCFE598B40}" presName="spacer" presStyleCnt="0"/>
      <dgm:spPr/>
    </dgm:pt>
    <dgm:pt modelId="{F6A4D961-4653-4CB2-AC68-572F24BE7DC3}" type="pres">
      <dgm:prSet presAssocID="{BB76B946-F481-4E8C-B88C-987B03A233D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D5A07B7C-12BC-419F-8859-E04BF35E580D}" srcId="{E6C0BE7C-47D6-433D-B48E-564D23CFB5D1}" destId="{BDF0BC96-5E8B-4017-8926-9521AC6BBAB0}" srcOrd="1" destOrd="0" parTransId="{97CE4D5B-ACEB-43DE-B2C8-AFB4D9E9E785}" sibTransId="{51B66EDB-BA0F-4811-839D-25DCFE598B40}"/>
    <dgm:cxn modelId="{FA88CE76-3459-4AAC-92A8-103DF7885CF8}" type="presOf" srcId="{E6C0BE7C-47D6-433D-B48E-564D23CFB5D1}" destId="{342EFC09-7EF0-4946-A456-3FDDF2CFBBBF}" srcOrd="0" destOrd="0" presId="urn:microsoft.com/office/officeart/2005/8/layout/vList2"/>
    <dgm:cxn modelId="{334BC695-339E-4ADD-BABF-2B963F39BEA3}" type="presOf" srcId="{BDF0BC96-5E8B-4017-8926-9521AC6BBAB0}" destId="{E9774DD8-2B8A-478F-9F65-CC691A5E18DA}" srcOrd="0" destOrd="0" presId="urn:microsoft.com/office/officeart/2005/8/layout/vList2"/>
    <dgm:cxn modelId="{9F410FAC-39C8-4C12-9EE0-8C52F56AB8A9}" type="presOf" srcId="{FF6FA866-DEC6-4FBA-88D8-9A8173B2019A}" destId="{198CD794-7CD2-4497-A560-C3D2D847CAA8}" srcOrd="0" destOrd="0" presId="urn:microsoft.com/office/officeart/2005/8/layout/vList2"/>
    <dgm:cxn modelId="{DFC650B9-E456-45B0-A6D0-07581EAC8573}" srcId="{E6C0BE7C-47D6-433D-B48E-564D23CFB5D1}" destId="{FF6FA866-DEC6-4FBA-88D8-9A8173B2019A}" srcOrd="0" destOrd="0" parTransId="{7590B070-5EA3-4578-A519-5000438C57DC}" sibTransId="{D7D12E73-6316-4D32-997E-C014D2BD8AAA}"/>
    <dgm:cxn modelId="{53EC9B29-2C18-43FB-AF7F-71380333E29F}" type="presOf" srcId="{BB76B946-F481-4E8C-B88C-987B03A233D9}" destId="{F6A4D961-4653-4CB2-AC68-572F24BE7DC3}" srcOrd="0" destOrd="0" presId="urn:microsoft.com/office/officeart/2005/8/layout/vList2"/>
    <dgm:cxn modelId="{65576F24-473D-45D4-BFA1-DEED6DD8F3D6}" srcId="{E6C0BE7C-47D6-433D-B48E-564D23CFB5D1}" destId="{BB76B946-F481-4E8C-B88C-987B03A233D9}" srcOrd="2" destOrd="0" parTransId="{47E99236-2EF3-4595-9BE1-FD2F7705314A}" sibTransId="{2B59A3E1-D52D-4A0F-B652-3832F2A83563}"/>
    <dgm:cxn modelId="{10996757-0B8B-45DE-B48B-32638679884D}" type="presParOf" srcId="{342EFC09-7EF0-4946-A456-3FDDF2CFBBBF}" destId="{198CD794-7CD2-4497-A560-C3D2D847CAA8}" srcOrd="0" destOrd="0" presId="urn:microsoft.com/office/officeart/2005/8/layout/vList2"/>
    <dgm:cxn modelId="{CF85A1B4-7089-44B2-A3F3-8D7D51077D82}" type="presParOf" srcId="{342EFC09-7EF0-4946-A456-3FDDF2CFBBBF}" destId="{4086CFD4-77F4-4626-8428-73B605392C5C}" srcOrd="1" destOrd="0" presId="urn:microsoft.com/office/officeart/2005/8/layout/vList2"/>
    <dgm:cxn modelId="{37DA41D0-4484-4D61-B9BF-55D4CEE24B1A}" type="presParOf" srcId="{342EFC09-7EF0-4946-A456-3FDDF2CFBBBF}" destId="{E9774DD8-2B8A-478F-9F65-CC691A5E18DA}" srcOrd="2" destOrd="0" presId="urn:microsoft.com/office/officeart/2005/8/layout/vList2"/>
    <dgm:cxn modelId="{1D00CF68-D933-413B-A7EB-790144B349AA}" type="presParOf" srcId="{342EFC09-7EF0-4946-A456-3FDDF2CFBBBF}" destId="{1C3E6194-3FF6-4F6C-A32E-F1FB31C3593C}" srcOrd="3" destOrd="0" presId="urn:microsoft.com/office/officeart/2005/8/layout/vList2"/>
    <dgm:cxn modelId="{1F1A6D18-4B2F-4A93-AB19-D2A01E7B098C}" type="presParOf" srcId="{342EFC09-7EF0-4946-A456-3FDDF2CFBBBF}" destId="{F6A4D961-4653-4CB2-AC68-572F24BE7DC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AB7D9E5-82C4-4F25-B73E-A2A16B16803C}" type="doc">
      <dgm:prSet loTypeId="urn:microsoft.com/office/officeart/2005/8/layout/process5" loCatId="process" qsTypeId="urn:microsoft.com/office/officeart/2005/8/quickstyle/simple1" qsCatId="simple" csTypeId="urn:microsoft.com/office/officeart/2005/8/colors/colorful1#3" csCatId="colorful"/>
      <dgm:spPr/>
      <dgm:t>
        <a:bodyPr/>
        <a:lstStyle/>
        <a:p>
          <a:endParaRPr lang="en-US"/>
        </a:p>
      </dgm:t>
    </dgm:pt>
    <dgm:pt modelId="{DF9D1C03-5618-49F1-A7EE-A0E3C3439443}">
      <dgm:prSet/>
      <dgm:spPr/>
      <dgm:t>
        <a:bodyPr/>
        <a:lstStyle/>
        <a:p>
          <a:r>
            <a:rPr lang="en-US"/>
            <a:t>- Σχολικές εκδρομές με πολιτισμικό και κοινωνικό χαρακτήρα</a:t>
          </a:r>
        </a:p>
      </dgm:t>
    </dgm:pt>
    <dgm:pt modelId="{6A259278-78BD-4910-AC01-95DD4ACDD0D9}" type="parTrans" cxnId="{89198324-8BB9-46D5-9851-8972B8FF3E1D}">
      <dgm:prSet/>
      <dgm:spPr/>
      <dgm:t>
        <a:bodyPr/>
        <a:lstStyle/>
        <a:p>
          <a:endParaRPr lang="en-US"/>
        </a:p>
      </dgm:t>
    </dgm:pt>
    <dgm:pt modelId="{E778BDBA-313F-499C-B490-0E9D953C2EE9}" type="sibTrans" cxnId="{89198324-8BB9-46D5-9851-8972B8FF3E1D}">
      <dgm:prSet/>
      <dgm:spPr/>
      <dgm:t>
        <a:bodyPr/>
        <a:lstStyle/>
        <a:p>
          <a:endParaRPr lang="en-US"/>
        </a:p>
      </dgm:t>
    </dgm:pt>
    <dgm:pt modelId="{36679A37-26E5-4A04-A58B-8B4E984D66A3}">
      <dgm:prSet/>
      <dgm:spPr/>
      <dgm:t>
        <a:bodyPr/>
        <a:lstStyle/>
        <a:p>
          <a:r>
            <a:rPr lang="en-US"/>
            <a:t>- Συνεργασίες με άλλα σχολεία</a:t>
          </a:r>
        </a:p>
      </dgm:t>
    </dgm:pt>
    <dgm:pt modelId="{F43202B0-0839-4F52-9F8C-529DFB730FBD}" type="parTrans" cxnId="{B3BEA38B-DCB0-43C2-9AE6-43C0C9147B37}">
      <dgm:prSet/>
      <dgm:spPr/>
      <dgm:t>
        <a:bodyPr/>
        <a:lstStyle/>
        <a:p>
          <a:endParaRPr lang="en-US"/>
        </a:p>
      </dgm:t>
    </dgm:pt>
    <dgm:pt modelId="{F6FE1C0C-9D31-417A-B220-93AFB18A5ED5}" type="sibTrans" cxnId="{B3BEA38B-DCB0-43C2-9AE6-43C0C9147B37}">
      <dgm:prSet/>
      <dgm:spPr/>
      <dgm:t>
        <a:bodyPr/>
        <a:lstStyle/>
        <a:p>
          <a:endParaRPr lang="en-US"/>
        </a:p>
      </dgm:t>
    </dgm:pt>
    <dgm:pt modelId="{832EF0C4-0726-4757-AD86-4F6E3C958CB2}">
      <dgm:prSet/>
      <dgm:spPr/>
      <dgm:t>
        <a:bodyPr/>
        <a:lstStyle/>
        <a:p>
          <a:r>
            <a:rPr lang="en-US"/>
            <a:t>- Εκδηλώσεις ανάπτυξης κοινωνικών δεξιοτήτων</a:t>
          </a:r>
        </a:p>
      </dgm:t>
    </dgm:pt>
    <dgm:pt modelId="{D8B50300-5892-47EC-B440-740D92E41B80}" type="parTrans" cxnId="{73CE2B56-A772-4B71-825B-FCD0C80DE1BA}">
      <dgm:prSet/>
      <dgm:spPr/>
      <dgm:t>
        <a:bodyPr/>
        <a:lstStyle/>
        <a:p>
          <a:endParaRPr lang="en-US"/>
        </a:p>
      </dgm:t>
    </dgm:pt>
    <dgm:pt modelId="{8FCE0AEF-74FD-46CC-BCB1-2D6BA64D9A7E}" type="sibTrans" cxnId="{73CE2B56-A772-4B71-825B-FCD0C80DE1BA}">
      <dgm:prSet/>
      <dgm:spPr/>
      <dgm:t>
        <a:bodyPr/>
        <a:lstStyle/>
        <a:p>
          <a:endParaRPr lang="en-US"/>
        </a:p>
      </dgm:t>
    </dgm:pt>
    <dgm:pt modelId="{66ED4278-778D-47DB-8091-7D7C9B4A4196}" type="pres">
      <dgm:prSet presAssocID="{4AB7D9E5-82C4-4F25-B73E-A2A16B16803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B91A70CC-7627-4F77-8D07-0479C4874F98}" type="pres">
      <dgm:prSet presAssocID="{DF9D1C03-5618-49F1-A7EE-A0E3C343944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5CE8E37-36F3-499B-9D2C-CDA88FA12A7A}" type="pres">
      <dgm:prSet presAssocID="{E778BDBA-313F-499C-B490-0E9D953C2EE9}" presName="sibTrans" presStyleLbl="sibTrans2D1" presStyleIdx="0" presStyleCnt="2"/>
      <dgm:spPr/>
      <dgm:t>
        <a:bodyPr/>
        <a:lstStyle/>
        <a:p>
          <a:endParaRPr lang="el-GR"/>
        </a:p>
      </dgm:t>
    </dgm:pt>
    <dgm:pt modelId="{B08F7F27-B4D5-4BAD-85D9-1C84936E802C}" type="pres">
      <dgm:prSet presAssocID="{E778BDBA-313F-499C-B490-0E9D953C2EE9}" presName="connectorText" presStyleLbl="sibTrans2D1" presStyleIdx="0" presStyleCnt="2"/>
      <dgm:spPr/>
      <dgm:t>
        <a:bodyPr/>
        <a:lstStyle/>
        <a:p>
          <a:endParaRPr lang="el-GR"/>
        </a:p>
      </dgm:t>
    </dgm:pt>
    <dgm:pt modelId="{B678482C-13C6-4F53-96C8-C0DE4B2A6AEC}" type="pres">
      <dgm:prSet presAssocID="{36679A37-26E5-4A04-A58B-8B4E984D66A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0896191-5379-43D7-B6C1-2DC5CB10066C}" type="pres">
      <dgm:prSet presAssocID="{F6FE1C0C-9D31-417A-B220-93AFB18A5ED5}" presName="sibTrans" presStyleLbl="sibTrans2D1" presStyleIdx="1" presStyleCnt="2"/>
      <dgm:spPr/>
      <dgm:t>
        <a:bodyPr/>
        <a:lstStyle/>
        <a:p>
          <a:endParaRPr lang="el-GR"/>
        </a:p>
      </dgm:t>
    </dgm:pt>
    <dgm:pt modelId="{47B7A954-AFAF-4A44-91B5-2DCB79C42AC6}" type="pres">
      <dgm:prSet presAssocID="{F6FE1C0C-9D31-417A-B220-93AFB18A5ED5}" presName="connectorText" presStyleLbl="sibTrans2D1" presStyleIdx="1" presStyleCnt="2"/>
      <dgm:spPr/>
      <dgm:t>
        <a:bodyPr/>
        <a:lstStyle/>
        <a:p>
          <a:endParaRPr lang="el-GR"/>
        </a:p>
      </dgm:t>
    </dgm:pt>
    <dgm:pt modelId="{50D69768-3FF2-48CE-A061-6D7E1828E0E5}" type="pres">
      <dgm:prSet presAssocID="{832EF0C4-0726-4757-AD86-4F6E3C958CB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4FE0D43D-3B60-4B2A-91DF-CAF49E9C9523}" type="presOf" srcId="{E778BDBA-313F-499C-B490-0E9D953C2EE9}" destId="{25CE8E37-36F3-499B-9D2C-CDA88FA12A7A}" srcOrd="0" destOrd="0" presId="urn:microsoft.com/office/officeart/2005/8/layout/process5"/>
    <dgm:cxn modelId="{3A72F165-7C96-43F1-B3FC-6700F7C7BD4C}" type="presOf" srcId="{4AB7D9E5-82C4-4F25-B73E-A2A16B16803C}" destId="{66ED4278-778D-47DB-8091-7D7C9B4A4196}" srcOrd="0" destOrd="0" presId="urn:microsoft.com/office/officeart/2005/8/layout/process5"/>
    <dgm:cxn modelId="{5529B582-D907-4B88-9075-392156F904FB}" type="presOf" srcId="{832EF0C4-0726-4757-AD86-4F6E3C958CB2}" destId="{50D69768-3FF2-48CE-A061-6D7E1828E0E5}" srcOrd="0" destOrd="0" presId="urn:microsoft.com/office/officeart/2005/8/layout/process5"/>
    <dgm:cxn modelId="{4559602F-16C2-441E-B1DC-3C974455AACB}" type="presOf" srcId="{36679A37-26E5-4A04-A58B-8B4E984D66A3}" destId="{B678482C-13C6-4F53-96C8-C0DE4B2A6AEC}" srcOrd="0" destOrd="0" presId="urn:microsoft.com/office/officeart/2005/8/layout/process5"/>
    <dgm:cxn modelId="{73CE2B56-A772-4B71-825B-FCD0C80DE1BA}" srcId="{4AB7D9E5-82C4-4F25-B73E-A2A16B16803C}" destId="{832EF0C4-0726-4757-AD86-4F6E3C958CB2}" srcOrd="2" destOrd="0" parTransId="{D8B50300-5892-47EC-B440-740D92E41B80}" sibTransId="{8FCE0AEF-74FD-46CC-BCB1-2D6BA64D9A7E}"/>
    <dgm:cxn modelId="{9653BCE8-8225-4E53-A089-34F8B3BBD261}" type="presOf" srcId="{E778BDBA-313F-499C-B490-0E9D953C2EE9}" destId="{B08F7F27-B4D5-4BAD-85D9-1C84936E802C}" srcOrd="1" destOrd="0" presId="urn:microsoft.com/office/officeart/2005/8/layout/process5"/>
    <dgm:cxn modelId="{07A14E2A-CC69-484E-87E6-F386A7194B0F}" type="presOf" srcId="{DF9D1C03-5618-49F1-A7EE-A0E3C3439443}" destId="{B91A70CC-7627-4F77-8D07-0479C4874F98}" srcOrd="0" destOrd="0" presId="urn:microsoft.com/office/officeart/2005/8/layout/process5"/>
    <dgm:cxn modelId="{89198324-8BB9-46D5-9851-8972B8FF3E1D}" srcId="{4AB7D9E5-82C4-4F25-B73E-A2A16B16803C}" destId="{DF9D1C03-5618-49F1-A7EE-A0E3C3439443}" srcOrd="0" destOrd="0" parTransId="{6A259278-78BD-4910-AC01-95DD4ACDD0D9}" sibTransId="{E778BDBA-313F-499C-B490-0E9D953C2EE9}"/>
    <dgm:cxn modelId="{FA32F255-0DB0-498E-9E5E-5F6B91C79B1A}" type="presOf" srcId="{F6FE1C0C-9D31-417A-B220-93AFB18A5ED5}" destId="{47B7A954-AFAF-4A44-91B5-2DCB79C42AC6}" srcOrd="1" destOrd="0" presId="urn:microsoft.com/office/officeart/2005/8/layout/process5"/>
    <dgm:cxn modelId="{B3BEA38B-DCB0-43C2-9AE6-43C0C9147B37}" srcId="{4AB7D9E5-82C4-4F25-B73E-A2A16B16803C}" destId="{36679A37-26E5-4A04-A58B-8B4E984D66A3}" srcOrd="1" destOrd="0" parTransId="{F43202B0-0839-4F52-9F8C-529DFB730FBD}" sibTransId="{F6FE1C0C-9D31-417A-B220-93AFB18A5ED5}"/>
    <dgm:cxn modelId="{036FBFCF-EDAC-48A0-A277-50B19A79365D}" type="presOf" srcId="{F6FE1C0C-9D31-417A-B220-93AFB18A5ED5}" destId="{A0896191-5379-43D7-B6C1-2DC5CB10066C}" srcOrd="0" destOrd="0" presId="urn:microsoft.com/office/officeart/2005/8/layout/process5"/>
    <dgm:cxn modelId="{EAC3F2B6-861E-4EE0-B076-13FFF36841D9}" type="presParOf" srcId="{66ED4278-778D-47DB-8091-7D7C9B4A4196}" destId="{B91A70CC-7627-4F77-8D07-0479C4874F98}" srcOrd="0" destOrd="0" presId="urn:microsoft.com/office/officeart/2005/8/layout/process5"/>
    <dgm:cxn modelId="{00A3F625-C463-454C-9455-A9E01FDB9D3D}" type="presParOf" srcId="{66ED4278-778D-47DB-8091-7D7C9B4A4196}" destId="{25CE8E37-36F3-499B-9D2C-CDA88FA12A7A}" srcOrd="1" destOrd="0" presId="urn:microsoft.com/office/officeart/2005/8/layout/process5"/>
    <dgm:cxn modelId="{3EA8960A-2A14-47BE-A370-C2CC4F5CD576}" type="presParOf" srcId="{25CE8E37-36F3-499B-9D2C-CDA88FA12A7A}" destId="{B08F7F27-B4D5-4BAD-85D9-1C84936E802C}" srcOrd="0" destOrd="0" presId="urn:microsoft.com/office/officeart/2005/8/layout/process5"/>
    <dgm:cxn modelId="{222593CB-3F6C-4CA0-8261-AC10888A99D2}" type="presParOf" srcId="{66ED4278-778D-47DB-8091-7D7C9B4A4196}" destId="{B678482C-13C6-4F53-96C8-C0DE4B2A6AEC}" srcOrd="2" destOrd="0" presId="urn:microsoft.com/office/officeart/2005/8/layout/process5"/>
    <dgm:cxn modelId="{15ACB1C6-C05E-4381-922B-A0946F325AEA}" type="presParOf" srcId="{66ED4278-778D-47DB-8091-7D7C9B4A4196}" destId="{A0896191-5379-43D7-B6C1-2DC5CB10066C}" srcOrd="3" destOrd="0" presId="urn:microsoft.com/office/officeart/2005/8/layout/process5"/>
    <dgm:cxn modelId="{25D0270D-426E-4267-9AA2-76066D83FE0B}" type="presParOf" srcId="{A0896191-5379-43D7-B6C1-2DC5CB10066C}" destId="{47B7A954-AFAF-4A44-91B5-2DCB79C42AC6}" srcOrd="0" destOrd="0" presId="urn:microsoft.com/office/officeart/2005/8/layout/process5"/>
    <dgm:cxn modelId="{D630863B-D31C-4D8C-9785-ACD8113625FA}" type="presParOf" srcId="{66ED4278-778D-47DB-8091-7D7C9B4A4196}" destId="{50D69768-3FF2-48CE-A061-6D7E1828E0E5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B5127-AA31-4120-B610-E870BFD00E1B}">
      <dsp:nvSpPr>
        <dsp:cNvPr id="0" name=""/>
        <dsp:cNvSpPr/>
      </dsp:nvSpPr>
      <dsp:spPr>
        <a:xfrm>
          <a:off x="0" y="0"/>
          <a:ext cx="4333517" cy="16949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- Ανισότητες μεταξύ αστικών και απομακρυσμένων περιοχών</a:t>
          </a:r>
        </a:p>
      </dsp:txBody>
      <dsp:txXfrm>
        <a:off x="49644" y="49644"/>
        <a:ext cx="2504509" cy="1595685"/>
      </dsp:txXfrm>
    </dsp:sp>
    <dsp:sp modelId="{6FBDF41F-2EFF-4ED5-8A47-F8ADE2DC46D0}">
      <dsp:nvSpPr>
        <dsp:cNvPr id="0" name=""/>
        <dsp:cNvSpPr/>
      </dsp:nvSpPr>
      <dsp:spPr>
        <a:xfrm>
          <a:off x="382369" y="1977469"/>
          <a:ext cx="4333517" cy="16949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- Περιορισμένες ευκαιρίες για μαθητές σε δυσπρόσιτες περιοχές</a:t>
          </a:r>
        </a:p>
      </dsp:txBody>
      <dsp:txXfrm>
        <a:off x="432013" y="2027113"/>
        <a:ext cx="2750127" cy="1595685"/>
      </dsp:txXfrm>
    </dsp:sp>
    <dsp:sp modelId="{4ED626A2-A147-45D9-A390-31018AC6524F}">
      <dsp:nvSpPr>
        <dsp:cNvPr id="0" name=""/>
        <dsp:cNvSpPr/>
      </dsp:nvSpPr>
      <dsp:spPr>
        <a:xfrm>
          <a:off x="764738" y="3954938"/>
          <a:ext cx="4333517" cy="169497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- Σημασία της Συμβουλευτικής Υποστήριξης</a:t>
          </a:r>
        </a:p>
      </dsp:txBody>
      <dsp:txXfrm>
        <a:off x="814382" y="4004582"/>
        <a:ext cx="2750127" cy="1595685"/>
      </dsp:txXfrm>
    </dsp:sp>
    <dsp:sp modelId="{E0C812A1-8FE3-49FD-9209-9F85A368BC67}">
      <dsp:nvSpPr>
        <dsp:cNvPr id="0" name=""/>
        <dsp:cNvSpPr/>
      </dsp:nvSpPr>
      <dsp:spPr>
        <a:xfrm>
          <a:off x="3231784" y="1285354"/>
          <a:ext cx="1101732" cy="110173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3479674" y="1285354"/>
        <a:ext cx="605952" cy="829053"/>
      </dsp:txXfrm>
    </dsp:sp>
    <dsp:sp modelId="{79D7A7F6-C6A1-4C86-86CA-2A60C15AF58B}">
      <dsp:nvSpPr>
        <dsp:cNvPr id="0" name=""/>
        <dsp:cNvSpPr/>
      </dsp:nvSpPr>
      <dsp:spPr>
        <a:xfrm>
          <a:off x="3614153" y="3251524"/>
          <a:ext cx="1101732" cy="110173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3862043" y="3251524"/>
        <a:ext cx="605952" cy="82905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09807E-2266-4B43-BDFF-B0A6DB6E71A6}">
      <dsp:nvSpPr>
        <dsp:cNvPr id="0" name=""/>
        <dsp:cNvSpPr/>
      </dsp:nvSpPr>
      <dsp:spPr>
        <a:xfrm>
          <a:off x="0" y="0"/>
          <a:ext cx="4405372" cy="15154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- Εξειδικευμένα εργαλεία διαφοροποιημένης διδασκαλίας</a:t>
          </a:r>
        </a:p>
      </dsp:txBody>
      <dsp:txXfrm>
        <a:off x="44385" y="44385"/>
        <a:ext cx="2770108" cy="1426657"/>
      </dsp:txXfrm>
    </dsp:sp>
    <dsp:sp modelId="{63DDA593-A577-4C36-9F88-84943A72D1A8}">
      <dsp:nvSpPr>
        <dsp:cNvPr id="0" name=""/>
        <dsp:cNvSpPr/>
      </dsp:nvSpPr>
      <dsp:spPr>
        <a:xfrm>
          <a:off x="388709" y="1767998"/>
          <a:ext cx="4405372" cy="15154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- Παρεμβάσεις από ειδικούς</a:t>
          </a:r>
        </a:p>
      </dsp:txBody>
      <dsp:txXfrm>
        <a:off x="433094" y="1812383"/>
        <a:ext cx="2942865" cy="1426657"/>
      </dsp:txXfrm>
    </dsp:sp>
    <dsp:sp modelId="{53A7965A-E8A0-4992-BCBD-72C4BCEA1E8F}">
      <dsp:nvSpPr>
        <dsp:cNvPr id="0" name=""/>
        <dsp:cNvSpPr/>
      </dsp:nvSpPr>
      <dsp:spPr>
        <a:xfrm>
          <a:off x="777418" y="3535997"/>
          <a:ext cx="4405372" cy="15154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- Ομαδικά προγράμματα ενίσχυσης</a:t>
          </a:r>
        </a:p>
      </dsp:txBody>
      <dsp:txXfrm>
        <a:off x="821803" y="3580382"/>
        <a:ext cx="2942865" cy="1426657"/>
      </dsp:txXfrm>
    </dsp:sp>
    <dsp:sp modelId="{AA77C812-0943-4C90-8BA8-8549CDE6DD22}">
      <dsp:nvSpPr>
        <dsp:cNvPr id="0" name=""/>
        <dsp:cNvSpPr/>
      </dsp:nvSpPr>
      <dsp:spPr>
        <a:xfrm>
          <a:off x="3420344" y="1149199"/>
          <a:ext cx="985027" cy="98502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3641975" y="1149199"/>
        <a:ext cx="541765" cy="741233"/>
      </dsp:txXfrm>
    </dsp:sp>
    <dsp:sp modelId="{C36A07B1-2BE1-4152-BC2A-7255CD2643C5}">
      <dsp:nvSpPr>
        <dsp:cNvPr id="0" name=""/>
        <dsp:cNvSpPr/>
      </dsp:nvSpPr>
      <dsp:spPr>
        <a:xfrm>
          <a:off x="3809053" y="2907095"/>
          <a:ext cx="985027" cy="98502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030684" y="2907095"/>
        <a:ext cx="541765" cy="74123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E2865-CD23-41B9-B1B5-5B3E0DD0C4C3}">
      <dsp:nvSpPr>
        <dsp:cNvPr id="0" name=""/>
        <dsp:cNvSpPr/>
      </dsp:nvSpPr>
      <dsp:spPr>
        <a:xfrm>
          <a:off x="0" y="729382"/>
          <a:ext cx="7543801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/>
            <a:t>- Σύνδεση με τον τόπο και την ταυτότητα</a:t>
          </a:r>
        </a:p>
      </dsp:txBody>
      <dsp:txXfrm>
        <a:off x="38638" y="768020"/>
        <a:ext cx="7466525" cy="714229"/>
      </dsp:txXfrm>
    </dsp:sp>
    <dsp:sp modelId="{52D938AF-CFB3-4F06-93DB-C3E9B26A7C98}">
      <dsp:nvSpPr>
        <dsp:cNvPr id="0" name=""/>
        <dsp:cNvSpPr/>
      </dsp:nvSpPr>
      <dsp:spPr>
        <a:xfrm>
          <a:off x="0" y="1615927"/>
          <a:ext cx="7543801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/>
            <a:t>- Περιβαλλοντική ευαισθητοποίηση</a:t>
          </a:r>
        </a:p>
      </dsp:txBody>
      <dsp:txXfrm>
        <a:off x="38638" y="1654565"/>
        <a:ext cx="7466525" cy="714229"/>
      </dsp:txXfrm>
    </dsp:sp>
    <dsp:sp modelId="{EA0E6A25-E979-4D55-B79F-53B758B02FA3}">
      <dsp:nvSpPr>
        <dsp:cNvPr id="0" name=""/>
        <dsp:cNvSpPr/>
      </dsp:nvSpPr>
      <dsp:spPr>
        <a:xfrm>
          <a:off x="0" y="2502472"/>
          <a:ext cx="7543801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/>
            <a:t>- Ενεργή συμμετοχή μαθητών σε δράσεις</a:t>
          </a:r>
        </a:p>
      </dsp:txBody>
      <dsp:txXfrm>
        <a:off x="38638" y="2541110"/>
        <a:ext cx="7466525" cy="71422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DB2C18-820C-4597-AE48-60EC90A47FE9}">
      <dsp:nvSpPr>
        <dsp:cNvPr id="0" name=""/>
        <dsp:cNvSpPr/>
      </dsp:nvSpPr>
      <dsp:spPr>
        <a:xfrm>
          <a:off x="716439" y="1564"/>
          <a:ext cx="2909961" cy="17459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Δήμος</a:t>
          </a:r>
          <a:r>
            <a:rPr lang="en-US" sz="3400" kern="1200" dirty="0"/>
            <a:t> </a:t>
          </a:r>
          <a:r>
            <a:rPr lang="en-US" sz="3400" kern="1200" dirty="0" err="1"/>
            <a:t>Ερυμάνθου</a:t>
          </a:r>
          <a:endParaRPr lang="en-US" sz="3400" kern="1200" dirty="0"/>
        </a:p>
      </dsp:txBody>
      <dsp:txXfrm>
        <a:off x="716439" y="1564"/>
        <a:ext cx="2909961" cy="1745977"/>
      </dsp:txXfrm>
    </dsp:sp>
    <dsp:sp modelId="{BDC2F510-0B40-423D-8EEB-C308220C507F}">
      <dsp:nvSpPr>
        <dsp:cNvPr id="0" name=""/>
        <dsp:cNvSpPr/>
      </dsp:nvSpPr>
      <dsp:spPr>
        <a:xfrm>
          <a:off x="3917398" y="1564"/>
          <a:ext cx="2909961" cy="17459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/>
            <a:t>Πα</a:t>
          </a:r>
          <a:r>
            <a:rPr lang="en-US" sz="3400" kern="1200" dirty="0" err="1"/>
            <a:t>νε</a:t>
          </a:r>
          <a:r>
            <a:rPr lang="en-US" sz="3400" kern="1200" dirty="0"/>
            <a:t>πιστήμια και ΜΚΟ</a:t>
          </a:r>
        </a:p>
      </dsp:txBody>
      <dsp:txXfrm>
        <a:off x="3917398" y="1564"/>
        <a:ext cx="2909961" cy="1745977"/>
      </dsp:txXfrm>
    </dsp:sp>
    <dsp:sp modelId="{A05034B4-8B3D-454D-8B32-507825FF9512}">
      <dsp:nvSpPr>
        <dsp:cNvPr id="0" name=""/>
        <dsp:cNvSpPr/>
      </dsp:nvSpPr>
      <dsp:spPr>
        <a:xfrm>
          <a:off x="2316919" y="2038538"/>
          <a:ext cx="2909961" cy="17459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Εκ</a:t>
          </a:r>
          <a:r>
            <a:rPr lang="en-US" sz="3400" kern="1200" dirty="0"/>
            <a:t>παιδευτικά και πολιτιστικά ιδρύματα</a:t>
          </a:r>
        </a:p>
      </dsp:txBody>
      <dsp:txXfrm>
        <a:off x="2316919" y="2038538"/>
        <a:ext cx="2909961" cy="174597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22412F-799A-4AEA-B4D2-C069F6696F02}">
      <dsp:nvSpPr>
        <dsp:cNvPr id="0" name=""/>
        <dsp:cNvSpPr/>
      </dsp:nvSpPr>
      <dsp:spPr>
        <a:xfrm>
          <a:off x="0" y="10080"/>
          <a:ext cx="7543801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- Ανάπτυξη αυτογνωσίας &amp; αυτοπεποίθησης</a:t>
          </a:r>
        </a:p>
      </dsp:txBody>
      <dsp:txXfrm>
        <a:off x="62141" y="72221"/>
        <a:ext cx="7419519" cy="1148678"/>
      </dsp:txXfrm>
    </dsp:sp>
    <dsp:sp modelId="{86D654D3-C330-45F0-A840-B3532F2179AA}">
      <dsp:nvSpPr>
        <dsp:cNvPr id="0" name=""/>
        <dsp:cNvSpPr/>
      </dsp:nvSpPr>
      <dsp:spPr>
        <a:xfrm>
          <a:off x="0" y="1375200"/>
          <a:ext cx="7543801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- Ενίσχυση ακαδημαϊκής και επαγγελματικής ταυτότητας</a:t>
          </a:r>
        </a:p>
      </dsp:txBody>
      <dsp:txXfrm>
        <a:off x="62141" y="1437341"/>
        <a:ext cx="7419519" cy="1148678"/>
      </dsp:txXfrm>
    </dsp:sp>
    <dsp:sp modelId="{7C31F7B0-C513-4127-A8DB-07BB46B2FEE0}">
      <dsp:nvSpPr>
        <dsp:cNvPr id="0" name=""/>
        <dsp:cNvSpPr/>
      </dsp:nvSpPr>
      <dsp:spPr>
        <a:xfrm>
          <a:off x="0" y="2740320"/>
          <a:ext cx="7543801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- Προετοιμασία για μια ισότιμη θέση στο κοινωνικό σύνολο</a:t>
          </a:r>
        </a:p>
      </dsp:txBody>
      <dsp:txXfrm>
        <a:off x="62141" y="2802461"/>
        <a:ext cx="7419519" cy="1148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01476-7164-4AD0-B48A-1D610F7FC34E}">
      <dsp:nvSpPr>
        <dsp:cNvPr id="0" name=""/>
        <dsp:cNvSpPr/>
      </dsp:nvSpPr>
      <dsp:spPr>
        <a:xfrm>
          <a:off x="0" y="1107423"/>
          <a:ext cx="2121693" cy="1347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488980-B8F7-4120-BFA8-A0F82A88363E}">
      <dsp:nvSpPr>
        <dsp:cNvPr id="0" name=""/>
        <dsp:cNvSpPr/>
      </dsp:nvSpPr>
      <dsp:spPr>
        <a:xfrm>
          <a:off x="235743" y="1331380"/>
          <a:ext cx="2121693" cy="13472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- Μικρό σχολείο στην Αχαΐα</a:t>
          </a:r>
        </a:p>
      </dsp:txBody>
      <dsp:txXfrm>
        <a:off x="235743" y="1331380"/>
        <a:ext cx="2121693" cy="1347275"/>
      </dsp:txXfrm>
    </dsp:sp>
    <dsp:sp modelId="{38106FEB-2894-4BB6-A889-07A4DA76FBF2}">
      <dsp:nvSpPr>
        <dsp:cNvPr id="0" name=""/>
        <dsp:cNvSpPr/>
      </dsp:nvSpPr>
      <dsp:spPr>
        <a:xfrm>
          <a:off x="2593181" y="1107423"/>
          <a:ext cx="2121693" cy="1347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39772B-72BD-4501-911B-AB334CE28ED2}">
      <dsp:nvSpPr>
        <dsp:cNvPr id="0" name=""/>
        <dsp:cNvSpPr/>
      </dsp:nvSpPr>
      <dsp:spPr>
        <a:xfrm>
          <a:off x="2828925" y="1331380"/>
          <a:ext cx="2121693" cy="13472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- Υπηρετεί μαθητές από ορεινές και αγροτικές περιοχές</a:t>
          </a:r>
        </a:p>
      </dsp:txBody>
      <dsp:txXfrm>
        <a:off x="2828925" y="1331380"/>
        <a:ext cx="2121693" cy="1347275"/>
      </dsp:txXfrm>
    </dsp:sp>
    <dsp:sp modelId="{498BACE7-D7F9-46D1-A738-423A269A4469}">
      <dsp:nvSpPr>
        <dsp:cNvPr id="0" name=""/>
        <dsp:cNvSpPr/>
      </dsp:nvSpPr>
      <dsp:spPr>
        <a:xfrm>
          <a:off x="5186362" y="1107423"/>
          <a:ext cx="2121693" cy="1347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C5CA7B-3C97-42D3-901E-648C443F5DB3}">
      <dsp:nvSpPr>
        <dsp:cNvPr id="0" name=""/>
        <dsp:cNvSpPr/>
      </dsp:nvSpPr>
      <dsp:spPr>
        <a:xfrm>
          <a:off x="5422106" y="1331380"/>
          <a:ext cx="2121693" cy="13472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- Δυναμική εκπαιδευτική κοινότητα</a:t>
          </a:r>
        </a:p>
      </dsp:txBody>
      <dsp:txXfrm>
        <a:off x="5422106" y="1331380"/>
        <a:ext cx="2121693" cy="13472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5BA1D-C504-48A2-9C98-2A94C6E187BB}">
      <dsp:nvSpPr>
        <dsp:cNvPr id="0" name=""/>
        <dsp:cNvSpPr/>
      </dsp:nvSpPr>
      <dsp:spPr>
        <a:xfrm>
          <a:off x="716439" y="1564"/>
          <a:ext cx="2909961" cy="17459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- Ισότιμη συμμετοχή όλων των μαθητών</a:t>
          </a:r>
        </a:p>
      </dsp:txBody>
      <dsp:txXfrm>
        <a:off x="716439" y="1564"/>
        <a:ext cx="2909961" cy="1745977"/>
      </dsp:txXfrm>
    </dsp:sp>
    <dsp:sp modelId="{59F2EEC5-C33D-48B8-A9F5-4147A10A9F64}">
      <dsp:nvSpPr>
        <dsp:cNvPr id="0" name=""/>
        <dsp:cNvSpPr/>
      </dsp:nvSpPr>
      <dsp:spPr>
        <a:xfrm>
          <a:off x="3917398" y="1564"/>
          <a:ext cx="2909961" cy="1745977"/>
        </a:xfrm>
        <a:prstGeom prst="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- Προσωπική ανάπτυξη &amp; ενδυνάμωση</a:t>
          </a:r>
        </a:p>
      </dsp:txBody>
      <dsp:txXfrm>
        <a:off x="3917398" y="1564"/>
        <a:ext cx="2909961" cy="1745977"/>
      </dsp:txXfrm>
    </dsp:sp>
    <dsp:sp modelId="{BB1AD81F-B149-4A73-BDF8-975E5CDCAAE1}">
      <dsp:nvSpPr>
        <dsp:cNvPr id="0" name=""/>
        <dsp:cNvSpPr/>
      </dsp:nvSpPr>
      <dsp:spPr>
        <a:xfrm>
          <a:off x="2316919" y="2038538"/>
          <a:ext cx="2909961" cy="1745977"/>
        </a:xfrm>
        <a:prstGeom prst="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- Διασύνδεση με τον σύγχρονο κόσμο</a:t>
          </a:r>
        </a:p>
      </dsp:txBody>
      <dsp:txXfrm>
        <a:off x="2316919" y="2038538"/>
        <a:ext cx="2909961" cy="17459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6D5547-EFDC-4B38-A705-2BA9F88166FB}">
      <dsp:nvSpPr>
        <dsp:cNvPr id="0" name=""/>
        <dsp:cNvSpPr/>
      </dsp:nvSpPr>
      <dsp:spPr>
        <a:xfrm>
          <a:off x="0" y="47645"/>
          <a:ext cx="5098256" cy="17901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/>
            <a:t>- Ενίσχυση ψυχοκοινωνικής στήριξης</a:t>
          </a:r>
          <a:endParaRPr lang="en-US" sz="3200" kern="1200"/>
        </a:p>
      </dsp:txBody>
      <dsp:txXfrm>
        <a:off x="0" y="47645"/>
        <a:ext cx="5098256" cy="1790100"/>
      </dsp:txXfrm>
    </dsp:sp>
    <dsp:sp modelId="{7A3D8F07-D44D-4EAB-AA6A-142AAC9BCDEE}">
      <dsp:nvSpPr>
        <dsp:cNvPr id="0" name=""/>
        <dsp:cNvSpPr/>
      </dsp:nvSpPr>
      <dsp:spPr>
        <a:xfrm>
          <a:off x="0" y="1929906"/>
          <a:ext cx="5098256" cy="1790100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/>
            <a:t>- Ανάπτυξη δεξιοτήτων ζωής</a:t>
          </a:r>
          <a:endParaRPr lang="en-US" sz="3200" kern="1200"/>
        </a:p>
      </dsp:txBody>
      <dsp:txXfrm>
        <a:off x="0" y="1929906"/>
        <a:ext cx="5098256" cy="1790100"/>
      </dsp:txXfrm>
    </dsp:sp>
    <dsp:sp modelId="{5B305615-D877-4133-8DBF-E0413AF188C0}">
      <dsp:nvSpPr>
        <dsp:cNvPr id="0" name=""/>
        <dsp:cNvSpPr/>
      </dsp:nvSpPr>
      <dsp:spPr>
        <a:xfrm>
          <a:off x="0" y="3812166"/>
          <a:ext cx="5098256" cy="179010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/>
            <a:t>- Καθοδήγηση επαγγελματικού προσανατολισμού</a:t>
          </a:r>
          <a:endParaRPr lang="en-US" sz="3200" kern="1200"/>
        </a:p>
      </dsp:txBody>
      <dsp:txXfrm>
        <a:off x="0" y="3812166"/>
        <a:ext cx="5098256" cy="17901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B54BA-A902-4ADF-9F74-181B0DCA614D}">
      <dsp:nvSpPr>
        <dsp:cNvPr id="0" name=""/>
        <dsp:cNvSpPr/>
      </dsp:nvSpPr>
      <dsp:spPr>
        <a:xfrm>
          <a:off x="0" y="0"/>
          <a:ext cx="6412230" cy="11358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- Εργαστήρια αυτοεκτίμησης</a:t>
          </a:r>
        </a:p>
      </dsp:txBody>
      <dsp:txXfrm>
        <a:off x="0" y="0"/>
        <a:ext cx="5253121" cy="1135824"/>
      </dsp:txXfrm>
    </dsp:sp>
    <dsp:sp modelId="{0BFE5574-CBC3-4120-9E09-4DE45D246F50}">
      <dsp:nvSpPr>
        <dsp:cNvPr id="0" name=""/>
        <dsp:cNvSpPr/>
      </dsp:nvSpPr>
      <dsp:spPr>
        <a:xfrm>
          <a:off x="565784" y="1325127"/>
          <a:ext cx="6412230" cy="11358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- Διαχείριση άγχους και συναισθημάτων</a:t>
          </a:r>
        </a:p>
      </dsp:txBody>
      <dsp:txXfrm>
        <a:off x="565784" y="1325127"/>
        <a:ext cx="5108159" cy="1135824"/>
      </dsp:txXfrm>
    </dsp:sp>
    <dsp:sp modelId="{93E38E44-6AF3-49C9-A2FB-CFE60B4E5244}">
      <dsp:nvSpPr>
        <dsp:cNvPr id="0" name=""/>
        <dsp:cNvSpPr/>
      </dsp:nvSpPr>
      <dsp:spPr>
        <a:xfrm>
          <a:off x="1131569" y="2650255"/>
          <a:ext cx="6412230" cy="11358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- Ανάπτυξη επικοινωνιακών δεξιοτήτων</a:t>
          </a:r>
        </a:p>
      </dsp:txBody>
      <dsp:txXfrm>
        <a:off x="1131569" y="2650255"/>
        <a:ext cx="5108159" cy="1135824"/>
      </dsp:txXfrm>
    </dsp:sp>
    <dsp:sp modelId="{FBBEE375-7A31-4F0F-BE56-B1B91DBF02E2}">
      <dsp:nvSpPr>
        <dsp:cNvPr id="0" name=""/>
        <dsp:cNvSpPr/>
      </dsp:nvSpPr>
      <dsp:spPr>
        <a:xfrm>
          <a:off x="5673944" y="861333"/>
          <a:ext cx="738285" cy="73828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5673944" y="861333"/>
        <a:ext cx="738285" cy="738285"/>
      </dsp:txXfrm>
    </dsp:sp>
    <dsp:sp modelId="{D8D626C1-37C8-4AF2-9944-FEA1C9A49A52}">
      <dsp:nvSpPr>
        <dsp:cNvPr id="0" name=""/>
        <dsp:cNvSpPr/>
      </dsp:nvSpPr>
      <dsp:spPr>
        <a:xfrm>
          <a:off x="6239729" y="2178889"/>
          <a:ext cx="738285" cy="73828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6239729" y="2178889"/>
        <a:ext cx="738285" cy="7382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6E420-46FC-41F7-8A3C-50050A7D450E}">
      <dsp:nvSpPr>
        <dsp:cNvPr id="0" name=""/>
        <dsp:cNvSpPr/>
      </dsp:nvSpPr>
      <dsp:spPr>
        <a:xfrm>
          <a:off x="1389332" y="120681"/>
          <a:ext cx="2404126" cy="2404126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- Ημερίδες με επαγγελματίες</a:t>
          </a:r>
        </a:p>
      </dsp:txBody>
      <dsp:txXfrm>
        <a:off x="1990364" y="120681"/>
        <a:ext cx="1202063" cy="1983404"/>
      </dsp:txXfrm>
    </dsp:sp>
    <dsp:sp modelId="{C0CF19A9-BBCE-47F8-8D9D-7B6D39E39EB1}">
      <dsp:nvSpPr>
        <dsp:cNvPr id="0" name=""/>
        <dsp:cNvSpPr/>
      </dsp:nvSpPr>
      <dsp:spPr>
        <a:xfrm rot="7200000">
          <a:off x="2778399" y="2526616"/>
          <a:ext cx="2404126" cy="2404126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- Ψηφιακές πλατφόρμες επαγγελματικής πληροφόρησης</a:t>
          </a:r>
        </a:p>
      </dsp:txBody>
      <dsp:txXfrm rot="-5400000">
        <a:off x="3170938" y="3232828"/>
        <a:ext cx="1983404" cy="1202063"/>
      </dsp:txXfrm>
    </dsp:sp>
    <dsp:sp modelId="{8C5B19ED-1365-44C3-8F79-6DA38D4B655D}">
      <dsp:nvSpPr>
        <dsp:cNvPr id="0" name=""/>
        <dsp:cNvSpPr/>
      </dsp:nvSpPr>
      <dsp:spPr>
        <a:xfrm rot="14400000">
          <a:off x="264" y="2526616"/>
          <a:ext cx="2404126" cy="2404126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- </a:t>
          </a:r>
          <a:r>
            <a:rPr lang="en-US" sz="1300" kern="1200" dirty="0" err="1"/>
            <a:t>Συνεργασία</a:t>
          </a:r>
          <a:r>
            <a:rPr lang="en-US" sz="1300" kern="1200" dirty="0"/>
            <a:t> </a:t>
          </a:r>
          <a:r>
            <a:rPr lang="en-US" sz="1300" kern="1200" dirty="0" err="1"/>
            <a:t>με</a:t>
          </a:r>
          <a:r>
            <a:rPr lang="en-US" sz="1300" kern="1200" dirty="0"/>
            <a:t> </a:t>
          </a:r>
          <a:r>
            <a:rPr lang="el-GR" sz="1300" kern="1200" dirty="0" smtClean="0"/>
            <a:t>ΕΠΑΛ</a:t>
          </a:r>
          <a:endParaRPr lang="en-US" sz="1300" kern="1200" dirty="0"/>
        </a:p>
      </dsp:txBody>
      <dsp:txXfrm rot="5400000">
        <a:off x="28447" y="3232827"/>
        <a:ext cx="1983404" cy="12020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95716-A271-4254-8E79-4A275FF52EF1}">
      <dsp:nvSpPr>
        <dsp:cNvPr id="0" name=""/>
        <dsp:cNvSpPr/>
      </dsp:nvSpPr>
      <dsp:spPr>
        <a:xfrm>
          <a:off x="441900" y="633040"/>
          <a:ext cx="1372500" cy="13725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7BE073-675B-4C19-B764-323638D01C9C}">
      <dsp:nvSpPr>
        <dsp:cNvPr id="0" name=""/>
        <dsp:cNvSpPr/>
      </dsp:nvSpPr>
      <dsp:spPr>
        <a:xfrm>
          <a:off x="734400" y="925540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DF73F2-6698-4E1D-AAB6-9C7D8AD1F580}">
      <dsp:nvSpPr>
        <dsp:cNvPr id="0" name=""/>
        <dsp:cNvSpPr/>
      </dsp:nvSpPr>
      <dsp:spPr>
        <a:xfrm>
          <a:off x="3150" y="2433040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700" kern="1200"/>
            <a:t>- Εξ αποστάσεως συνεδρίες με συμβούλους</a:t>
          </a:r>
        </a:p>
      </dsp:txBody>
      <dsp:txXfrm>
        <a:off x="3150" y="2433040"/>
        <a:ext cx="2250000" cy="720000"/>
      </dsp:txXfrm>
    </dsp:sp>
    <dsp:sp modelId="{B0836A45-6237-4322-8BEF-38F21AFB837C}">
      <dsp:nvSpPr>
        <dsp:cNvPr id="0" name=""/>
        <dsp:cNvSpPr/>
      </dsp:nvSpPr>
      <dsp:spPr>
        <a:xfrm>
          <a:off x="3085650" y="633040"/>
          <a:ext cx="1372500" cy="13725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E1AFE0-9342-4D4A-8AF4-A161A2FE9E06}">
      <dsp:nvSpPr>
        <dsp:cNvPr id="0" name=""/>
        <dsp:cNvSpPr/>
      </dsp:nvSpPr>
      <dsp:spPr>
        <a:xfrm>
          <a:off x="3378150" y="925540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C60764-0969-4429-BBAC-C42E791E2159}">
      <dsp:nvSpPr>
        <dsp:cNvPr id="0" name=""/>
        <dsp:cNvSpPr/>
      </dsp:nvSpPr>
      <dsp:spPr>
        <a:xfrm>
          <a:off x="2646900" y="2433040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700" kern="1200"/>
            <a:t>- Διαδικτυακά σεμινάρια και workshops</a:t>
          </a:r>
        </a:p>
      </dsp:txBody>
      <dsp:txXfrm>
        <a:off x="2646900" y="2433040"/>
        <a:ext cx="2250000" cy="720000"/>
      </dsp:txXfrm>
    </dsp:sp>
    <dsp:sp modelId="{E601E98E-3DB5-42C8-A00A-57AEEC8BC8D5}">
      <dsp:nvSpPr>
        <dsp:cNvPr id="0" name=""/>
        <dsp:cNvSpPr/>
      </dsp:nvSpPr>
      <dsp:spPr>
        <a:xfrm>
          <a:off x="5729400" y="633040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E653E4-A7AC-4505-8416-AE82BBD4ECF1}">
      <dsp:nvSpPr>
        <dsp:cNvPr id="0" name=""/>
        <dsp:cNvSpPr/>
      </dsp:nvSpPr>
      <dsp:spPr>
        <a:xfrm>
          <a:off x="6021900" y="925540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F2DA73-5BD0-4059-95E4-2B50EF503518}">
      <dsp:nvSpPr>
        <dsp:cNvPr id="0" name=""/>
        <dsp:cNvSpPr/>
      </dsp:nvSpPr>
      <dsp:spPr>
        <a:xfrm>
          <a:off x="5290650" y="2433040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700" kern="1200"/>
            <a:t>- Εργαλεία e-mentoring</a:t>
          </a:r>
        </a:p>
      </dsp:txBody>
      <dsp:txXfrm>
        <a:off x="5290650" y="2433040"/>
        <a:ext cx="2250000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8CD794-7CD2-4497-A560-C3D2D847CAA8}">
      <dsp:nvSpPr>
        <dsp:cNvPr id="0" name=""/>
        <dsp:cNvSpPr/>
      </dsp:nvSpPr>
      <dsp:spPr>
        <a:xfrm>
          <a:off x="0" y="576117"/>
          <a:ext cx="5098256" cy="14301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/>
            <a:t>- Συνεργασία με γονείς</a:t>
          </a:r>
        </a:p>
      </dsp:txBody>
      <dsp:txXfrm>
        <a:off x="69812" y="645929"/>
        <a:ext cx="4958632" cy="1290481"/>
      </dsp:txXfrm>
    </dsp:sp>
    <dsp:sp modelId="{E9774DD8-2B8A-478F-9F65-CC691A5E18DA}">
      <dsp:nvSpPr>
        <dsp:cNvPr id="0" name=""/>
        <dsp:cNvSpPr/>
      </dsp:nvSpPr>
      <dsp:spPr>
        <a:xfrm>
          <a:off x="0" y="2109903"/>
          <a:ext cx="5098256" cy="1430105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/>
            <a:t>- Συμβουλευτική καθοδήγηση οικογένειας</a:t>
          </a:r>
        </a:p>
      </dsp:txBody>
      <dsp:txXfrm>
        <a:off x="69812" y="2179715"/>
        <a:ext cx="4958632" cy="1290481"/>
      </dsp:txXfrm>
    </dsp:sp>
    <dsp:sp modelId="{F6A4D961-4653-4CB2-AC68-572F24BE7DC3}">
      <dsp:nvSpPr>
        <dsp:cNvPr id="0" name=""/>
        <dsp:cNvSpPr/>
      </dsp:nvSpPr>
      <dsp:spPr>
        <a:xfrm>
          <a:off x="0" y="3643688"/>
          <a:ext cx="5098256" cy="1430105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/>
            <a:t>- Ενίσχυση της γονικής εμπλοκής</a:t>
          </a:r>
        </a:p>
      </dsp:txBody>
      <dsp:txXfrm>
        <a:off x="69812" y="3713500"/>
        <a:ext cx="4958632" cy="129048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A70CC-7627-4F77-8D07-0479C4874F98}">
      <dsp:nvSpPr>
        <dsp:cNvPr id="0" name=""/>
        <dsp:cNvSpPr/>
      </dsp:nvSpPr>
      <dsp:spPr>
        <a:xfrm>
          <a:off x="1012" y="798790"/>
          <a:ext cx="2158652" cy="129519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- Σχολικές εκδρομές με πολιτισμικό και κοινωνικό χαρακτήρα</a:t>
          </a:r>
        </a:p>
      </dsp:txBody>
      <dsp:txXfrm>
        <a:off x="38947" y="836725"/>
        <a:ext cx="2082782" cy="1219321"/>
      </dsp:txXfrm>
    </dsp:sp>
    <dsp:sp modelId="{25CE8E37-36F3-499B-9D2C-CDA88FA12A7A}">
      <dsp:nvSpPr>
        <dsp:cNvPr id="0" name=""/>
        <dsp:cNvSpPr/>
      </dsp:nvSpPr>
      <dsp:spPr>
        <a:xfrm>
          <a:off x="2349626" y="1178713"/>
          <a:ext cx="457634" cy="535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2349626" y="1285782"/>
        <a:ext cx="320344" cy="321207"/>
      </dsp:txXfrm>
    </dsp:sp>
    <dsp:sp modelId="{B678482C-13C6-4F53-96C8-C0DE4B2A6AEC}">
      <dsp:nvSpPr>
        <dsp:cNvPr id="0" name=""/>
        <dsp:cNvSpPr/>
      </dsp:nvSpPr>
      <dsp:spPr>
        <a:xfrm>
          <a:off x="3023126" y="798790"/>
          <a:ext cx="2158652" cy="129519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- Συνεργασίες με άλλα σχολεία</a:t>
          </a:r>
        </a:p>
      </dsp:txBody>
      <dsp:txXfrm>
        <a:off x="3061061" y="836725"/>
        <a:ext cx="2082782" cy="1219321"/>
      </dsp:txXfrm>
    </dsp:sp>
    <dsp:sp modelId="{A0896191-5379-43D7-B6C1-2DC5CB10066C}">
      <dsp:nvSpPr>
        <dsp:cNvPr id="0" name=""/>
        <dsp:cNvSpPr/>
      </dsp:nvSpPr>
      <dsp:spPr>
        <a:xfrm rot="5400000">
          <a:off x="3873635" y="2245087"/>
          <a:ext cx="457634" cy="535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-5400000">
        <a:off x="3941849" y="2283942"/>
        <a:ext cx="321207" cy="320344"/>
      </dsp:txXfrm>
    </dsp:sp>
    <dsp:sp modelId="{50D69768-3FF2-48CE-A061-6D7E1828E0E5}">
      <dsp:nvSpPr>
        <dsp:cNvPr id="0" name=""/>
        <dsp:cNvSpPr/>
      </dsp:nvSpPr>
      <dsp:spPr>
        <a:xfrm>
          <a:off x="3023126" y="2957443"/>
          <a:ext cx="2158652" cy="12951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- Εκδηλώσεις ανάπτυξης κοινωνικών δεξιοτήτων</a:t>
          </a:r>
        </a:p>
      </dsp:txBody>
      <dsp:txXfrm>
        <a:off x="3061061" y="2995378"/>
        <a:ext cx="2082782" cy="1219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00196-76FC-41F3-8D98-1B85B7BEAFBC}" type="datetimeFigureOut">
              <a:rPr lang="el-GR" smtClean="0"/>
              <a:t>2/5/2025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EE53C-9745-45BF-9503-9D55ABD8F6D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14</a:t>
            </a:fld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15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E53C-9745-45BF-9503-9D55ABD8F6D3}" type="slidenum">
              <a:rPr lang="el-GR" smtClean="0"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60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4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7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0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446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0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6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7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7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8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59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41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43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 dirty="0" err="1" smtClean="0">
                <a:solidFill>
                  <a:srgbClr val="FFFFFF"/>
                </a:solidFill>
              </a:rPr>
              <a:t>Συμβουλευτική</a:t>
            </a:r>
            <a:r>
              <a:rPr lang="en-US" sz="2600" dirty="0" smtClean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για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Μαθητές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Ορεινών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και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Απομονωμένων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Περιοχών</a:t>
            </a:r>
            <a:endParaRPr lang="en-US" sz="2600" dirty="0">
              <a:solidFill>
                <a:srgbClr val="FFFFFF"/>
              </a:solidFill>
            </a:endParaRPr>
          </a:p>
        </p:txBody>
      </p:sp>
      <p:sp>
        <p:nvSpPr>
          <p:cNvPr id="56" name="Rectangle 45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512" y="4360984"/>
            <a:ext cx="4810247" cy="18911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r">
              <a:buNone/>
            </a:pPr>
            <a:r>
              <a:rPr lang="en-US" sz="2400" i="1" cap="all" dirty="0" err="1"/>
              <a:t>Το</a:t>
            </a:r>
            <a:r>
              <a:rPr lang="en-US" sz="2400" i="1" cap="all" dirty="0"/>
              <a:t> Παρ</a:t>
            </a:r>
            <a:r>
              <a:rPr lang="el-GR" sz="2400" i="1" cap="all" dirty="0"/>
              <a:t>Α</a:t>
            </a:r>
            <a:r>
              <a:rPr lang="en-US" sz="2400" i="1" cap="all" dirty="0" err="1"/>
              <a:t>δειγμ</a:t>
            </a:r>
            <a:r>
              <a:rPr lang="en-US" sz="2400" i="1" cap="all" dirty="0"/>
              <a:t>α του</a:t>
            </a:r>
            <a:r>
              <a:rPr lang="el-GR" sz="2400" i="1" cap="all" dirty="0"/>
              <a:t/>
            </a:r>
            <a:br>
              <a:rPr lang="el-GR" sz="2400" i="1" cap="all" dirty="0"/>
            </a:br>
            <a:r>
              <a:rPr lang="en-US" sz="2400" i="1" cap="all" dirty="0"/>
              <a:t> </a:t>
            </a:r>
            <a:r>
              <a:rPr lang="en-US" sz="36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Γυμνασ</a:t>
            </a:r>
            <a:r>
              <a:rPr lang="el-GR" sz="36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</a:t>
            </a:r>
            <a:r>
              <a:rPr lang="en-US" sz="3600" b="1" cap="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ου</a:t>
            </a:r>
            <a:r>
              <a:rPr lang="en-US" sz="36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cap="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</a:t>
            </a:r>
            <a:r>
              <a:rPr lang="en-US" sz="36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αυροδρομ</a:t>
            </a:r>
            <a:r>
              <a:rPr lang="el-GR" sz="36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</a:t>
            </a:r>
            <a:r>
              <a:rPr lang="en-US" sz="3600" b="1" cap="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ου</a:t>
            </a:r>
            <a:endParaRPr lang="en-US" sz="36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2" name="Picture 2" descr="dsc008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512" y="542540"/>
            <a:ext cx="5091259" cy="38184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B16355-27FB-445B-B646-02AB736374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2909" y="634946"/>
            <a:ext cx="2529396" cy="5055904"/>
          </a:xfrm>
        </p:spPr>
        <p:txBody>
          <a:bodyPr anchor="ctr">
            <a:normAutofit/>
          </a:bodyPr>
          <a:lstStyle/>
          <a:p>
            <a:r>
              <a:rPr lang="el-GR" sz="2600" err="1"/>
              <a:t>Δράσεις</a:t>
            </a:r>
            <a:r>
              <a:rPr lang="el-GR" sz="2600"/>
              <a:t> </a:t>
            </a:r>
            <a:r>
              <a:rPr lang="el-GR" sz="2600" err="1"/>
              <a:t>Συμμετοχής</a:t>
            </a:r>
            <a:r>
              <a:rPr lang="el-GR" sz="2600"/>
              <a:t> και </a:t>
            </a:r>
            <a:r>
              <a:rPr lang="el-GR" sz="2600" err="1"/>
              <a:t>Κοινωνικο</a:t>
            </a:r>
            <a:r>
              <a:rPr lang="el-GR" sz="2600"/>
              <a:t>ποίησης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6DA680F-F6AC-453E-A8BF-C5BDED2851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92733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B3BF2E5-C3AB-441F-A430-491119C56D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D07C90B-B81A-473B-8919-CA924E61FF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D5AA526-CE5D-B3F2-F086-CBF812E08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551422"/>
              </p:ext>
            </p:extLst>
          </p:nvPr>
        </p:nvGraphicFramePr>
        <p:xfrm>
          <a:off x="475059" y="639763"/>
          <a:ext cx="5182791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B16355-27FB-445B-B646-02AB736374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2909" y="634946"/>
            <a:ext cx="2529396" cy="5055904"/>
          </a:xfrm>
        </p:spPr>
        <p:txBody>
          <a:bodyPr anchor="ctr">
            <a:normAutofit/>
          </a:bodyPr>
          <a:lstStyle/>
          <a:p>
            <a:r>
              <a:rPr lang="el-GR" sz="3700"/>
              <a:t>Υποστήριξη Μαθητών με Μαθησιακές Δυσκολίες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6DA680F-F6AC-453E-A8BF-C5BDED2851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92733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B3BF2E5-C3AB-441F-A430-491119C56D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D07C90B-B81A-473B-8919-CA924E61FF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DDD133C-EB31-DCD9-16D0-C82E4AB29A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0172459"/>
              </p:ext>
            </p:extLst>
          </p:nvPr>
        </p:nvGraphicFramePr>
        <p:xfrm>
          <a:off x="475059" y="639763"/>
          <a:ext cx="5182791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Προγράμματα Πολιτισμού και Περιβαλλοντικής Εκπαίδευσης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3024F1-7FC7-BF5B-73D5-100B7B8ABC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22959" y="1845734"/>
          <a:ext cx="7543801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t>Συνεργασίες και Δικτύωση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CB8B03-35D5-C23D-8791-FC8C1D8C85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245370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Αναμενόμενα Οφέλη για τους Μαθητές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D669C1-7EAA-9727-FCD7-768F683CD98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22959" y="1845734"/>
          <a:ext cx="7543801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el-GR" sz="3100" dirty="0">
                <a:solidFill>
                  <a:srgbClr val="FFFFFF"/>
                </a:solidFill>
              </a:rPr>
              <a:t>Επίλογος – Ίσες Ευκαιρίες, Ίδιο Όνειρο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106" y="3433864"/>
            <a:ext cx="6101630" cy="2818239"/>
          </a:xfrm>
        </p:spPr>
        <p:txBody>
          <a:bodyPr anchor="ctr">
            <a:normAutofit/>
          </a:bodyPr>
          <a:lstStyle/>
          <a:p>
            <a:pPr algn="ctr"/>
            <a:r>
              <a:rPr lang="el-GR" sz="2800" dirty="0"/>
              <a:t>Το Γυμνάσιο </a:t>
            </a:r>
            <a:r>
              <a:rPr lang="el-GR" sz="2800" dirty="0" err="1"/>
              <a:t>Σταυροδρομίου</a:t>
            </a:r>
            <a:r>
              <a:rPr lang="el-GR" sz="2800" dirty="0"/>
              <a:t> αποδεικνύει πως, ακόμα και στα πιο απομακρυσμένα μέρη, η ποιότητα εκπαίδευσης και συμβουλευτικής μπορεί να είναι υψηλή όταν υπάρχει όραμα, δέσμευση και συνεργασία.</a:t>
            </a:r>
          </a:p>
        </p:txBody>
      </p:sp>
      <p:pic>
        <p:nvPicPr>
          <p:cNvPr id="1026" name="Picture 2" descr="ΓΥΜΝΑΣΙΟ ΣΤΑΥΡΟΔΡΟΜΙΟΥ ΑΧΑΙΑ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6699" y="87552"/>
            <a:ext cx="5939336" cy="30415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el-GR" sz="3100">
                <a:solidFill>
                  <a:srgbClr val="FFFFFF"/>
                </a:solidFill>
              </a:rPr>
              <a:t>Εισαγωγή – Ανάγκη για Ισότητα στην Εκπαίδευση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F403C0-2366-4760-2EE1-127292B9B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355005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t>Το Γυμνάσιο Σταυροδρομίου – Σύντομη Παρουσίαση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B809A6-5FA3-CB31-E053-1476318DB3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495504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t>Παιδαγωγικό Όραμα του Σχολείου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52E9015-0876-7DFC-492F-9E3068C42E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788182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7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el-GR" sz="2600" dirty="0">
                <a:solidFill>
                  <a:srgbClr val="FFFFFF"/>
                </a:solidFill>
              </a:rPr>
              <a:t>Σκοπός </a:t>
            </a:r>
            <a:r>
              <a:rPr lang="el-GR" sz="2600" dirty="0" smtClean="0">
                <a:solidFill>
                  <a:srgbClr val="FFFFFF"/>
                </a:solidFill>
              </a:rPr>
              <a:t>της Συμβουλευτικής</a:t>
            </a:r>
            <a:endParaRPr lang="el-GR" sz="2600" dirty="0">
              <a:solidFill>
                <a:srgbClr val="FFFFFF"/>
              </a:solidFill>
            </a:endParaRPr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CED7688F-FC0A-A948-0118-CFA583EB33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98892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rPr lang="el-GR"/>
              <a:t>Προγράμματα Προσωπικής Ενδυνάμωσης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B72B27ED-1CFB-5FA1-5080-CFB023CDAF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097665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7">
            <a:extLst>
              <a:ext uri="{FF2B5EF4-FFF2-40B4-BE49-F238E27FC236}">
                <a16:creationId xmlns:a16="http://schemas.microsoft.com/office/drawing/2014/main" id="{A6B16355-27FB-445B-B646-02AB736374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2909" y="634946"/>
            <a:ext cx="2529396" cy="5055904"/>
          </a:xfrm>
        </p:spPr>
        <p:txBody>
          <a:bodyPr anchor="ctr">
            <a:normAutofit/>
          </a:bodyPr>
          <a:lstStyle/>
          <a:p>
            <a:r>
              <a:rPr lang="el-GR" sz="2600"/>
              <a:t>Επαγγελματικός Προσανατολισμός &amp; Σταδιοδρομία</a:t>
            </a:r>
          </a:p>
        </p:txBody>
      </p:sp>
      <p:cxnSp>
        <p:nvCxnSpPr>
          <p:cNvPr id="26" name="Straight Connector 19">
            <a:extLst>
              <a:ext uri="{FF2B5EF4-FFF2-40B4-BE49-F238E27FC236}">
                <a16:creationId xmlns:a16="http://schemas.microsoft.com/office/drawing/2014/main" id="{06DA680F-F6AC-453E-A8BF-C5BDED2851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92733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1">
            <a:extLst>
              <a:ext uri="{FF2B5EF4-FFF2-40B4-BE49-F238E27FC236}">
                <a16:creationId xmlns:a16="http://schemas.microsoft.com/office/drawing/2014/main" id="{6B3BF2E5-C3AB-441F-A430-491119C56D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D07C90B-B81A-473B-8919-CA924E61FF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28" name="Content Placeholder 2">
            <a:extLst>
              <a:ext uri="{FF2B5EF4-FFF2-40B4-BE49-F238E27FC236}">
                <a16:creationId xmlns:a16="http://schemas.microsoft.com/office/drawing/2014/main" id="{E2FCFA74-13E1-E459-0A5D-0653F93CFB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878462"/>
              </p:ext>
            </p:extLst>
          </p:nvPr>
        </p:nvGraphicFramePr>
        <p:xfrm>
          <a:off x="475059" y="639763"/>
          <a:ext cx="5182791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t>Ψηφιακή Συμβουλευτική – Υπερβαίνοντας την Απόσταση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9BB38E5-53A4-4E49-6E81-C5229D45AF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502099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el-GR" sz="3100">
                <a:solidFill>
                  <a:srgbClr val="FFFFFF"/>
                </a:solidFill>
              </a:rPr>
              <a:t>Υποστήριξη Οικογένειας – Ολιστική Παρέμβαση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2CE8CA-F94A-BB40-9B9C-EFD16C0BD8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803844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319</Words>
  <Application>Microsoft Office PowerPoint</Application>
  <PresentationFormat>Προβολή στην οθόνη (4:3)</PresentationFormat>
  <Paragraphs>71</Paragraphs>
  <Slides>15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8" baseType="lpstr">
      <vt:lpstr>Calibri</vt:lpstr>
      <vt:lpstr>Calibri Light</vt:lpstr>
      <vt:lpstr>Ανασκόπηση</vt:lpstr>
      <vt:lpstr>Συμβουλευτική για Μαθητές Ορεινών και Απομονωμένων Περιοχών</vt:lpstr>
      <vt:lpstr>Εισαγωγή – Ανάγκη για Ισότητα στην Εκπαίδευση</vt:lpstr>
      <vt:lpstr>Το Γυμνάσιο Σταυροδρομίου – Σύντομη Παρουσίαση</vt:lpstr>
      <vt:lpstr>Παιδαγωγικό Όραμα του Σχολείου</vt:lpstr>
      <vt:lpstr>Σκοπός της Συμβουλευτικής</vt:lpstr>
      <vt:lpstr>Προγράμματα Προσωπικής Ενδυνάμωσης</vt:lpstr>
      <vt:lpstr>Επαγγελματικός Προσανατολισμός &amp; Σταδιοδρομία</vt:lpstr>
      <vt:lpstr>Ψηφιακή Συμβουλευτική – Υπερβαίνοντας την Απόσταση</vt:lpstr>
      <vt:lpstr>Υποστήριξη Οικογένειας – Ολιστική Παρέμβαση</vt:lpstr>
      <vt:lpstr>Δράσεις Συμμετοχής και Κοινωνικοποίησης</vt:lpstr>
      <vt:lpstr>Υποστήριξη Μαθητών με Μαθησιακές Δυσκολίες</vt:lpstr>
      <vt:lpstr>Προγράμματα Πολιτισμού και Περιβαλλοντικής Εκπαίδευσης</vt:lpstr>
      <vt:lpstr>Συνεργασίες και Δικτύωση</vt:lpstr>
      <vt:lpstr>Αναμενόμενα Οφέλη για τους Μαθητές</vt:lpstr>
      <vt:lpstr>Επίλογος – Ίσες Ευκαιρίες, Ίδιο Όνειρο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2025-05-01T21:27:19Z</dcterms:created>
  <dcterms:modified xsi:type="dcterms:W3CDTF">2025-05-02T04:31:59Z</dcterms:modified>
  <cp:category/>
</cp:coreProperties>
</file>