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867" r:id="rId4"/>
  </p:sldMasterIdLst>
  <p:notesMasterIdLst>
    <p:notesMasterId r:id="rId20"/>
  </p:notesMasterIdLst>
  <p:handoutMasterIdLst>
    <p:handoutMasterId r:id="rId21"/>
  </p:handoutMasterIdLst>
  <p:sldIdLst>
    <p:sldId id="292" r:id="rId5"/>
    <p:sldId id="296" r:id="rId6"/>
    <p:sldId id="276" r:id="rId7"/>
    <p:sldId id="297" r:id="rId8"/>
    <p:sldId id="298" r:id="rId9"/>
    <p:sldId id="300" r:id="rId10"/>
    <p:sldId id="299" r:id="rId11"/>
    <p:sldId id="302" r:id="rId12"/>
    <p:sldId id="303" r:id="rId13"/>
    <p:sldId id="294" r:id="rId14"/>
    <p:sldId id="304" r:id="rId15"/>
    <p:sldId id="305" r:id="rId16"/>
    <p:sldId id="306" r:id="rId17"/>
    <p:sldId id="307" r:id="rId18"/>
    <p:sldId id="28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36" userDrawn="1">
          <p15:clr>
            <a:srgbClr val="A4A3A4"/>
          </p15:clr>
        </p15:guide>
        <p15:guide id="2" pos="31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FFFFF"/>
    <a:srgbClr val="EFFFFF"/>
    <a:srgbClr val="FFFFCC"/>
    <a:srgbClr val="DAF8FE"/>
    <a:srgbClr val="48A295"/>
    <a:srgbClr val="446992"/>
    <a:srgbClr val="AEC2D8"/>
    <a:srgbClr val="98432A"/>
    <a:srgbClr val="D84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634"/>
  </p:normalViewPr>
  <p:slideViewPr>
    <p:cSldViewPr snapToGrid="0" showGuides="1">
      <p:cViewPr varScale="1">
        <p:scale>
          <a:sx n="78" d="100"/>
          <a:sy n="78" d="100"/>
        </p:scale>
        <p:origin x="77" y="163"/>
      </p:cViewPr>
      <p:guideLst>
        <p:guide orient="horz" pos="1536"/>
        <p:guide pos="312"/>
      </p:guideLst>
    </p:cSldViewPr>
  </p:slideViewPr>
  <p:outlineViewPr>
    <p:cViewPr>
      <p:scale>
        <a:sx n="33" d="100"/>
        <a:sy n="33" d="100"/>
      </p:scale>
      <p:origin x="0" y="-1616"/>
    </p:cViewPr>
  </p:outlineViewPr>
  <p:notesTextViewPr>
    <p:cViewPr>
      <p:scale>
        <a:sx n="1" d="1"/>
        <a:sy n="1" d="1"/>
      </p:scale>
      <p:origin x="0" y="0"/>
    </p:cViewPr>
  </p:notesTextViewPr>
  <p:sorterViewPr>
    <p:cViewPr>
      <p:scale>
        <a:sx n="150" d="100"/>
        <a:sy n="150" d="100"/>
      </p:scale>
      <p:origin x="0" y="-13766"/>
    </p:cViewPr>
  </p:sorterViewPr>
  <p:notesViewPr>
    <p:cSldViewPr snapToGrid="0">
      <p:cViewPr varScale="1">
        <p:scale>
          <a:sx n="58" d="100"/>
          <a:sy n="58" d="100"/>
        </p:scale>
        <p:origin x="2491"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7E3961-5613-64C6-63C3-6085D0CDAE5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06D1F08-FF42-95F6-3130-AE63E560487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26A2A-0A96-0647-84E5-C82F2EFD9474}" type="datetimeFigureOut">
              <a:rPr lang="en-US" smtClean="0"/>
              <a:t>12/23/2024</a:t>
            </a:fld>
            <a:endParaRPr lang="en-US" dirty="0"/>
          </a:p>
        </p:txBody>
      </p:sp>
      <p:sp>
        <p:nvSpPr>
          <p:cNvPr id="4" name="Footer Placeholder 3">
            <a:extLst>
              <a:ext uri="{FF2B5EF4-FFF2-40B4-BE49-F238E27FC236}">
                <a16:creationId xmlns:a16="http://schemas.microsoft.com/office/drawing/2014/main" id="{4CD5B35B-A046-EC3C-A80E-3D9D12C1498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202DDE3-703C-8B4C-9506-EC0A39AACDD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8DC1D1-B6C2-C644-8BF1-C34DBFFE1C78}" type="slidenum">
              <a:rPr lang="en-US" smtClean="0"/>
              <a:t>‹#›</a:t>
            </a:fld>
            <a:endParaRPr lang="en-US" dirty="0"/>
          </a:p>
        </p:txBody>
      </p:sp>
    </p:spTree>
    <p:extLst>
      <p:ext uri="{BB962C8B-B14F-4D97-AF65-F5344CB8AC3E}">
        <p14:creationId xmlns:p14="http://schemas.microsoft.com/office/powerpoint/2010/main" val="9334793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a:extLst>
              <a:ext uri="{FF2B5EF4-FFF2-40B4-BE49-F238E27FC236}">
                <a16:creationId xmlns:a16="http://schemas.microsoft.com/office/drawing/2014/main" id="{ED2950FC-64C0-50D7-5101-884A13ED2F1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9" name="Slide Image Placeholder 8">
            <a:extLst>
              <a:ext uri="{FF2B5EF4-FFF2-40B4-BE49-F238E27FC236}">
                <a16:creationId xmlns:a16="http://schemas.microsoft.com/office/drawing/2014/main" id="{CEA88831-A930-596B-0685-672024BE2711}"/>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a:extLst>
              <a:ext uri="{FF2B5EF4-FFF2-40B4-BE49-F238E27FC236}">
                <a16:creationId xmlns:a16="http://schemas.microsoft.com/office/drawing/2014/main" id="{2A3FD0A0-F4FB-BC20-358F-C4F179AA8980}"/>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11" name="Date Placeholder 10">
            <a:extLst>
              <a:ext uri="{FF2B5EF4-FFF2-40B4-BE49-F238E27FC236}">
                <a16:creationId xmlns:a16="http://schemas.microsoft.com/office/drawing/2014/main" id="{2D389891-233D-6282-224F-6B8EC0182D20}"/>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D61DD8-56E8-44DB-8D68-9188DEA50502}" type="datetimeFigureOut">
              <a:rPr lang="en-US" smtClean="0"/>
              <a:t>12/23/2024</a:t>
            </a:fld>
            <a:endParaRPr lang="en-US"/>
          </a:p>
        </p:txBody>
      </p:sp>
      <p:sp>
        <p:nvSpPr>
          <p:cNvPr id="12" name="Notes Placeholder 11">
            <a:extLst>
              <a:ext uri="{FF2B5EF4-FFF2-40B4-BE49-F238E27FC236}">
                <a16:creationId xmlns:a16="http://schemas.microsoft.com/office/drawing/2014/main" id="{F2A2D99A-04B6-3AD9-B6DA-EEE29FB0DDFD}"/>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a:extLst>
              <a:ext uri="{FF2B5EF4-FFF2-40B4-BE49-F238E27FC236}">
                <a16:creationId xmlns:a16="http://schemas.microsoft.com/office/drawing/2014/main" id="{AEF4F81C-C1F0-7738-A271-96AF417D7F89}"/>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84C781-2765-427A-A960-385CE0D0CAB9}" type="slidenum">
              <a:rPr lang="en-US" smtClean="0"/>
              <a:t>‹#›</a:t>
            </a:fld>
            <a:endParaRPr lang="en-US"/>
          </a:p>
        </p:txBody>
      </p:sp>
    </p:spTree>
    <p:extLst>
      <p:ext uri="{BB962C8B-B14F-4D97-AF65-F5344CB8AC3E}">
        <p14:creationId xmlns:p14="http://schemas.microsoft.com/office/powerpoint/2010/main" val="422665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017105BD-6D6F-49DB-9DE4-D4A6452D7E5F}" type="slidenum">
              <a:rPr lang="en-US" altLang="zh-CN" noProof="0" smtClean="0"/>
              <a:t>1</a:t>
            </a:fld>
            <a:endParaRPr lang="en-US" altLang="zh-CN" noProof="0" dirty="0"/>
          </a:p>
        </p:txBody>
      </p:sp>
    </p:spTree>
    <p:extLst>
      <p:ext uri="{BB962C8B-B14F-4D97-AF65-F5344CB8AC3E}">
        <p14:creationId xmlns:p14="http://schemas.microsoft.com/office/powerpoint/2010/main" val="2014797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017105BD-6D6F-49DB-9DE4-D4A6452D7E5F}" type="slidenum">
              <a:rPr lang="en-US" altLang="zh-CN" noProof="0" smtClean="0"/>
              <a:t>3</a:t>
            </a:fld>
            <a:endParaRPr lang="en-US" altLang="zh-CN" noProof="0" dirty="0"/>
          </a:p>
        </p:txBody>
      </p:sp>
    </p:spTree>
    <p:extLst>
      <p:ext uri="{BB962C8B-B14F-4D97-AF65-F5344CB8AC3E}">
        <p14:creationId xmlns:p14="http://schemas.microsoft.com/office/powerpoint/2010/main" val="1337937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017105BD-6D6F-49DB-9DE4-D4A6452D7E5F}" type="slidenum">
              <a:rPr lang="en-US" altLang="zh-CN" noProof="0" smtClean="0"/>
              <a:t>10</a:t>
            </a:fld>
            <a:endParaRPr lang="en-US" altLang="zh-CN" noProof="0" dirty="0"/>
          </a:p>
        </p:txBody>
      </p:sp>
    </p:spTree>
    <p:extLst>
      <p:ext uri="{BB962C8B-B14F-4D97-AF65-F5344CB8AC3E}">
        <p14:creationId xmlns:p14="http://schemas.microsoft.com/office/powerpoint/2010/main" val="2296002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017105BD-6D6F-49DB-9DE4-D4A6452D7E5F}" type="slidenum">
              <a:rPr lang="en-US" altLang="zh-CN" noProof="0" smtClean="0"/>
              <a:t>12</a:t>
            </a:fld>
            <a:endParaRPr lang="en-US" altLang="zh-CN" noProof="0" dirty="0"/>
          </a:p>
        </p:txBody>
      </p:sp>
    </p:spTree>
    <p:extLst>
      <p:ext uri="{BB962C8B-B14F-4D97-AF65-F5344CB8AC3E}">
        <p14:creationId xmlns:p14="http://schemas.microsoft.com/office/powerpoint/2010/main" val="1135978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017105BD-6D6F-49DB-9DE4-D4A6452D7E5F}" type="slidenum">
              <a:rPr lang="en-US" altLang="zh-CN" noProof="0" smtClean="0"/>
              <a:t>15</a:t>
            </a:fld>
            <a:endParaRPr lang="en-US" altLang="zh-CN" noProof="0" dirty="0"/>
          </a:p>
        </p:txBody>
      </p:sp>
    </p:spTree>
    <p:extLst>
      <p:ext uri="{BB962C8B-B14F-4D97-AF65-F5344CB8AC3E}">
        <p14:creationId xmlns:p14="http://schemas.microsoft.com/office/powerpoint/2010/main" val="143929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2957794"/>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Date Placeholder 2"/>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4" name="Footer Placeholder 3"/>
          <p:cNvSpPr>
            <a:spLocks noGrp="1"/>
          </p:cNvSpPr>
          <p:nvPr>
            <p:ph type="ftr" sz="quarter" idx="11"/>
          </p:nvPr>
        </p:nvSpPr>
        <p:spPr/>
        <p:txBody>
          <a:bodyPr/>
          <a:lstStyle/>
          <a:p>
            <a:r>
              <a:rPr lang="en-US"/>
              <a:t>Presentation title</a:t>
            </a:r>
            <a:endParaRPr lang="en-US" dirty="0"/>
          </a:p>
        </p:txBody>
      </p:sp>
      <p:sp>
        <p:nvSpPr>
          <p:cNvPr id="5" name="Slide Number Placeholder 4"/>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965764807"/>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4047593626"/>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864811636"/>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1998312911"/>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l-GR"/>
              <a:t>Στυλ κειμένου υποδείγματος</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849841292"/>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l-GR"/>
              <a:t>Στυλ κειμένου υποδείγματος</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3244406793"/>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ncho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293697750"/>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349363383"/>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Slide with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C2501B-DEA6-190E-3633-E32F635B7CE1}"/>
              </a:ext>
            </a:extLst>
          </p:cNvPr>
          <p:cNvSpPr>
            <a:spLocks noGrp="1"/>
          </p:cNvSpPr>
          <p:nvPr>
            <p:ph type="title"/>
          </p:nvPr>
        </p:nvSpPr>
        <p:spPr>
          <a:xfrm>
            <a:off x="1484764" y="1986926"/>
            <a:ext cx="5257793" cy="2057441"/>
          </a:xfrm>
        </p:spPr>
        <p:txBody>
          <a:bodyPr>
            <a:noAutofit/>
          </a:bodyPr>
          <a:lstStyle/>
          <a:p>
            <a:r>
              <a:rPr lang="en-US" noProof="0" dirty="0"/>
              <a:t>Click to edit Master title style</a:t>
            </a:r>
          </a:p>
        </p:txBody>
      </p:sp>
      <p:cxnSp>
        <p:nvCxnSpPr>
          <p:cNvPr id="24" name="Straight Connector 2">
            <a:extLst>
              <a:ext uri="{FF2B5EF4-FFF2-40B4-BE49-F238E27FC236}">
                <a16:creationId xmlns:a16="http://schemas.microsoft.com/office/drawing/2014/main" id="{F1FCCFDB-D985-4322-AC87-F69214893708}"/>
              </a:ext>
            </a:extLst>
          </p:cNvPr>
          <p:cNvCxnSpPr/>
          <p:nvPr userDrawn="1"/>
        </p:nvCxnSpPr>
        <p:spPr>
          <a:xfrm>
            <a:off x="1509005" y="4172084"/>
            <a:ext cx="0" cy="760288"/>
          </a:xfrm>
          <a:prstGeom prst="line">
            <a:avLst/>
          </a:prstGeom>
          <a:noFill/>
          <a:ln w="19050" cap="flat" cmpd="sng" algn="ctr">
            <a:solidFill>
              <a:srgbClr val="D84400"/>
            </a:solidFill>
            <a:prstDash val="solid"/>
            <a:miter lim="800000"/>
          </a:ln>
          <a:effectLst/>
        </p:spPr>
      </p:cxnSp>
      <p:sp>
        <p:nvSpPr>
          <p:cNvPr id="27" name="Content placeholder 47" descr="Click icon to add picture">
            <a:extLst>
              <a:ext uri="{FF2B5EF4-FFF2-40B4-BE49-F238E27FC236}">
                <a16:creationId xmlns:a16="http://schemas.microsoft.com/office/drawing/2014/main" id="{EA8265B5-83C5-4AE9-88AB-3F2443B57F00}"/>
              </a:ext>
            </a:extLst>
          </p:cNvPr>
          <p:cNvSpPr>
            <a:spLocks noGrp="1"/>
          </p:cNvSpPr>
          <p:nvPr>
            <p:ph type="body" sz="quarter" idx="28" hasCustomPrompt="1"/>
          </p:nvPr>
        </p:nvSpPr>
        <p:spPr>
          <a:xfrm>
            <a:off x="1601366" y="4172084"/>
            <a:ext cx="1570612" cy="760288"/>
          </a:xfrm>
          <a:prstGeom prst="rect">
            <a:avLst/>
          </a:prstGeom>
        </p:spPr>
        <p:txBody>
          <a:bodyPr>
            <a:noAutofit/>
          </a:bodyPr>
          <a:lstStyle>
            <a:lvl1pPr marL="0" indent="0">
              <a:lnSpc>
                <a:spcPct val="100000"/>
              </a:lnSpc>
              <a:buNone/>
              <a:defRPr sz="1800" b="0">
                <a:solidFill>
                  <a:schemeClr val="accent6"/>
                </a:solidFill>
              </a:defRPr>
            </a:lvl1pPr>
            <a:lvl2pPr>
              <a:defRPr sz="1000"/>
            </a:lvl2pPr>
            <a:lvl3pPr>
              <a:defRPr sz="900"/>
            </a:lvl3pPr>
            <a:lvl4pPr>
              <a:defRPr sz="800"/>
            </a:lvl4pPr>
            <a:lvl5pPr>
              <a:defRPr sz="800"/>
            </a:lvl5pPr>
          </a:lstStyle>
          <a:p>
            <a:pPr lvl="0"/>
            <a:r>
              <a:rPr lang="en-US" altLang="zh-CN" noProof="0"/>
              <a:t>Click to edit Master title style </a:t>
            </a:r>
          </a:p>
        </p:txBody>
      </p:sp>
      <p:sp>
        <p:nvSpPr>
          <p:cNvPr id="47" name="Content placeholder 47">
            <a:extLst>
              <a:ext uri="{FF2B5EF4-FFF2-40B4-BE49-F238E27FC236}">
                <a16:creationId xmlns:a16="http://schemas.microsoft.com/office/drawing/2014/main" id="{0FFAAB58-ABE4-41AC-B94E-432936CE0301}"/>
              </a:ext>
            </a:extLst>
          </p:cNvPr>
          <p:cNvSpPr>
            <a:spLocks noGrp="1"/>
          </p:cNvSpPr>
          <p:nvPr>
            <p:ph type="pic" sz="quarter" idx="47" hasCustomPrompt="1"/>
          </p:nvPr>
        </p:nvSpPr>
        <p:spPr>
          <a:xfrm>
            <a:off x="6742557" y="821836"/>
            <a:ext cx="4405503" cy="5066346"/>
          </a:xfrm>
          <a:custGeom>
            <a:avLst/>
            <a:gdLst>
              <a:gd name="connsiteX0" fmla="*/ 0 w 4816475"/>
              <a:gd name="connsiteY0" fmla="*/ 2407444 h 4814888"/>
              <a:gd name="connsiteX1" fmla="*/ 1203722 w 4816475"/>
              <a:gd name="connsiteY1" fmla="*/ 1 h 4814888"/>
              <a:gd name="connsiteX2" fmla="*/ 3612753 w 4816475"/>
              <a:gd name="connsiteY2" fmla="*/ 1 h 4814888"/>
              <a:gd name="connsiteX3" fmla="*/ 4816475 w 4816475"/>
              <a:gd name="connsiteY3" fmla="*/ 2407444 h 4814888"/>
              <a:gd name="connsiteX4" fmla="*/ 3612753 w 4816475"/>
              <a:gd name="connsiteY4" fmla="*/ 4814887 h 4814888"/>
              <a:gd name="connsiteX5" fmla="*/ 1203722 w 4816475"/>
              <a:gd name="connsiteY5" fmla="*/ 4814887 h 4814888"/>
              <a:gd name="connsiteX6" fmla="*/ 0 w 4816475"/>
              <a:gd name="connsiteY6" fmla="*/ 2407444 h 4814888"/>
              <a:gd name="connsiteX0" fmla="*/ 0 w 4816475"/>
              <a:gd name="connsiteY0" fmla="*/ 2407443 h 4814886"/>
              <a:gd name="connsiteX1" fmla="*/ 2199402 w 4816475"/>
              <a:gd name="connsiteY1" fmla="*/ 243840 h 4814886"/>
              <a:gd name="connsiteX2" fmla="*/ 3612753 w 4816475"/>
              <a:gd name="connsiteY2" fmla="*/ 0 h 4814886"/>
              <a:gd name="connsiteX3" fmla="*/ 4816475 w 4816475"/>
              <a:gd name="connsiteY3" fmla="*/ 2407443 h 4814886"/>
              <a:gd name="connsiteX4" fmla="*/ 3612753 w 4816475"/>
              <a:gd name="connsiteY4" fmla="*/ 4814886 h 4814886"/>
              <a:gd name="connsiteX5" fmla="*/ 1203722 w 4816475"/>
              <a:gd name="connsiteY5" fmla="*/ 4814886 h 4814886"/>
              <a:gd name="connsiteX6" fmla="*/ 0 w 4816475"/>
              <a:gd name="connsiteY6" fmla="*/ 2407443 h 4814886"/>
              <a:gd name="connsiteX0" fmla="*/ 0 w 4816475"/>
              <a:gd name="connsiteY0" fmla="*/ 2163603 h 4571046"/>
              <a:gd name="connsiteX1" fmla="*/ 2199402 w 4816475"/>
              <a:gd name="connsiteY1" fmla="*/ 0 h 4571046"/>
              <a:gd name="connsiteX2" fmla="*/ 4608433 w 4816475"/>
              <a:gd name="connsiteY2" fmla="*/ 721360 h 4571046"/>
              <a:gd name="connsiteX3" fmla="*/ 4816475 w 4816475"/>
              <a:gd name="connsiteY3" fmla="*/ 2163603 h 4571046"/>
              <a:gd name="connsiteX4" fmla="*/ 3612753 w 4816475"/>
              <a:gd name="connsiteY4" fmla="*/ 4571046 h 4571046"/>
              <a:gd name="connsiteX5" fmla="*/ 1203722 w 4816475"/>
              <a:gd name="connsiteY5" fmla="*/ 4571046 h 4571046"/>
              <a:gd name="connsiteX6" fmla="*/ 0 w 4816475"/>
              <a:gd name="connsiteY6" fmla="*/ 2163603 h 4571046"/>
              <a:gd name="connsiteX0" fmla="*/ 0 w 4958715"/>
              <a:gd name="connsiteY0" fmla="*/ 2163603 h 4571046"/>
              <a:gd name="connsiteX1" fmla="*/ 2199402 w 4958715"/>
              <a:gd name="connsiteY1" fmla="*/ 0 h 4571046"/>
              <a:gd name="connsiteX2" fmla="*/ 4608433 w 4958715"/>
              <a:gd name="connsiteY2" fmla="*/ 721360 h 4571046"/>
              <a:gd name="connsiteX3" fmla="*/ 4958715 w 4958715"/>
              <a:gd name="connsiteY3" fmla="*/ 2803683 h 4571046"/>
              <a:gd name="connsiteX4" fmla="*/ 3612753 w 4958715"/>
              <a:gd name="connsiteY4" fmla="*/ 4571046 h 4571046"/>
              <a:gd name="connsiteX5" fmla="*/ 1203722 w 4958715"/>
              <a:gd name="connsiteY5" fmla="*/ 4571046 h 4571046"/>
              <a:gd name="connsiteX6" fmla="*/ 0 w 4958715"/>
              <a:gd name="connsiteY6" fmla="*/ 2163603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1161050 w 4916043"/>
              <a:gd name="connsiteY5" fmla="*/ 4571046 h 4571046"/>
              <a:gd name="connsiteX6" fmla="*/ 0 w 4916043"/>
              <a:gd name="connsiteY6" fmla="*/ 1273587 h 4571046"/>
              <a:gd name="connsiteX0" fmla="*/ 0 w 4916043"/>
              <a:gd name="connsiteY0" fmla="*/ 1273587 h 4571046"/>
              <a:gd name="connsiteX1" fmla="*/ 2156730 w 4916043"/>
              <a:gd name="connsiteY1" fmla="*/ 0 h 4571046"/>
              <a:gd name="connsiteX2" fmla="*/ 4565761 w 4916043"/>
              <a:gd name="connsiteY2" fmla="*/ 721360 h 4571046"/>
              <a:gd name="connsiteX3" fmla="*/ 4916043 w 4916043"/>
              <a:gd name="connsiteY3" fmla="*/ 2803683 h 4571046"/>
              <a:gd name="connsiteX4" fmla="*/ 3570081 w 4916043"/>
              <a:gd name="connsiteY4" fmla="*/ 4571046 h 4571046"/>
              <a:gd name="connsiteX5" fmla="*/ 21098 w 4916043"/>
              <a:gd name="connsiteY5" fmla="*/ 3815142 h 4571046"/>
              <a:gd name="connsiteX6" fmla="*/ 0 w 4916043"/>
              <a:gd name="connsiteY6" fmla="*/ 1273587 h 4571046"/>
              <a:gd name="connsiteX0" fmla="*/ 0 w 4916043"/>
              <a:gd name="connsiteY0" fmla="*/ 1273587 h 5066346"/>
              <a:gd name="connsiteX1" fmla="*/ 2156730 w 4916043"/>
              <a:gd name="connsiteY1" fmla="*/ 0 h 5066346"/>
              <a:gd name="connsiteX2" fmla="*/ 4565761 w 4916043"/>
              <a:gd name="connsiteY2" fmla="*/ 721360 h 5066346"/>
              <a:gd name="connsiteX3" fmla="*/ 4916043 w 4916043"/>
              <a:gd name="connsiteY3" fmla="*/ 2803683 h 5066346"/>
              <a:gd name="connsiteX4" fmla="*/ 2236581 w 4916043"/>
              <a:gd name="connsiteY4" fmla="*/ 5066346 h 5066346"/>
              <a:gd name="connsiteX5" fmla="*/ 21098 w 4916043"/>
              <a:gd name="connsiteY5" fmla="*/ 3815142 h 5066346"/>
              <a:gd name="connsiteX6" fmla="*/ 0 w 4916043"/>
              <a:gd name="connsiteY6" fmla="*/ 1273587 h 5066346"/>
              <a:gd name="connsiteX0" fmla="*/ 0 w 4565761"/>
              <a:gd name="connsiteY0" fmla="*/ 1273587 h 5066346"/>
              <a:gd name="connsiteX1" fmla="*/ 2156730 w 4565761"/>
              <a:gd name="connsiteY1" fmla="*/ 0 h 5066346"/>
              <a:gd name="connsiteX2" fmla="*/ 4565761 w 4565761"/>
              <a:gd name="connsiteY2" fmla="*/ 721360 h 5066346"/>
              <a:gd name="connsiteX3" fmla="*/ 4405503 w 4565761"/>
              <a:gd name="connsiteY3" fmla="*/ 3801903 h 5066346"/>
              <a:gd name="connsiteX4" fmla="*/ 2236581 w 4565761"/>
              <a:gd name="connsiteY4" fmla="*/ 5066346 h 5066346"/>
              <a:gd name="connsiteX5" fmla="*/ 21098 w 4565761"/>
              <a:gd name="connsiteY5" fmla="*/ 3815142 h 5066346"/>
              <a:gd name="connsiteX6" fmla="*/ 0 w 4565761"/>
              <a:gd name="connsiteY6" fmla="*/ 1273587 h 5066346"/>
              <a:gd name="connsiteX0" fmla="*/ 0 w 4405503"/>
              <a:gd name="connsiteY0" fmla="*/ 1273587 h 5066346"/>
              <a:gd name="connsiteX1" fmla="*/ 2156730 w 4405503"/>
              <a:gd name="connsiteY1" fmla="*/ 0 h 5066346"/>
              <a:gd name="connsiteX2" fmla="*/ 4398121 w 4405503"/>
              <a:gd name="connsiteY2" fmla="*/ 1277620 h 5066346"/>
              <a:gd name="connsiteX3" fmla="*/ 4405503 w 4405503"/>
              <a:gd name="connsiteY3" fmla="*/ 3801903 h 5066346"/>
              <a:gd name="connsiteX4" fmla="*/ 2236581 w 4405503"/>
              <a:gd name="connsiteY4" fmla="*/ 5066346 h 5066346"/>
              <a:gd name="connsiteX5" fmla="*/ 21098 w 4405503"/>
              <a:gd name="connsiteY5" fmla="*/ 3815142 h 5066346"/>
              <a:gd name="connsiteX6" fmla="*/ 0 w 4405503"/>
              <a:gd name="connsiteY6" fmla="*/ 1273587 h 50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503" h="5066346">
                <a:moveTo>
                  <a:pt x="0" y="1273587"/>
                </a:moveTo>
                <a:lnTo>
                  <a:pt x="2156730" y="0"/>
                </a:lnTo>
                <a:lnTo>
                  <a:pt x="4398121" y="1277620"/>
                </a:lnTo>
                <a:cubicBezTo>
                  <a:pt x="4400582" y="2119048"/>
                  <a:pt x="4403042" y="2960475"/>
                  <a:pt x="4405503" y="3801903"/>
                </a:cubicBezTo>
                <a:lnTo>
                  <a:pt x="2236581" y="5066346"/>
                </a:lnTo>
                <a:lnTo>
                  <a:pt x="21098" y="3815142"/>
                </a:lnTo>
                <a:lnTo>
                  <a:pt x="0" y="1273587"/>
                </a:lnTo>
                <a:close/>
              </a:path>
            </a:pathLst>
          </a:custGeom>
        </p:spPr>
        <p:txBody>
          <a:bodyPr anchor="ctr">
            <a:noAutofit/>
          </a:bodyPr>
          <a:lstStyle>
            <a:lvl1pPr marL="0" indent="0" algn="ctr">
              <a:buNone/>
              <a:defRPr>
                <a:solidFill>
                  <a:schemeClr val="accent6"/>
                </a:solidFill>
              </a:defRPr>
            </a:lvl1pPr>
          </a:lstStyle>
          <a:p>
            <a:r>
              <a:rPr lang="en-US" altLang="zh-CN" noProof="0" dirty="0"/>
              <a:t>Click icon to add picture≈≈</a:t>
            </a:r>
          </a:p>
        </p:txBody>
      </p:sp>
      <p:sp>
        <p:nvSpPr>
          <p:cNvPr id="9" name="Freeform: Shape 11">
            <a:extLst>
              <a:ext uri="{FF2B5EF4-FFF2-40B4-BE49-F238E27FC236}">
                <a16:creationId xmlns:a16="http://schemas.microsoft.com/office/drawing/2014/main" id="{9ECA281C-F2CB-AE9D-DCD6-F94D3FEE2E67}"/>
              </a:ext>
            </a:extLst>
          </p:cNvPr>
          <p:cNvSpPr/>
          <p:nvPr userDrawn="1"/>
        </p:nvSpPr>
        <p:spPr>
          <a:xfrm>
            <a:off x="7441324" y="5568778"/>
            <a:ext cx="829927" cy="949454"/>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solidFill>
            <a:schemeClr val="accent3"/>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Posterama Text SemiBold"/>
              <a:ea typeface="+mn-ea"/>
              <a:cs typeface="+mn-cs"/>
            </a:endParaRPr>
          </a:p>
        </p:txBody>
      </p:sp>
    </p:spTree>
    <p:extLst>
      <p:ext uri="{BB962C8B-B14F-4D97-AF65-F5344CB8AC3E}">
        <p14:creationId xmlns:p14="http://schemas.microsoft.com/office/powerpoint/2010/main" val="114110173"/>
      </p:ext>
    </p:extLst>
  </p:cSld>
  <p:clrMapOvr>
    <a:masterClrMapping/>
  </p:clrMapOvr>
  <p:extLst>
    <p:ext uri="{DCECCB84-F9BA-43D5-87BE-67443E8EF086}">
      <p15:sldGuideLst xmlns:p15="http://schemas.microsoft.com/office/powerpoint/2012/main">
        <p15:guide id="1" pos="528">
          <p15:clr>
            <a:srgbClr val="FBAE40"/>
          </p15:clr>
        </p15:guide>
        <p15:guide id="2" orient="horz" pos="52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0C1D3CF-F6AF-93EB-C40E-C278E58442C0}"/>
              </a:ext>
            </a:extLst>
          </p:cNvPr>
          <p:cNvSpPr>
            <a:spLocks noGrp="1"/>
          </p:cNvSpPr>
          <p:nvPr>
            <p:ph type="title"/>
          </p:nvPr>
        </p:nvSpPr>
        <p:spPr>
          <a:xfrm>
            <a:off x="509574" y="2096892"/>
            <a:ext cx="5117162" cy="1325563"/>
          </a:xfrm>
        </p:spPr>
        <p:txBody>
          <a:bodyPr>
            <a:noAutofit/>
          </a:bodyPr>
          <a:lstStyle>
            <a:lvl1pPr>
              <a:defRPr>
                <a:solidFill>
                  <a:schemeClr val="accent6"/>
                </a:solidFill>
              </a:defRPr>
            </a:lvl1pPr>
          </a:lstStyle>
          <a:p>
            <a:r>
              <a:rPr lang="en-US"/>
              <a:t>Click to edit Master title style</a:t>
            </a:r>
            <a:endParaRPr lang="en-US" dirty="0"/>
          </a:p>
        </p:txBody>
      </p:sp>
      <p:sp>
        <p:nvSpPr>
          <p:cNvPr id="14" name="Content placeholder 47">
            <a:extLst>
              <a:ext uri="{FF2B5EF4-FFF2-40B4-BE49-F238E27FC236}">
                <a16:creationId xmlns:a16="http://schemas.microsoft.com/office/drawing/2014/main" id="{E61594E5-F661-407F-9B5E-62267D2E6AAD}"/>
              </a:ext>
            </a:extLst>
          </p:cNvPr>
          <p:cNvSpPr>
            <a:spLocks noGrp="1"/>
          </p:cNvSpPr>
          <p:nvPr>
            <p:ph type="body" sz="quarter" idx="28" hasCustomPrompt="1"/>
          </p:nvPr>
        </p:nvSpPr>
        <p:spPr>
          <a:xfrm>
            <a:off x="509574" y="3435546"/>
            <a:ext cx="4260180" cy="1294530"/>
          </a:xfrm>
          <a:prstGeom prst="rect">
            <a:avLst/>
          </a:prstGeom>
        </p:spPr>
        <p:txBody>
          <a:bodyPr>
            <a:noAutofit/>
          </a:bodyPr>
          <a:lstStyle>
            <a:lvl1pPr marL="0" indent="0">
              <a:lnSpc>
                <a:spcPct val="100000"/>
              </a:lnSpc>
              <a:buNone/>
              <a:defRPr sz="15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21" name="Picture Placeholder 20">
            <a:extLst>
              <a:ext uri="{FF2B5EF4-FFF2-40B4-BE49-F238E27FC236}">
                <a16:creationId xmlns:a16="http://schemas.microsoft.com/office/drawing/2014/main" id="{988BDF24-3B67-5B77-0D48-319FA7FD0F65}"/>
              </a:ext>
            </a:extLst>
          </p:cNvPr>
          <p:cNvSpPr>
            <a:spLocks noGrp="1"/>
          </p:cNvSpPr>
          <p:nvPr>
            <p:ph type="pic" sz="quarter" idx="51"/>
          </p:nvPr>
        </p:nvSpPr>
        <p:spPr>
          <a:xfrm>
            <a:off x="5745001" y="0"/>
            <a:ext cx="6446999" cy="6858000"/>
          </a:xfrm>
          <a:custGeom>
            <a:avLst/>
            <a:gdLst>
              <a:gd name="connsiteX0" fmla="*/ 2550369 w 6483642"/>
              <a:gd name="connsiteY0" fmla="*/ 0 h 6858000"/>
              <a:gd name="connsiteX1" fmla="*/ 4338592 w 6483642"/>
              <a:gd name="connsiteY1" fmla="*/ 0 h 6858000"/>
              <a:gd name="connsiteX2" fmla="*/ 6483642 w 6483642"/>
              <a:gd name="connsiteY2" fmla="*/ 1338386 h 6858000"/>
              <a:gd name="connsiteX3" fmla="*/ 6483642 w 6483642"/>
              <a:gd name="connsiteY3" fmla="*/ 5624376 h 6858000"/>
              <a:gd name="connsiteX4" fmla="*/ 4378767 w 6483642"/>
              <a:gd name="connsiteY4" fmla="*/ 6858000 h 6858000"/>
              <a:gd name="connsiteX5" fmla="*/ 2590564 w 6483642"/>
              <a:gd name="connsiteY5" fmla="*/ 6858000 h 6858000"/>
              <a:gd name="connsiteX6" fmla="*/ 133 w 6483642"/>
              <a:gd name="connsiteY6" fmla="*/ 5332429 h 6858000"/>
              <a:gd name="connsiteX7" fmla="*/ 20164 w 6483642"/>
              <a:gd name="connsiteY7" fmla="*/ 1404433 h 6858000"/>
              <a:gd name="connsiteX0" fmla="*/ 2530205 w 6463478"/>
              <a:gd name="connsiteY0" fmla="*/ 0 h 6858000"/>
              <a:gd name="connsiteX1" fmla="*/ 4318428 w 6463478"/>
              <a:gd name="connsiteY1" fmla="*/ 0 h 6858000"/>
              <a:gd name="connsiteX2" fmla="*/ 6463478 w 6463478"/>
              <a:gd name="connsiteY2" fmla="*/ 1338386 h 6858000"/>
              <a:gd name="connsiteX3" fmla="*/ 6463478 w 6463478"/>
              <a:gd name="connsiteY3" fmla="*/ 5624376 h 6858000"/>
              <a:gd name="connsiteX4" fmla="*/ 4358603 w 6463478"/>
              <a:gd name="connsiteY4" fmla="*/ 6858000 h 6858000"/>
              <a:gd name="connsiteX5" fmla="*/ 2570400 w 6463478"/>
              <a:gd name="connsiteY5" fmla="*/ 6858000 h 6858000"/>
              <a:gd name="connsiteX6" fmla="*/ 17140 w 6463478"/>
              <a:gd name="connsiteY6" fmla="*/ 5339864 h 6858000"/>
              <a:gd name="connsiteX7" fmla="*/ 0 w 6463478"/>
              <a:gd name="connsiteY7" fmla="*/ 1404433 h 6858000"/>
              <a:gd name="connsiteX8" fmla="*/ 2530205 w 6463478"/>
              <a:gd name="connsiteY8" fmla="*/ 0 h 6858000"/>
              <a:gd name="connsiteX0" fmla="*/ 2513726 w 6446999"/>
              <a:gd name="connsiteY0" fmla="*/ 0 h 6858000"/>
              <a:gd name="connsiteX1" fmla="*/ 4301949 w 6446999"/>
              <a:gd name="connsiteY1" fmla="*/ 0 h 6858000"/>
              <a:gd name="connsiteX2" fmla="*/ 6446999 w 6446999"/>
              <a:gd name="connsiteY2" fmla="*/ 1338386 h 6858000"/>
              <a:gd name="connsiteX3" fmla="*/ 6446999 w 6446999"/>
              <a:gd name="connsiteY3" fmla="*/ 5624376 h 6858000"/>
              <a:gd name="connsiteX4" fmla="*/ 4342124 w 6446999"/>
              <a:gd name="connsiteY4" fmla="*/ 6858000 h 6858000"/>
              <a:gd name="connsiteX5" fmla="*/ 2553921 w 6446999"/>
              <a:gd name="connsiteY5" fmla="*/ 6858000 h 6858000"/>
              <a:gd name="connsiteX6" fmla="*/ 661 w 6446999"/>
              <a:gd name="connsiteY6" fmla="*/ 5339864 h 6858000"/>
              <a:gd name="connsiteX7" fmla="*/ 299 w 6446999"/>
              <a:gd name="connsiteY7" fmla="*/ 1396044 h 6858000"/>
              <a:gd name="connsiteX8" fmla="*/ 2513726 w 6446999"/>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46999" h="6858000">
                <a:moveTo>
                  <a:pt x="2513726" y="0"/>
                </a:moveTo>
                <a:lnTo>
                  <a:pt x="4301949" y="0"/>
                </a:lnTo>
                <a:lnTo>
                  <a:pt x="6446999" y="1338386"/>
                </a:lnTo>
                <a:lnTo>
                  <a:pt x="6446999" y="5624376"/>
                </a:lnTo>
                <a:lnTo>
                  <a:pt x="4342124" y="6858000"/>
                </a:lnTo>
                <a:lnTo>
                  <a:pt x="2553921" y="6858000"/>
                </a:lnTo>
                <a:lnTo>
                  <a:pt x="661" y="5339864"/>
                </a:lnTo>
                <a:cubicBezTo>
                  <a:pt x="-1473" y="4048155"/>
                  <a:pt x="2433" y="2687753"/>
                  <a:pt x="299" y="1396044"/>
                </a:cubicBezTo>
                <a:lnTo>
                  <a:pt x="2513726" y="0"/>
                </a:lnTo>
                <a:close/>
              </a:path>
            </a:pathLst>
          </a:custGeom>
          <a:noFill/>
        </p:spPr>
        <p:txBody>
          <a:bodyPr wrap="square"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dirty="0">
                <a:solidFill>
                  <a:schemeClr val="accent6"/>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altLang="zh-CN"/>
              <a:t>Click icon to add picture</a:t>
            </a:r>
            <a:endParaRPr lang="en-US" dirty="0"/>
          </a:p>
        </p:txBody>
      </p:sp>
      <p:sp>
        <p:nvSpPr>
          <p:cNvPr id="5" name="Footer Placeholder 4">
            <a:extLst>
              <a:ext uri="{FF2B5EF4-FFF2-40B4-BE49-F238E27FC236}">
                <a16:creationId xmlns:a16="http://schemas.microsoft.com/office/drawing/2014/main" id="{41F6C45B-70BB-86F1-1866-F93BEC26ACF8}"/>
              </a:ext>
            </a:extLst>
          </p:cNvPr>
          <p:cNvSpPr>
            <a:spLocks noGrp="1"/>
          </p:cNvSpPr>
          <p:nvPr>
            <p:ph type="ftr" sz="quarter" idx="52"/>
          </p:nvPr>
        </p:nvSpPr>
        <p:spPr/>
        <p:txBody>
          <a:bodyPr>
            <a:noAutofit/>
          </a:bodyPr>
          <a:lstStyle>
            <a:lvl1pPr>
              <a:defRPr>
                <a:solidFill>
                  <a:schemeClr val="accent6"/>
                </a:solidFill>
              </a:defRPr>
            </a:lvl1pPr>
          </a:lstStyle>
          <a:p>
            <a:r>
              <a:rPr lang="en-US"/>
              <a:t>Presentation title</a:t>
            </a:r>
            <a:endParaRPr lang="en-US" dirty="0"/>
          </a:p>
        </p:txBody>
      </p:sp>
      <p:sp>
        <p:nvSpPr>
          <p:cNvPr id="7" name="Slide Number Placeholder 6">
            <a:extLst>
              <a:ext uri="{FF2B5EF4-FFF2-40B4-BE49-F238E27FC236}">
                <a16:creationId xmlns:a16="http://schemas.microsoft.com/office/drawing/2014/main" id="{0870044D-485D-043B-9D5B-C01AA8E06447}"/>
              </a:ext>
            </a:extLst>
          </p:cNvPr>
          <p:cNvSpPr>
            <a:spLocks noGrp="1"/>
          </p:cNvSpPr>
          <p:nvPr>
            <p:ph type="sldNum" sz="quarter" idx="53"/>
          </p:nvPr>
        </p:nvSpPr>
        <p:spPr/>
        <p:txBody>
          <a:bodyPr>
            <a:noAutofit/>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89034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nchor="ct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39175879"/>
      </p:ext>
    </p:extLst>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Quote ">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BF58E95-E9E1-28E6-FB2F-DE808892233F}"/>
              </a:ext>
            </a:extLst>
          </p:cNvPr>
          <p:cNvSpPr>
            <a:spLocks noGrp="1"/>
          </p:cNvSpPr>
          <p:nvPr>
            <p:ph type="title" hasCustomPrompt="1"/>
          </p:nvPr>
        </p:nvSpPr>
        <p:spPr>
          <a:xfrm>
            <a:off x="6099079" y="1856195"/>
            <a:ext cx="4518122" cy="1688906"/>
          </a:xfrm>
        </p:spPr>
        <p:txBody>
          <a:bodyPr anchor="b">
            <a:noAutofit/>
          </a:bodyPr>
          <a:lstStyle>
            <a:lvl1pPr>
              <a:defRPr sz="2700">
                <a:latin typeface="+mn-lt"/>
              </a:defRPr>
            </a:lvl1pPr>
          </a:lstStyle>
          <a:p>
            <a:r>
              <a:rPr lang="en-US" dirty="0"/>
              <a:t>Click to edit </a:t>
            </a:r>
            <a:r>
              <a:rPr lang="en-US" altLang="zh-CN" dirty="0"/>
              <a:t>Text</a:t>
            </a:r>
            <a:r>
              <a:rPr lang="zh-CN" altLang="en-US" dirty="0"/>
              <a:t> </a:t>
            </a:r>
            <a:r>
              <a:rPr lang="en-US" dirty="0"/>
              <a:t>style</a:t>
            </a:r>
          </a:p>
        </p:txBody>
      </p:sp>
      <p:sp>
        <p:nvSpPr>
          <p:cNvPr id="11" name="subtitle 47">
            <a:extLst>
              <a:ext uri="{FF2B5EF4-FFF2-40B4-BE49-F238E27FC236}">
                <a16:creationId xmlns:a16="http://schemas.microsoft.com/office/drawing/2014/main" id="{3B45AD65-2B81-A368-E5F0-5C61D0B1DFEB}"/>
              </a:ext>
            </a:extLst>
          </p:cNvPr>
          <p:cNvSpPr>
            <a:spLocks noGrp="1"/>
          </p:cNvSpPr>
          <p:nvPr>
            <p:ph type="body" sz="quarter" idx="29" hasCustomPrompt="1"/>
          </p:nvPr>
        </p:nvSpPr>
        <p:spPr>
          <a:xfrm>
            <a:off x="6095999" y="3695015"/>
            <a:ext cx="4672693" cy="1688906"/>
          </a:xfrm>
          <a:prstGeom prst="rect">
            <a:avLst/>
          </a:prstGeom>
        </p:spPr>
        <p:txBody>
          <a:bodyPr>
            <a:noAutofit/>
          </a:bodyPr>
          <a:lstStyle>
            <a:lvl1pPr marL="0" indent="0">
              <a:lnSpc>
                <a:spcPct val="100000"/>
              </a:lnSpc>
              <a:buNone/>
              <a:defRPr sz="1500" b="0">
                <a:solidFill>
                  <a:schemeClr val="accent4"/>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4" name="Freeform: Shape 5">
            <a:extLst>
              <a:ext uri="{FF2B5EF4-FFF2-40B4-BE49-F238E27FC236}">
                <a16:creationId xmlns:a16="http://schemas.microsoft.com/office/drawing/2014/main" id="{0CA4AA19-0D07-46AB-AC12-64054BBBB499}"/>
              </a:ext>
            </a:extLst>
          </p:cNvPr>
          <p:cNvSpPr/>
          <p:nvPr userDrawn="1"/>
        </p:nvSpPr>
        <p:spPr>
          <a:xfrm>
            <a:off x="3843559" y="722518"/>
            <a:ext cx="1244907" cy="1405252"/>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Freeform: Shape 6">
            <a:extLst>
              <a:ext uri="{FF2B5EF4-FFF2-40B4-BE49-F238E27FC236}">
                <a16:creationId xmlns:a16="http://schemas.microsoft.com/office/drawing/2014/main" id="{DF781D9E-0DF5-4DDA-84E6-35DFB054158C}"/>
              </a:ext>
            </a:extLst>
          </p:cNvPr>
          <p:cNvSpPr/>
          <p:nvPr userDrawn="1"/>
        </p:nvSpPr>
        <p:spPr>
          <a:xfrm>
            <a:off x="1223929" y="1436914"/>
            <a:ext cx="2857005" cy="3269776"/>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600" dirty="0"/>
          </a:p>
        </p:txBody>
      </p:sp>
      <p:sp>
        <p:nvSpPr>
          <p:cNvPr id="6" name="Freeform: Shape 7">
            <a:extLst>
              <a:ext uri="{FF2B5EF4-FFF2-40B4-BE49-F238E27FC236}">
                <a16:creationId xmlns:a16="http://schemas.microsoft.com/office/drawing/2014/main" id="{86BA1075-E23C-4BC9-8F67-B2E408F864D2}"/>
              </a:ext>
            </a:extLst>
          </p:cNvPr>
          <p:cNvSpPr/>
          <p:nvPr userDrawn="1"/>
        </p:nvSpPr>
        <p:spPr>
          <a:xfrm>
            <a:off x="758702" y="3457554"/>
            <a:ext cx="1208037" cy="1381756"/>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 name="connsiteX0" fmla="*/ 2187388 w 4387647"/>
              <a:gd name="connsiteY0" fmla="*/ 0 h 5032188"/>
              <a:gd name="connsiteX1" fmla="*/ 4386729 w 4387647"/>
              <a:gd name="connsiteY1" fmla="*/ 1261035 h 5032188"/>
              <a:gd name="connsiteX2" fmla="*/ 4384192 w 4387647"/>
              <a:gd name="connsiteY2" fmla="*/ 3783287 h 5032188"/>
              <a:gd name="connsiteX3" fmla="*/ 2193365 w 4387647"/>
              <a:gd name="connsiteY3" fmla="*/ 5032188 h 5032188"/>
              <a:gd name="connsiteX4" fmla="*/ 0 w 4387647"/>
              <a:gd name="connsiteY4" fmla="*/ 3783106 h 5032188"/>
              <a:gd name="connsiteX5" fmla="*/ 0 w 4387647"/>
              <a:gd name="connsiteY5" fmla="*/ 1267012 h 5032188"/>
              <a:gd name="connsiteX6" fmla="*/ 2187388 w 4387647"/>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7647" h="5032188">
                <a:moveTo>
                  <a:pt x="2187388" y="0"/>
                </a:moveTo>
                <a:lnTo>
                  <a:pt x="4386729" y="1261035"/>
                </a:lnTo>
                <a:cubicBezTo>
                  <a:pt x="4390713" y="2103718"/>
                  <a:pt x="4380208" y="2940604"/>
                  <a:pt x="4384192" y="3783287"/>
                </a:cubicBezTo>
                <a:lnTo>
                  <a:pt x="2193365" y="5032188"/>
                </a:lnTo>
                <a:lnTo>
                  <a:pt x="0" y="3783106"/>
                </a:lnTo>
                <a:lnTo>
                  <a:pt x="0" y="1267012"/>
                </a:lnTo>
                <a:lnTo>
                  <a:pt x="2187388" y="0"/>
                </a:lnTo>
                <a:close/>
              </a:path>
            </a:pathLst>
          </a:cu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8" name="Freeform: Shape 11">
            <a:extLst>
              <a:ext uri="{FF2B5EF4-FFF2-40B4-BE49-F238E27FC236}">
                <a16:creationId xmlns:a16="http://schemas.microsoft.com/office/drawing/2014/main" id="{B2A4CA75-D17E-243B-9C56-A63C75AF6D56}"/>
              </a:ext>
            </a:extLst>
          </p:cNvPr>
          <p:cNvSpPr/>
          <p:nvPr userDrawn="1"/>
        </p:nvSpPr>
        <p:spPr>
          <a:xfrm>
            <a:off x="2917915" y="4662164"/>
            <a:ext cx="663381" cy="758922"/>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solidFill>
            <a:schemeClr val="accent4">
              <a:lumMod val="20000"/>
              <a:lumOff val="80000"/>
            </a:schemeClr>
          </a:solidFill>
          <a:ln w="12700" cap="flat" cmpd="sng" algn="ctr">
            <a:noFill/>
            <a:prstDash val="solid"/>
            <a:miter lim="800000"/>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Posterama Text SemiBold"/>
              <a:ea typeface="+mn-ea"/>
              <a:cs typeface="+mn-cs"/>
            </a:endParaRPr>
          </a:p>
        </p:txBody>
      </p:sp>
      <p:sp>
        <p:nvSpPr>
          <p:cNvPr id="3" name="Footer Placeholder 2">
            <a:extLst>
              <a:ext uri="{FF2B5EF4-FFF2-40B4-BE49-F238E27FC236}">
                <a16:creationId xmlns:a16="http://schemas.microsoft.com/office/drawing/2014/main" id="{7964077E-956B-EA3A-700F-A833D82341FE}"/>
              </a:ext>
            </a:extLst>
          </p:cNvPr>
          <p:cNvSpPr>
            <a:spLocks noGrp="1"/>
          </p:cNvSpPr>
          <p:nvPr>
            <p:ph type="ftr" sz="quarter" idx="30"/>
          </p:nvPr>
        </p:nvSpPr>
        <p:spPr/>
        <p:txBody>
          <a:bodyPr>
            <a:noAutofit/>
          </a:bodyPr>
          <a:lstStyle/>
          <a:p>
            <a:r>
              <a:rPr lang="en-US" noProof="0"/>
              <a:t>Presentation title</a:t>
            </a:r>
            <a:endParaRPr lang="en-US" noProof="0" dirty="0"/>
          </a:p>
        </p:txBody>
      </p:sp>
      <p:sp>
        <p:nvSpPr>
          <p:cNvPr id="10" name="Slide Number Placeholder 9">
            <a:extLst>
              <a:ext uri="{FF2B5EF4-FFF2-40B4-BE49-F238E27FC236}">
                <a16:creationId xmlns:a16="http://schemas.microsoft.com/office/drawing/2014/main" id="{8ED455D4-27F3-B6AD-2A20-7475F307E5E4}"/>
              </a:ext>
            </a:extLst>
          </p:cNvPr>
          <p:cNvSpPr>
            <a:spLocks noGrp="1"/>
          </p:cNvSpPr>
          <p:nvPr>
            <p:ph type="sldNum" sz="quarter" idx="31"/>
          </p:nvPr>
        </p:nvSpPr>
        <p:spPr/>
        <p:txBody>
          <a:bodyPr>
            <a:noAutofit/>
          </a:bodyPr>
          <a:lstStyle/>
          <a:p>
            <a:fld id="{47FEACEE-25B4-4A2D-B147-27296E36371D}" type="slidenum">
              <a:rPr lang="en-US" altLang="zh-CN" noProof="0" smtClean="0"/>
              <a:pPr/>
              <a:t>‹#›</a:t>
            </a:fld>
            <a:endParaRPr lang="en-US" altLang="zh-CN" noProof="0" dirty="0"/>
          </a:p>
        </p:txBody>
      </p:sp>
    </p:spTree>
    <p:extLst>
      <p:ext uri="{BB962C8B-B14F-4D97-AF65-F5344CB8AC3E}">
        <p14:creationId xmlns:p14="http://schemas.microsoft.com/office/powerpoint/2010/main" val="22375935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 Team Members">
    <p:spTree>
      <p:nvGrpSpPr>
        <p:cNvPr id="1" name=""/>
        <p:cNvGrpSpPr/>
        <p:nvPr/>
      </p:nvGrpSpPr>
      <p:grpSpPr>
        <a:xfrm>
          <a:off x="0" y="0"/>
          <a:ext cx="0" cy="0"/>
          <a:chOff x="0" y="0"/>
          <a:chExt cx="0" cy="0"/>
        </a:xfrm>
      </p:grpSpPr>
      <p:sp>
        <p:nvSpPr>
          <p:cNvPr id="16" name="Title Placeholder 4">
            <a:extLst>
              <a:ext uri="{FF2B5EF4-FFF2-40B4-BE49-F238E27FC236}">
                <a16:creationId xmlns:a16="http://schemas.microsoft.com/office/drawing/2014/main" id="{DCA6F28B-ACF1-D3CB-8968-4F64BEA02E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lvl1pPr algn="ctr">
              <a:defRPr>
                <a:solidFill>
                  <a:schemeClr val="accent6"/>
                </a:solidFill>
              </a:defRPr>
            </a:lvl1pPr>
          </a:lstStyle>
          <a:p>
            <a:r>
              <a:rPr lang="en-US"/>
              <a:t>Click to edit Master title style</a:t>
            </a:r>
            <a:endParaRPr lang="en-US" dirty="0"/>
          </a:p>
        </p:txBody>
      </p:sp>
      <p:sp>
        <p:nvSpPr>
          <p:cNvPr id="60" name="Content placeholder 47">
            <a:extLst>
              <a:ext uri="{FF2B5EF4-FFF2-40B4-BE49-F238E27FC236}">
                <a16:creationId xmlns:a16="http://schemas.microsoft.com/office/drawing/2014/main" id="{E2F72F6F-0172-47B0-8D9E-0EED383332E2}"/>
              </a:ext>
            </a:extLst>
          </p:cNvPr>
          <p:cNvSpPr>
            <a:spLocks noGrp="1"/>
          </p:cNvSpPr>
          <p:nvPr>
            <p:ph type="pic" sz="quarter" idx="48"/>
          </p:nvPr>
        </p:nvSpPr>
        <p:spPr>
          <a:xfrm>
            <a:off x="1114798" y="2560353"/>
            <a:ext cx="2368061" cy="2102177"/>
          </a:xfrm>
          <a:prstGeom prst="hexagon">
            <a:avLst>
              <a:gd name="adj" fmla="val 28349"/>
              <a:gd name="vf" fmla="val 115470"/>
            </a:avLst>
          </a:prstGeom>
          <a:ln>
            <a:noFill/>
          </a:ln>
        </p:spPr>
        <p:txBody>
          <a:bodyPr anchor="ct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52" name="Content placeholder 47" descr="Click icon to add picture">
            <a:extLst>
              <a:ext uri="{FF2B5EF4-FFF2-40B4-BE49-F238E27FC236}">
                <a16:creationId xmlns:a16="http://schemas.microsoft.com/office/drawing/2014/main" id="{2369DDD8-CFC2-4980-A0DB-411AA173B475}"/>
              </a:ext>
            </a:extLst>
          </p:cNvPr>
          <p:cNvSpPr>
            <a:spLocks noGrp="1"/>
          </p:cNvSpPr>
          <p:nvPr>
            <p:ph type="body" sz="quarter" idx="27" hasCustomPrompt="1"/>
          </p:nvPr>
        </p:nvSpPr>
        <p:spPr>
          <a:xfrm>
            <a:off x="1214003" y="4764289"/>
            <a:ext cx="2098039" cy="506399"/>
          </a:xfrm>
          <a:prstGeom prst="rect">
            <a:avLst/>
          </a:prstGeom>
        </p:spPr>
        <p:txBody>
          <a:bodyPr anchor="b">
            <a:noAutofit/>
          </a:bodyPr>
          <a:lstStyle>
            <a:lvl1pPr marL="0" indent="0" algn="ctr">
              <a:lnSpc>
                <a:spcPct val="100000"/>
              </a:lnSpc>
              <a:buNone/>
              <a:defRPr sz="1800" b="1" i="0">
                <a:solidFill>
                  <a:schemeClr val="accent6"/>
                </a:solidFill>
                <a:latin typeface="+mn-lt"/>
                <a:ea typeface="+mj-ea"/>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53" name="Content placeholder 47">
            <a:extLst>
              <a:ext uri="{FF2B5EF4-FFF2-40B4-BE49-F238E27FC236}">
                <a16:creationId xmlns:a16="http://schemas.microsoft.com/office/drawing/2014/main" id="{B66AC261-5929-40D2-A646-8F16675DE383}"/>
              </a:ext>
            </a:extLst>
          </p:cNvPr>
          <p:cNvSpPr>
            <a:spLocks noGrp="1"/>
          </p:cNvSpPr>
          <p:nvPr>
            <p:ph type="body" sz="quarter" idx="28" hasCustomPrompt="1"/>
          </p:nvPr>
        </p:nvSpPr>
        <p:spPr>
          <a:xfrm>
            <a:off x="1214003" y="5295180"/>
            <a:ext cx="2098038" cy="506399"/>
          </a:xfrm>
          <a:prstGeom prst="rect">
            <a:avLst/>
          </a:prstGeom>
        </p:spPr>
        <p:txBody>
          <a:bodyPr>
            <a:noAutofit/>
          </a:bodyPr>
          <a:lstStyle>
            <a:lvl1pPr marL="0" indent="0" algn="ctr">
              <a:lnSpc>
                <a:spcPct val="100000"/>
              </a:lnSpc>
              <a:buNone/>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61" name="Content placeholder 47">
            <a:extLst>
              <a:ext uri="{FF2B5EF4-FFF2-40B4-BE49-F238E27FC236}">
                <a16:creationId xmlns:a16="http://schemas.microsoft.com/office/drawing/2014/main" id="{B33A9FB2-1610-4389-B352-D99255F77BEC}"/>
              </a:ext>
            </a:extLst>
          </p:cNvPr>
          <p:cNvSpPr>
            <a:spLocks noGrp="1"/>
          </p:cNvSpPr>
          <p:nvPr>
            <p:ph type="pic" sz="quarter" idx="49"/>
          </p:nvPr>
        </p:nvSpPr>
        <p:spPr>
          <a:xfrm>
            <a:off x="3623536" y="1840730"/>
            <a:ext cx="2368061" cy="2102177"/>
          </a:xfrm>
          <a:prstGeom prst="hexagon">
            <a:avLst>
              <a:gd name="adj" fmla="val 28349"/>
              <a:gd name="vf" fmla="val 115470"/>
            </a:avLst>
          </a:prstGeom>
          <a:ln>
            <a:noFill/>
          </a:ln>
        </p:spPr>
        <p:txBody>
          <a:bodyPr anchor="ct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21" name="Content placeholder 47" descr="Click icon to add picture">
            <a:extLst>
              <a:ext uri="{FF2B5EF4-FFF2-40B4-BE49-F238E27FC236}">
                <a16:creationId xmlns:a16="http://schemas.microsoft.com/office/drawing/2014/main" id="{DEE851A8-3FB7-B319-A053-BE08A45763C5}"/>
              </a:ext>
            </a:extLst>
          </p:cNvPr>
          <p:cNvSpPr>
            <a:spLocks noGrp="1"/>
          </p:cNvSpPr>
          <p:nvPr>
            <p:ph type="body" sz="quarter" idx="54" hasCustomPrompt="1"/>
          </p:nvPr>
        </p:nvSpPr>
        <p:spPr>
          <a:xfrm>
            <a:off x="3720440" y="4045832"/>
            <a:ext cx="2098039" cy="506399"/>
          </a:xfrm>
          <a:prstGeom prst="rect">
            <a:avLst/>
          </a:prstGeom>
        </p:spPr>
        <p:txBody>
          <a:bodyPr anchor="b">
            <a:noAutofit/>
          </a:bodyPr>
          <a:lstStyle>
            <a:lvl1pPr marL="0" indent="0" algn="ctr">
              <a:lnSpc>
                <a:spcPct val="100000"/>
              </a:lnSpc>
              <a:buNone/>
              <a:defRPr sz="1800" b="1" i="0">
                <a:solidFill>
                  <a:schemeClr val="accent6"/>
                </a:solidFill>
                <a:latin typeface="+mn-lt"/>
                <a:ea typeface="+mj-ea"/>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2" name="Content placeholder 47">
            <a:extLst>
              <a:ext uri="{FF2B5EF4-FFF2-40B4-BE49-F238E27FC236}">
                <a16:creationId xmlns:a16="http://schemas.microsoft.com/office/drawing/2014/main" id="{5743B59B-3EAA-B249-07CE-9C9C5B0B6AB1}"/>
              </a:ext>
            </a:extLst>
          </p:cNvPr>
          <p:cNvSpPr>
            <a:spLocks noGrp="1"/>
          </p:cNvSpPr>
          <p:nvPr>
            <p:ph type="body" sz="quarter" idx="55" hasCustomPrompt="1"/>
          </p:nvPr>
        </p:nvSpPr>
        <p:spPr>
          <a:xfrm>
            <a:off x="3720440" y="4576723"/>
            <a:ext cx="2098038" cy="506399"/>
          </a:xfrm>
          <a:prstGeom prst="rect">
            <a:avLst/>
          </a:prstGeom>
        </p:spPr>
        <p:txBody>
          <a:bodyPr>
            <a:noAutofit/>
          </a:bodyPr>
          <a:lstStyle>
            <a:lvl1pPr marL="0" indent="0" algn="ctr">
              <a:lnSpc>
                <a:spcPct val="100000"/>
              </a:lnSpc>
              <a:buNone/>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62" name="Content placeholder 47">
            <a:extLst>
              <a:ext uri="{FF2B5EF4-FFF2-40B4-BE49-F238E27FC236}">
                <a16:creationId xmlns:a16="http://schemas.microsoft.com/office/drawing/2014/main" id="{0AC60B87-71AC-4AA8-9AE7-B3B427BACB12}"/>
              </a:ext>
            </a:extLst>
          </p:cNvPr>
          <p:cNvSpPr>
            <a:spLocks noGrp="1"/>
          </p:cNvSpPr>
          <p:nvPr>
            <p:ph type="pic" sz="quarter" idx="50"/>
          </p:nvPr>
        </p:nvSpPr>
        <p:spPr>
          <a:xfrm>
            <a:off x="6113401" y="2560353"/>
            <a:ext cx="2368061" cy="2102177"/>
          </a:xfrm>
          <a:prstGeom prst="hexagon">
            <a:avLst>
              <a:gd name="adj" fmla="val 28349"/>
              <a:gd name="vf" fmla="val 115470"/>
            </a:avLst>
          </a:prstGeom>
          <a:ln>
            <a:noFill/>
          </a:ln>
        </p:spPr>
        <p:txBody>
          <a:bodyPr anchor="ct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19" name="Content placeholder 47" descr="Click icon to add picture">
            <a:extLst>
              <a:ext uri="{FF2B5EF4-FFF2-40B4-BE49-F238E27FC236}">
                <a16:creationId xmlns:a16="http://schemas.microsoft.com/office/drawing/2014/main" id="{110FBA5D-2CEB-4D44-16CA-0F24099B1401}"/>
              </a:ext>
            </a:extLst>
          </p:cNvPr>
          <p:cNvSpPr>
            <a:spLocks noGrp="1"/>
          </p:cNvSpPr>
          <p:nvPr>
            <p:ph type="body" sz="quarter" idx="52" hasCustomPrompt="1"/>
          </p:nvPr>
        </p:nvSpPr>
        <p:spPr>
          <a:xfrm>
            <a:off x="6218710" y="4764289"/>
            <a:ext cx="2098039" cy="506399"/>
          </a:xfrm>
          <a:prstGeom prst="rect">
            <a:avLst/>
          </a:prstGeom>
        </p:spPr>
        <p:txBody>
          <a:bodyPr anchor="b">
            <a:noAutofit/>
          </a:bodyPr>
          <a:lstStyle>
            <a:lvl1pPr marL="0" indent="0" algn="ctr">
              <a:lnSpc>
                <a:spcPct val="100000"/>
              </a:lnSpc>
              <a:buNone/>
              <a:defRPr sz="1800" b="1" i="0">
                <a:solidFill>
                  <a:schemeClr val="accent6"/>
                </a:solidFill>
                <a:latin typeface="+mn-lt"/>
                <a:ea typeface="+mj-ea"/>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0" name="Content placeholder 47">
            <a:extLst>
              <a:ext uri="{FF2B5EF4-FFF2-40B4-BE49-F238E27FC236}">
                <a16:creationId xmlns:a16="http://schemas.microsoft.com/office/drawing/2014/main" id="{2108E774-D145-FA07-58F1-7DB37A30A596}"/>
              </a:ext>
            </a:extLst>
          </p:cNvPr>
          <p:cNvSpPr>
            <a:spLocks noGrp="1"/>
          </p:cNvSpPr>
          <p:nvPr>
            <p:ph type="body" sz="quarter" idx="53" hasCustomPrompt="1"/>
          </p:nvPr>
        </p:nvSpPr>
        <p:spPr>
          <a:xfrm>
            <a:off x="6218710" y="5295180"/>
            <a:ext cx="2098038" cy="506399"/>
          </a:xfrm>
          <a:prstGeom prst="rect">
            <a:avLst/>
          </a:prstGeom>
        </p:spPr>
        <p:txBody>
          <a:bodyPr>
            <a:noAutofit/>
          </a:bodyPr>
          <a:lstStyle>
            <a:lvl1pPr marL="0" indent="0" algn="ctr">
              <a:lnSpc>
                <a:spcPct val="100000"/>
              </a:lnSpc>
              <a:buNone/>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63" name="Content placeholder 47">
            <a:extLst>
              <a:ext uri="{FF2B5EF4-FFF2-40B4-BE49-F238E27FC236}">
                <a16:creationId xmlns:a16="http://schemas.microsoft.com/office/drawing/2014/main" id="{05B25D7D-82BA-4FF5-9C92-4AD181847515}"/>
              </a:ext>
            </a:extLst>
          </p:cNvPr>
          <p:cNvSpPr>
            <a:spLocks noGrp="1"/>
          </p:cNvSpPr>
          <p:nvPr>
            <p:ph type="pic" sz="quarter" idx="51"/>
          </p:nvPr>
        </p:nvSpPr>
        <p:spPr>
          <a:xfrm>
            <a:off x="8500328" y="1836331"/>
            <a:ext cx="2368061" cy="2102177"/>
          </a:xfrm>
          <a:prstGeom prst="hexagon">
            <a:avLst>
              <a:gd name="adj" fmla="val 28349"/>
              <a:gd name="vf" fmla="val 115470"/>
            </a:avLst>
          </a:prstGeom>
          <a:ln>
            <a:noFill/>
          </a:ln>
        </p:spPr>
        <p:txBody>
          <a:bodyPr anchor="ct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25" name="Content placeholder 47" descr="Click icon to add picture">
            <a:extLst>
              <a:ext uri="{FF2B5EF4-FFF2-40B4-BE49-F238E27FC236}">
                <a16:creationId xmlns:a16="http://schemas.microsoft.com/office/drawing/2014/main" id="{A9C2624B-E6E6-C673-E8FF-F4BF909C3AC2}"/>
              </a:ext>
            </a:extLst>
          </p:cNvPr>
          <p:cNvSpPr>
            <a:spLocks noGrp="1"/>
          </p:cNvSpPr>
          <p:nvPr>
            <p:ph type="body" sz="quarter" idx="56" hasCustomPrompt="1"/>
          </p:nvPr>
        </p:nvSpPr>
        <p:spPr>
          <a:xfrm>
            <a:off x="8635340" y="4045832"/>
            <a:ext cx="2098039" cy="506399"/>
          </a:xfrm>
          <a:prstGeom prst="rect">
            <a:avLst/>
          </a:prstGeom>
        </p:spPr>
        <p:txBody>
          <a:bodyPr anchor="b">
            <a:noAutofit/>
          </a:bodyPr>
          <a:lstStyle>
            <a:lvl1pPr marL="0" indent="0" algn="ctr">
              <a:lnSpc>
                <a:spcPct val="100000"/>
              </a:lnSpc>
              <a:buNone/>
              <a:defRPr sz="1800" b="1" i="0">
                <a:solidFill>
                  <a:schemeClr val="accent6"/>
                </a:solidFill>
                <a:latin typeface="+mn-lt"/>
                <a:ea typeface="+mj-ea"/>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6" name="Content placeholder 47">
            <a:extLst>
              <a:ext uri="{FF2B5EF4-FFF2-40B4-BE49-F238E27FC236}">
                <a16:creationId xmlns:a16="http://schemas.microsoft.com/office/drawing/2014/main" id="{A003837A-CCD7-3699-D86F-CB884CA4C675}"/>
              </a:ext>
            </a:extLst>
          </p:cNvPr>
          <p:cNvSpPr>
            <a:spLocks noGrp="1"/>
          </p:cNvSpPr>
          <p:nvPr>
            <p:ph type="body" sz="quarter" idx="57" hasCustomPrompt="1"/>
          </p:nvPr>
        </p:nvSpPr>
        <p:spPr>
          <a:xfrm>
            <a:off x="8635340" y="4576723"/>
            <a:ext cx="2098038" cy="506399"/>
          </a:xfrm>
          <a:prstGeom prst="rect">
            <a:avLst/>
          </a:prstGeom>
        </p:spPr>
        <p:txBody>
          <a:bodyPr>
            <a:noAutofit/>
          </a:bodyPr>
          <a:lstStyle>
            <a:lvl1pPr marL="0" indent="0" algn="ctr">
              <a:lnSpc>
                <a:spcPct val="100000"/>
              </a:lnSpc>
              <a:buNone/>
              <a:defRPr sz="1400" b="0">
                <a:solidFill>
                  <a:schemeClr val="accent6"/>
                </a:solidFill>
                <a:latin typeface="+mn-lt"/>
              </a:defRPr>
            </a:lvl1pPr>
            <a:lvl2pPr>
              <a:defRPr sz="1000"/>
            </a:lvl2pPr>
            <a:lvl3pPr>
              <a:defRPr sz="900"/>
            </a:lvl3pPr>
            <a:lvl4pPr>
              <a:defRPr sz="800"/>
            </a:lvl4pPr>
            <a:lvl5pPr>
              <a:defRPr sz="800"/>
            </a:lvl5pPr>
          </a:lstStyle>
          <a:p>
            <a:pPr lvl="0"/>
            <a:r>
              <a:rPr lang="en-US" altLang="zh-CN" dirty="0"/>
              <a:t>Click to edit Master text styles </a:t>
            </a:r>
          </a:p>
        </p:txBody>
      </p:sp>
      <p:sp>
        <p:nvSpPr>
          <p:cNvPr id="2" name="Footer Placeholder 1">
            <a:extLst>
              <a:ext uri="{FF2B5EF4-FFF2-40B4-BE49-F238E27FC236}">
                <a16:creationId xmlns:a16="http://schemas.microsoft.com/office/drawing/2014/main" id="{89028585-56FF-7B3D-783D-D06964F7C099}"/>
              </a:ext>
            </a:extLst>
          </p:cNvPr>
          <p:cNvSpPr>
            <a:spLocks noGrp="1"/>
          </p:cNvSpPr>
          <p:nvPr>
            <p:ph type="ftr" sz="quarter" idx="58"/>
          </p:nvPr>
        </p:nvSpPr>
        <p:spPr/>
        <p:txBody>
          <a:bodyPr>
            <a:noAutofit/>
          </a:bodyPr>
          <a:lstStyle>
            <a:lvl1pPr>
              <a:defRPr>
                <a:solidFill>
                  <a:schemeClr val="accent6"/>
                </a:solidFill>
              </a:defRPr>
            </a:lvl1pPr>
          </a:lstStyle>
          <a:p>
            <a:r>
              <a:rPr lang="en-US"/>
              <a:t>Presentation title</a:t>
            </a:r>
            <a:endParaRPr lang="en-US" dirty="0"/>
          </a:p>
        </p:txBody>
      </p:sp>
      <p:sp>
        <p:nvSpPr>
          <p:cNvPr id="3" name="Slide Number Placeholder 2">
            <a:extLst>
              <a:ext uri="{FF2B5EF4-FFF2-40B4-BE49-F238E27FC236}">
                <a16:creationId xmlns:a16="http://schemas.microsoft.com/office/drawing/2014/main" id="{7D090978-DDC9-0FA2-2CFD-733C8B854F3C}"/>
              </a:ext>
            </a:extLst>
          </p:cNvPr>
          <p:cNvSpPr>
            <a:spLocks noGrp="1"/>
          </p:cNvSpPr>
          <p:nvPr>
            <p:ph type="sldNum" sz="quarter" idx="59"/>
          </p:nvPr>
        </p:nvSpPr>
        <p:spPr/>
        <p:txBody>
          <a:bodyPr>
            <a:noAutofit/>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40053644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hank you">
    <p:spTree>
      <p:nvGrpSpPr>
        <p:cNvPr id="1" name=""/>
        <p:cNvGrpSpPr/>
        <p:nvPr/>
      </p:nvGrpSpPr>
      <p:grpSpPr>
        <a:xfrm>
          <a:off x="0" y="0"/>
          <a:ext cx="0" cy="0"/>
          <a:chOff x="0" y="0"/>
          <a:chExt cx="0" cy="0"/>
        </a:xfrm>
      </p:grpSpPr>
      <p:sp>
        <p:nvSpPr>
          <p:cNvPr id="47" name="Freeform 46">
            <a:extLst>
              <a:ext uri="{FF2B5EF4-FFF2-40B4-BE49-F238E27FC236}">
                <a16:creationId xmlns:a16="http://schemas.microsoft.com/office/drawing/2014/main" id="{39B50CEE-D9F9-B5CD-C274-BEAA5EAB37E3}"/>
              </a:ext>
            </a:extLst>
          </p:cNvPr>
          <p:cNvSpPr/>
          <p:nvPr userDrawn="1"/>
        </p:nvSpPr>
        <p:spPr>
          <a:xfrm>
            <a:off x="410352" y="12435"/>
            <a:ext cx="1455521" cy="1019127"/>
          </a:xfrm>
          <a:custGeom>
            <a:avLst/>
            <a:gdLst>
              <a:gd name="connsiteX0" fmla="*/ 219223 w 1455521"/>
              <a:gd name="connsiteY0" fmla="*/ 0 h 1019127"/>
              <a:gd name="connsiteX1" fmla="*/ 1236298 w 1455521"/>
              <a:gd name="connsiteY1" fmla="*/ 0 h 1019127"/>
              <a:gd name="connsiteX2" fmla="*/ 1455521 w 1455521"/>
              <a:gd name="connsiteY2" fmla="*/ 385779 h 1019127"/>
              <a:gd name="connsiteX3" fmla="*/ 1095615 w 1455521"/>
              <a:gd name="connsiteY3" fmla="*/ 1019127 h 1019127"/>
              <a:gd name="connsiteX4" fmla="*/ 359906 w 1455521"/>
              <a:gd name="connsiteY4" fmla="*/ 1019127 h 1019127"/>
              <a:gd name="connsiteX5" fmla="*/ 0 w 1455521"/>
              <a:gd name="connsiteY5" fmla="*/ 385779 h 101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5521" h="1019127">
                <a:moveTo>
                  <a:pt x="219223" y="0"/>
                </a:moveTo>
                <a:lnTo>
                  <a:pt x="1236298" y="0"/>
                </a:lnTo>
                <a:lnTo>
                  <a:pt x="1455521" y="385779"/>
                </a:lnTo>
                <a:lnTo>
                  <a:pt x="1095615" y="1019127"/>
                </a:lnTo>
                <a:lnTo>
                  <a:pt x="359906" y="1019127"/>
                </a:lnTo>
                <a:lnTo>
                  <a:pt x="0" y="385779"/>
                </a:lnTo>
                <a:close/>
              </a:path>
            </a:pathLst>
          </a:custGeom>
          <a:solidFill>
            <a:schemeClr val="accent6">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9" name="Hexagon 15">
            <a:extLst>
              <a:ext uri="{FF2B5EF4-FFF2-40B4-BE49-F238E27FC236}">
                <a16:creationId xmlns:a16="http://schemas.microsoft.com/office/drawing/2014/main" id="{93831F6E-A0DA-46E5-AF13-ED5D9ABF108D}"/>
              </a:ext>
            </a:extLst>
          </p:cNvPr>
          <p:cNvSpPr/>
          <p:nvPr userDrawn="1"/>
        </p:nvSpPr>
        <p:spPr>
          <a:xfrm>
            <a:off x="1579486" y="450004"/>
            <a:ext cx="1455521" cy="1266696"/>
          </a:xfrm>
          <a:prstGeom prst="hexagon">
            <a:avLst>
              <a:gd name="adj" fmla="val 28413"/>
              <a:gd name="vf" fmla="val 11547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10" name="Hexagon 17">
            <a:extLst>
              <a:ext uri="{FF2B5EF4-FFF2-40B4-BE49-F238E27FC236}">
                <a16:creationId xmlns:a16="http://schemas.microsoft.com/office/drawing/2014/main" id="{18B06ECC-5FA7-4ACA-86BF-694240D0C05B}"/>
              </a:ext>
            </a:extLst>
          </p:cNvPr>
          <p:cNvSpPr/>
          <p:nvPr userDrawn="1"/>
        </p:nvSpPr>
        <p:spPr>
          <a:xfrm>
            <a:off x="412218" y="1136470"/>
            <a:ext cx="1455521" cy="1266696"/>
          </a:xfrm>
          <a:prstGeom prst="hexagon">
            <a:avLst>
              <a:gd name="adj" fmla="val 28413"/>
              <a:gd name="vf" fmla="val 11547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11" name="Hexagon 19">
            <a:extLst>
              <a:ext uri="{FF2B5EF4-FFF2-40B4-BE49-F238E27FC236}">
                <a16:creationId xmlns:a16="http://schemas.microsoft.com/office/drawing/2014/main" id="{089AA305-8FFC-46A5-B806-D5D78320D0CD}"/>
              </a:ext>
            </a:extLst>
          </p:cNvPr>
          <p:cNvSpPr/>
          <p:nvPr userDrawn="1"/>
        </p:nvSpPr>
        <p:spPr>
          <a:xfrm>
            <a:off x="1580070" y="1812437"/>
            <a:ext cx="1455521" cy="1266696"/>
          </a:xfrm>
          <a:prstGeom prst="hexagon">
            <a:avLst>
              <a:gd name="adj" fmla="val 28413"/>
              <a:gd name="vf" fmla="val 11547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12" name="Hexagon 21">
            <a:extLst>
              <a:ext uri="{FF2B5EF4-FFF2-40B4-BE49-F238E27FC236}">
                <a16:creationId xmlns:a16="http://schemas.microsoft.com/office/drawing/2014/main" id="{DB2D65ED-32BC-44B2-92F3-E16717051CA1}"/>
              </a:ext>
            </a:extLst>
          </p:cNvPr>
          <p:cNvSpPr/>
          <p:nvPr userDrawn="1"/>
        </p:nvSpPr>
        <p:spPr>
          <a:xfrm>
            <a:off x="3953772" y="4582171"/>
            <a:ext cx="1455521" cy="1266696"/>
          </a:xfrm>
          <a:prstGeom prst="hexagon">
            <a:avLst>
              <a:gd name="adj" fmla="val 28413"/>
              <a:gd name="vf" fmla="val 11547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44" name="Freeform 43">
            <a:extLst>
              <a:ext uri="{FF2B5EF4-FFF2-40B4-BE49-F238E27FC236}">
                <a16:creationId xmlns:a16="http://schemas.microsoft.com/office/drawing/2014/main" id="{6100186E-95B0-AB29-6F1D-DBFBAA566DB2}"/>
              </a:ext>
            </a:extLst>
          </p:cNvPr>
          <p:cNvSpPr/>
          <p:nvPr userDrawn="1"/>
        </p:nvSpPr>
        <p:spPr>
          <a:xfrm>
            <a:off x="3955762" y="5952136"/>
            <a:ext cx="1455521" cy="932559"/>
          </a:xfrm>
          <a:custGeom>
            <a:avLst/>
            <a:gdLst>
              <a:gd name="connsiteX0" fmla="*/ 359906 w 1455521"/>
              <a:gd name="connsiteY0" fmla="*/ 0 h 932559"/>
              <a:gd name="connsiteX1" fmla="*/ 1095615 w 1455521"/>
              <a:gd name="connsiteY1" fmla="*/ 0 h 932559"/>
              <a:gd name="connsiteX2" fmla="*/ 1455521 w 1455521"/>
              <a:gd name="connsiteY2" fmla="*/ 633348 h 932559"/>
              <a:gd name="connsiteX3" fmla="*/ 1285492 w 1455521"/>
              <a:gd name="connsiteY3" fmla="*/ 932559 h 932559"/>
              <a:gd name="connsiteX4" fmla="*/ 170030 w 1455521"/>
              <a:gd name="connsiteY4" fmla="*/ 932559 h 932559"/>
              <a:gd name="connsiteX5" fmla="*/ 0 w 1455521"/>
              <a:gd name="connsiteY5" fmla="*/ 633348 h 932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5521" h="932559">
                <a:moveTo>
                  <a:pt x="359906" y="0"/>
                </a:moveTo>
                <a:lnTo>
                  <a:pt x="1095615" y="0"/>
                </a:lnTo>
                <a:lnTo>
                  <a:pt x="1455521" y="633348"/>
                </a:lnTo>
                <a:lnTo>
                  <a:pt x="1285492" y="932559"/>
                </a:lnTo>
                <a:lnTo>
                  <a:pt x="170030" y="932559"/>
                </a:lnTo>
                <a:lnTo>
                  <a:pt x="0" y="633348"/>
                </a:lnTo>
                <a:close/>
              </a:path>
            </a:pathLst>
          </a:cu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14" name="Hexagon 27">
            <a:extLst>
              <a:ext uri="{FF2B5EF4-FFF2-40B4-BE49-F238E27FC236}">
                <a16:creationId xmlns:a16="http://schemas.microsoft.com/office/drawing/2014/main" id="{5275D449-7441-440B-8584-96D25256F24D}"/>
              </a:ext>
            </a:extLst>
          </p:cNvPr>
          <p:cNvSpPr/>
          <p:nvPr userDrawn="1"/>
        </p:nvSpPr>
        <p:spPr>
          <a:xfrm>
            <a:off x="2783996" y="5245443"/>
            <a:ext cx="1455521" cy="1266696"/>
          </a:xfrm>
          <a:prstGeom prst="hexagon">
            <a:avLst>
              <a:gd name="adj" fmla="val 28413"/>
              <a:gd name="vf" fmla="val 11547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15" name="Hexagon 28">
            <a:extLst>
              <a:ext uri="{FF2B5EF4-FFF2-40B4-BE49-F238E27FC236}">
                <a16:creationId xmlns:a16="http://schemas.microsoft.com/office/drawing/2014/main" id="{94CFCD79-F5CD-4175-96DE-1AC2E1999DB6}"/>
              </a:ext>
            </a:extLst>
          </p:cNvPr>
          <p:cNvSpPr/>
          <p:nvPr userDrawn="1"/>
        </p:nvSpPr>
        <p:spPr>
          <a:xfrm>
            <a:off x="2767144" y="3880620"/>
            <a:ext cx="1455521" cy="1266696"/>
          </a:xfrm>
          <a:prstGeom prst="hexagon">
            <a:avLst>
              <a:gd name="adj" fmla="val 28413"/>
              <a:gd name="vf" fmla="val 11547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43" name="Freeform 42">
            <a:extLst>
              <a:ext uri="{FF2B5EF4-FFF2-40B4-BE49-F238E27FC236}">
                <a16:creationId xmlns:a16="http://schemas.microsoft.com/office/drawing/2014/main" id="{C8667104-E096-23C3-4C2C-5277C2AF5C57}"/>
              </a:ext>
            </a:extLst>
          </p:cNvPr>
          <p:cNvSpPr/>
          <p:nvPr userDrawn="1"/>
        </p:nvSpPr>
        <p:spPr>
          <a:xfrm>
            <a:off x="3702" y="448131"/>
            <a:ext cx="678871" cy="1266696"/>
          </a:xfrm>
          <a:custGeom>
            <a:avLst/>
            <a:gdLst>
              <a:gd name="connsiteX0" fmla="*/ 0 w 678871"/>
              <a:gd name="connsiteY0" fmla="*/ 0 h 1266696"/>
              <a:gd name="connsiteX1" fmla="*/ 318965 w 678871"/>
              <a:gd name="connsiteY1" fmla="*/ 0 h 1266696"/>
              <a:gd name="connsiteX2" fmla="*/ 678871 w 678871"/>
              <a:gd name="connsiteY2" fmla="*/ 633348 h 1266696"/>
              <a:gd name="connsiteX3" fmla="*/ 318965 w 678871"/>
              <a:gd name="connsiteY3" fmla="*/ 1266696 h 1266696"/>
              <a:gd name="connsiteX4" fmla="*/ 0 w 678871"/>
              <a:gd name="connsiteY4" fmla="*/ 1266696 h 1266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871" h="1266696">
                <a:moveTo>
                  <a:pt x="0" y="0"/>
                </a:moveTo>
                <a:lnTo>
                  <a:pt x="318965" y="0"/>
                </a:lnTo>
                <a:lnTo>
                  <a:pt x="678871" y="633348"/>
                </a:lnTo>
                <a:lnTo>
                  <a:pt x="318965" y="1266696"/>
                </a:lnTo>
                <a:lnTo>
                  <a:pt x="0" y="1266696"/>
                </a:lnTo>
                <a:close/>
              </a:path>
            </a:pathLst>
          </a:cu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18" name="Hexagon 31">
            <a:extLst>
              <a:ext uri="{FF2B5EF4-FFF2-40B4-BE49-F238E27FC236}">
                <a16:creationId xmlns:a16="http://schemas.microsoft.com/office/drawing/2014/main" id="{61BB4AB0-7C5C-4697-A25B-0AFD8754AB52}"/>
              </a:ext>
            </a:extLst>
          </p:cNvPr>
          <p:cNvSpPr/>
          <p:nvPr userDrawn="1"/>
        </p:nvSpPr>
        <p:spPr>
          <a:xfrm>
            <a:off x="1580353" y="3182793"/>
            <a:ext cx="1455521" cy="1266696"/>
          </a:xfrm>
          <a:prstGeom prst="hexagon">
            <a:avLst>
              <a:gd name="adj" fmla="val 28413"/>
              <a:gd name="vf" fmla="val 11547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6"/>
              </a:solidFill>
            </a:endParaRPr>
          </a:p>
        </p:txBody>
      </p:sp>
      <p:sp>
        <p:nvSpPr>
          <p:cNvPr id="46" name="Freeform 45">
            <a:extLst>
              <a:ext uri="{FF2B5EF4-FFF2-40B4-BE49-F238E27FC236}">
                <a16:creationId xmlns:a16="http://schemas.microsoft.com/office/drawing/2014/main" id="{2363FF00-E570-D743-258E-E9FEF4F02A08}"/>
              </a:ext>
            </a:extLst>
          </p:cNvPr>
          <p:cNvSpPr/>
          <p:nvPr userDrawn="1"/>
        </p:nvSpPr>
        <p:spPr>
          <a:xfrm>
            <a:off x="6334981" y="5962237"/>
            <a:ext cx="1455521" cy="901561"/>
          </a:xfrm>
          <a:custGeom>
            <a:avLst/>
            <a:gdLst>
              <a:gd name="connsiteX0" fmla="*/ 359906 w 1455521"/>
              <a:gd name="connsiteY0" fmla="*/ 0 h 901561"/>
              <a:gd name="connsiteX1" fmla="*/ 1095615 w 1455521"/>
              <a:gd name="connsiteY1" fmla="*/ 0 h 901561"/>
              <a:gd name="connsiteX2" fmla="*/ 1455521 w 1455521"/>
              <a:gd name="connsiteY2" fmla="*/ 633348 h 901561"/>
              <a:gd name="connsiteX3" fmla="*/ 1303107 w 1455521"/>
              <a:gd name="connsiteY3" fmla="*/ 901561 h 901561"/>
              <a:gd name="connsiteX4" fmla="*/ 152415 w 1455521"/>
              <a:gd name="connsiteY4" fmla="*/ 901561 h 901561"/>
              <a:gd name="connsiteX5" fmla="*/ 0 w 1455521"/>
              <a:gd name="connsiteY5" fmla="*/ 633348 h 901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5521" h="901561">
                <a:moveTo>
                  <a:pt x="359906" y="0"/>
                </a:moveTo>
                <a:lnTo>
                  <a:pt x="1095615" y="0"/>
                </a:lnTo>
                <a:lnTo>
                  <a:pt x="1455521" y="633348"/>
                </a:lnTo>
                <a:lnTo>
                  <a:pt x="1303107" y="901561"/>
                </a:lnTo>
                <a:lnTo>
                  <a:pt x="152415" y="901561"/>
                </a:lnTo>
                <a:lnTo>
                  <a:pt x="0" y="633348"/>
                </a:lnTo>
                <a:close/>
              </a:path>
            </a:pathLst>
          </a:cu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
        <p:nvSpPr>
          <p:cNvPr id="28" name="Content Placeholder 47">
            <a:extLst>
              <a:ext uri="{FF2B5EF4-FFF2-40B4-BE49-F238E27FC236}">
                <a16:creationId xmlns:a16="http://schemas.microsoft.com/office/drawing/2014/main" id="{073CD90F-1E45-47EC-B558-D5F638F5FE6F}"/>
              </a:ext>
            </a:extLst>
          </p:cNvPr>
          <p:cNvSpPr>
            <a:spLocks noGrp="1"/>
          </p:cNvSpPr>
          <p:nvPr>
            <p:ph type="pic" sz="quarter" idx="48"/>
          </p:nvPr>
        </p:nvSpPr>
        <p:spPr>
          <a:xfrm>
            <a:off x="2754948" y="2502098"/>
            <a:ext cx="1465840" cy="1289394"/>
          </a:xfrm>
          <a:prstGeom prst="hexagon">
            <a:avLst>
              <a:gd name="adj" fmla="val 28349"/>
              <a:gd name="vf" fmla="val 115470"/>
            </a:avLst>
          </a:prstGeom>
          <a:ln w="12700">
            <a:noFill/>
          </a:ln>
        </p:spPr>
        <p:txBody>
          <a:bodyP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29" name="Content Placeholder 47">
            <a:extLst>
              <a:ext uri="{FF2B5EF4-FFF2-40B4-BE49-F238E27FC236}">
                <a16:creationId xmlns:a16="http://schemas.microsoft.com/office/drawing/2014/main" id="{9A501203-35D0-41A5-A2A4-9F05FAB495C4}"/>
              </a:ext>
            </a:extLst>
          </p:cNvPr>
          <p:cNvSpPr>
            <a:spLocks noGrp="1"/>
          </p:cNvSpPr>
          <p:nvPr>
            <p:ph type="pic" sz="quarter" idx="49"/>
          </p:nvPr>
        </p:nvSpPr>
        <p:spPr>
          <a:xfrm>
            <a:off x="391110" y="2493385"/>
            <a:ext cx="1465840" cy="1289394"/>
          </a:xfrm>
          <a:prstGeom prst="hexagon">
            <a:avLst>
              <a:gd name="adj" fmla="val 28349"/>
              <a:gd name="vf" fmla="val 115470"/>
            </a:avLst>
          </a:prstGeom>
          <a:ln>
            <a:noFill/>
          </a:ln>
        </p:spPr>
        <p:txBody>
          <a:bodyP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30" name="Content Placeholder 47">
            <a:extLst>
              <a:ext uri="{FF2B5EF4-FFF2-40B4-BE49-F238E27FC236}">
                <a16:creationId xmlns:a16="http://schemas.microsoft.com/office/drawing/2014/main" id="{1FA62038-8BB7-45FD-896E-34738A5578BD}"/>
              </a:ext>
            </a:extLst>
          </p:cNvPr>
          <p:cNvSpPr>
            <a:spLocks noGrp="1"/>
          </p:cNvSpPr>
          <p:nvPr>
            <p:ph type="pic" sz="quarter" idx="50"/>
          </p:nvPr>
        </p:nvSpPr>
        <p:spPr>
          <a:xfrm>
            <a:off x="5151412" y="5238680"/>
            <a:ext cx="1465840" cy="1289394"/>
          </a:xfrm>
          <a:prstGeom prst="hexagon">
            <a:avLst>
              <a:gd name="adj" fmla="val 28349"/>
              <a:gd name="vf" fmla="val 115470"/>
            </a:avLst>
          </a:prstGeom>
          <a:ln w="12700">
            <a:noFill/>
          </a:ln>
        </p:spPr>
        <p:txBody>
          <a:bodyP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31" name="Content Placeholder 47">
            <a:extLst>
              <a:ext uri="{FF2B5EF4-FFF2-40B4-BE49-F238E27FC236}">
                <a16:creationId xmlns:a16="http://schemas.microsoft.com/office/drawing/2014/main" id="{9A7E0EE6-5885-489B-81A9-65DBC0016938}"/>
              </a:ext>
            </a:extLst>
          </p:cNvPr>
          <p:cNvSpPr>
            <a:spLocks noGrp="1"/>
          </p:cNvSpPr>
          <p:nvPr>
            <p:ph type="pic" sz="quarter" idx="51"/>
          </p:nvPr>
        </p:nvSpPr>
        <p:spPr>
          <a:xfrm>
            <a:off x="3948599" y="3194928"/>
            <a:ext cx="1465840" cy="1289394"/>
          </a:xfrm>
          <a:prstGeom prst="hexagon">
            <a:avLst>
              <a:gd name="adj" fmla="val 28349"/>
              <a:gd name="vf" fmla="val 115470"/>
            </a:avLst>
          </a:prstGeom>
          <a:ln w="12700">
            <a:noFill/>
          </a:ln>
        </p:spPr>
        <p:txBody>
          <a:bodyPr>
            <a:noAutofit/>
          </a:bodyPr>
          <a:lstStyle>
            <a:lvl1pPr marL="0" indent="0" algn="l">
              <a:buFontTx/>
              <a:buNone/>
              <a:defRPr sz="1050">
                <a:solidFill>
                  <a:schemeClr val="accent6"/>
                </a:solidFill>
              </a:defRPr>
            </a:lvl1pPr>
          </a:lstStyle>
          <a:p>
            <a:r>
              <a:rPr lang="en-US" altLang="zh-CN"/>
              <a:t>Click icon to add picture</a:t>
            </a:r>
            <a:endParaRPr lang="en-US" altLang="zh-CN" dirty="0"/>
          </a:p>
        </p:txBody>
      </p:sp>
      <p:sp>
        <p:nvSpPr>
          <p:cNvPr id="21" name="Content Placeholder 47" descr="Click icon to add picture">
            <a:extLst>
              <a:ext uri="{FF2B5EF4-FFF2-40B4-BE49-F238E27FC236}">
                <a16:creationId xmlns:a16="http://schemas.microsoft.com/office/drawing/2014/main" id="{B7E46D91-6194-E279-CAE3-425E21FD4A83}"/>
              </a:ext>
            </a:extLst>
          </p:cNvPr>
          <p:cNvSpPr>
            <a:spLocks noGrp="1"/>
          </p:cNvSpPr>
          <p:nvPr>
            <p:ph type="body" sz="quarter" idx="27" hasCustomPrompt="1"/>
          </p:nvPr>
        </p:nvSpPr>
        <p:spPr>
          <a:xfrm>
            <a:off x="6096000" y="3093990"/>
            <a:ext cx="3034145" cy="1879791"/>
          </a:xfrm>
          <a:prstGeom prst="rect">
            <a:avLst/>
          </a:prstGeom>
        </p:spPr>
        <p:txBody>
          <a:bodyPr anchor="t">
            <a:noAutofit/>
          </a:bodyPr>
          <a:lstStyle>
            <a:lvl1pPr marL="0" indent="0" algn="l">
              <a:lnSpc>
                <a:spcPct val="100000"/>
              </a:lnSpc>
              <a:buNone/>
              <a:defRPr sz="1800" b="0">
                <a:solidFill>
                  <a:schemeClr val="accent6"/>
                </a:solidFill>
              </a:defRPr>
            </a:lvl1pPr>
            <a:lvl2pPr>
              <a:defRPr sz="1000"/>
            </a:lvl2pPr>
            <a:lvl3pPr>
              <a:defRPr sz="900"/>
            </a:lvl3pPr>
            <a:lvl4pPr>
              <a:defRPr sz="800"/>
            </a:lvl4pPr>
            <a:lvl5pPr>
              <a:defRPr sz="800"/>
            </a:lvl5pPr>
          </a:lstStyle>
          <a:p>
            <a:pPr lvl="0"/>
            <a:r>
              <a:rPr lang="en-US" altLang="zh-CN" dirty="0"/>
              <a:t>Click to edit Master title style </a:t>
            </a:r>
          </a:p>
        </p:txBody>
      </p:sp>
      <p:sp>
        <p:nvSpPr>
          <p:cNvPr id="22" name="Title 1">
            <a:extLst>
              <a:ext uri="{FF2B5EF4-FFF2-40B4-BE49-F238E27FC236}">
                <a16:creationId xmlns:a16="http://schemas.microsoft.com/office/drawing/2014/main" id="{4722C9EB-D452-B3DF-5219-160F48DE789C}"/>
              </a:ext>
            </a:extLst>
          </p:cNvPr>
          <p:cNvSpPr>
            <a:spLocks noGrp="1"/>
          </p:cNvSpPr>
          <p:nvPr>
            <p:ph type="title"/>
          </p:nvPr>
        </p:nvSpPr>
        <p:spPr>
          <a:xfrm>
            <a:off x="6096000" y="1703538"/>
            <a:ext cx="5055698" cy="1325563"/>
          </a:xfrm>
        </p:spPr>
        <p:txBody>
          <a:bodyPr anchor="b">
            <a:noAutofit/>
          </a:bodyPr>
          <a:lstStyle>
            <a:lvl1pPr>
              <a:defRPr>
                <a:solidFill>
                  <a:schemeClr val="accent6"/>
                </a:solidFill>
              </a:defRPr>
            </a:lvl1pPr>
          </a:lstStyle>
          <a:p>
            <a:r>
              <a:rPr lang="en-US"/>
              <a:t>Click to edit Master title style</a:t>
            </a:r>
            <a:endParaRPr lang="en-US" dirty="0"/>
          </a:p>
        </p:txBody>
      </p:sp>
      <p:sp>
        <p:nvSpPr>
          <p:cNvPr id="40" name="Freeform 39">
            <a:extLst>
              <a:ext uri="{FF2B5EF4-FFF2-40B4-BE49-F238E27FC236}">
                <a16:creationId xmlns:a16="http://schemas.microsoft.com/office/drawing/2014/main" id="{E3C8467A-0A34-2A65-92FE-F12F6A3D84A6}"/>
              </a:ext>
            </a:extLst>
          </p:cNvPr>
          <p:cNvSpPr/>
          <p:nvPr userDrawn="1"/>
        </p:nvSpPr>
        <p:spPr>
          <a:xfrm>
            <a:off x="-6538" y="1815084"/>
            <a:ext cx="697438" cy="1266696"/>
          </a:xfrm>
          <a:custGeom>
            <a:avLst/>
            <a:gdLst>
              <a:gd name="connsiteX0" fmla="*/ 0 w 732607"/>
              <a:gd name="connsiteY0" fmla="*/ 0 h 1266696"/>
              <a:gd name="connsiteX1" fmla="*/ 372701 w 732607"/>
              <a:gd name="connsiteY1" fmla="*/ 0 h 1266696"/>
              <a:gd name="connsiteX2" fmla="*/ 732607 w 732607"/>
              <a:gd name="connsiteY2" fmla="*/ 633348 h 1266696"/>
              <a:gd name="connsiteX3" fmla="*/ 372701 w 732607"/>
              <a:gd name="connsiteY3" fmla="*/ 1266696 h 1266696"/>
              <a:gd name="connsiteX4" fmla="*/ 0 w 732607"/>
              <a:gd name="connsiteY4" fmla="*/ 1266696 h 1266696"/>
              <a:gd name="connsiteX0" fmla="*/ 43961 w 732607"/>
              <a:gd name="connsiteY0" fmla="*/ 8793 h 1266696"/>
              <a:gd name="connsiteX1" fmla="*/ 372701 w 732607"/>
              <a:gd name="connsiteY1" fmla="*/ 0 h 1266696"/>
              <a:gd name="connsiteX2" fmla="*/ 732607 w 732607"/>
              <a:gd name="connsiteY2" fmla="*/ 633348 h 1266696"/>
              <a:gd name="connsiteX3" fmla="*/ 372701 w 732607"/>
              <a:gd name="connsiteY3" fmla="*/ 1266696 h 1266696"/>
              <a:gd name="connsiteX4" fmla="*/ 0 w 732607"/>
              <a:gd name="connsiteY4" fmla="*/ 1266696 h 1266696"/>
              <a:gd name="connsiteX5" fmla="*/ 43961 w 732607"/>
              <a:gd name="connsiteY5" fmla="*/ 8793 h 1266696"/>
              <a:gd name="connsiteX0" fmla="*/ 8792 w 697438"/>
              <a:gd name="connsiteY0" fmla="*/ 8793 h 1266696"/>
              <a:gd name="connsiteX1" fmla="*/ 337532 w 697438"/>
              <a:gd name="connsiteY1" fmla="*/ 0 h 1266696"/>
              <a:gd name="connsiteX2" fmla="*/ 697438 w 697438"/>
              <a:gd name="connsiteY2" fmla="*/ 633348 h 1266696"/>
              <a:gd name="connsiteX3" fmla="*/ 337532 w 697438"/>
              <a:gd name="connsiteY3" fmla="*/ 1266696 h 1266696"/>
              <a:gd name="connsiteX4" fmla="*/ 0 w 697438"/>
              <a:gd name="connsiteY4" fmla="*/ 1266696 h 1266696"/>
              <a:gd name="connsiteX5" fmla="*/ 8792 w 697438"/>
              <a:gd name="connsiteY5" fmla="*/ 8793 h 1266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7438" h="1266696">
                <a:moveTo>
                  <a:pt x="8792" y="8793"/>
                </a:moveTo>
                <a:lnTo>
                  <a:pt x="337532" y="0"/>
                </a:lnTo>
                <a:lnTo>
                  <a:pt x="697438" y="633348"/>
                </a:lnTo>
                <a:lnTo>
                  <a:pt x="337532" y="1266696"/>
                </a:lnTo>
                <a:lnTo>
                  <a:pt x="0" y="1266696"/>
                </a:lnTo>
                <a:cubicBezTo>
                  <a:pt x="0" y="844464"/>
                  <a:pt x="8792" y="431025"/>
                  <a:pt x="8792" y="8793"/>
                </a:cubicBezTo>
                <a:close/>
              </a:path>
            </a:pathLst>
          </a:custGeom>
          <a:no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6"/>
              </a:solidFill>
            </a:endParaRPr>
          </a:p>
        </p:txBody>
      </p:sp>
    </p:spTree>
    <p:extLst>
      <p:ext uri="{BB962C8B-B14F-4D97-AF65-F5344CB8AC3E}">
        <p14:creationId xmlns:p14="http://schemas.microsoft.com/office/powerpoint/2010/main" val="1617240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2BC57-1D8D-9F59-24F9-1E8232279959}"/>
              </a:ext>
            </a:extLst>
          </p:cNvPr>
          <p:cNvSpPr>
            <a:spLocks noGrp="1"/>
          </p:cNvSpPr>
          <p:nvPr>
            <p:ph type="title"/>
          </p:nvPr>
        </p:nvSpPr>
        <p:spPr>
          <a:xfrm>
            <a:off x="587829" y="507076"/>
            <a:ext cx="10515600" cy="1115434"/>
          </a:xfrm>
        </p:spPr>
        <p:txBody>
          <a:bodyPr/>
          <a:lstStyle>
            <a:lvl1pPr>
              <a:defRPr>
                <a:solidFill>
                  <a:schemeClr val="accent6"/>
                </a:solidFill>
              </a:defRPr>
            </a:lvl1pPr>
          </a:lstStyle>
          <a:p>
            <a:r>
              <a:rPr lang="en-US"/>
              <a:t>Click to edit Master title style</a:t>
            </a:r>
          </a:p>
        </p:txBody>
      </p:sp>
      <p:sp>
        <p:nvSpPr>
          <p:cNvPr id="11" name="Content placeholder 47">
            <a:extLst>
              <a:ext uri="{FF2B5EF4-FFF2-40B4-BE49-F238E27FC236}">
                <a16:creationId xmlns:a16="http://schemas.microsoft.com/office/drawing/2014/main" id="{561744A6-D3EA-42C3-8E71-3BB8BA1E6149}"/>
              </a:ext>
            </a:extLst>
          </p:cNvPr>
          <p:cNvSpPr>
            <a:spLocks noGrp="1"/>
          </p:cNvSpPr>
          <p:nvPr>
            <p:ph type="chart" sz="quarter" idx="27" hasCustomPrompt="1"/>
          </p:nvPr>
        </p:nvSpPr>
        <p:spPr>
          <a:xfrm>
            <a:off x="587829" y="1622510"/>
            <a:ext cx="10889796" cy="4155757"/>
          </a:xfrm>
          <a:prstGeom prst="rect">
            <a:avLst/>
          </a:prstGeom>
        </p:spPr>
        <p:txBody>
          <a:bodyPr/>
          <a:lstStyle>
            <a:lvl1pPr>
              <a:defRPr>
                <a:solidFill>
                  <a:schemeClr val="accent6"/>
                </a:solidFill>
              </a:defRPr>
            </a:lvl1pPr>
          </a:lstStyle>
          <a:p>
            <a:r>
              <a:rPr lang="en-US" altLang="zh-CN" dirty="0"/>
              <a:t>Click to edit master text style</a:t>
            </a:r>
            <a:endParaRPr lang="zh-CN" altLang="en-US"/>
          </a:p>
        </p:txBody>
      </p:sp>
      <p:sp>
        <p:nvSpPr>
          <p:cNvPr id="3" name="Footer Placeholder 2">
            <a:extLst>
              <a:ext uri="{FF2B5EF4-FFF2-40B4-BE49-F238E27FC236}">
                <a16:creationId xmlns:a16="http://schemas.microsoft.com/office/drawing/2014/main" id="{D1C82179-6F61-D1EC-D800-74B748B37F0E}"/>
              </a:ext>
            </a:extLst>
          </p:cNvPr>
          <p:cNvSpPr>
            <a:spLocks noGrp="1"/>
          </p:cNvSpPr>
          <p:nvPr>
            <p:ph type="ftr" sz="quarter" idx="28"/>
          </p:nvPr>
        </p:nvSpPr>
        <p:spPr/>
        <p:txBody>
          <a:bodyPr/>
          <a:lstStyle>
            <a:lvl1pPr>
              <a:defRPr>
                <a:solidFill>
                  <a:schemeClr val="accent6"/>
                </a:solidFill>
              </a:defRPr>
            </a:lvl1pPr>
          </a:lstStyle>
          <a:p>
            <a:r>
              <a:rPr lang="en-US"/>
              <a:t>Presentation title</a:t>
            </a:r>
            <a:endParaRPr lang="en-US" dirty="0"/>
          </a:p>
        </p:txBody>
      </p:sp>
      <p:sp>
        <p:nvSpPr>
          <p:cNvPr id="5" name="Slide Number Placeholder 4">
            <a:extLst>
              <a:ext uri="{FF2B5EF4-FFF2-40B4-BE49-F238E27FC236}">
                <a16:creationId xmlns:a16="http://schemas.microsoft.com/office/drawing/2014/main" id="{38803A51-0211-9F66-D20B-444BC94AA39E}"/>
              </a:ext>
            </a:extLst>
          </p:cNvPr>
          <p:cNvSpPr>
            <a:spLocks noGrp="1"/>
          </p:cNvSpPr>
          <p:nvPr>
            <p:ph type="sldNum" sz="quarter" idx="29"/>
          </p:nvPr>
        </p:nvSpPr>
        <p:spPr/>
        <p:txBody>
          <a:bodyPr/>
          <a:lstStyle>
            <a:lvl1pPr>
              <a:defRPr>
                <a:solidFill>
                  <a:schemeClr val="accent6"/>
                </a:solidFill>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676827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1801266317"/>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1883855568"/>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8" name="Footer Placeholder 7"/>
          <p:cNvSpPr>
            <a:spLocks noGrp="1"/>
          </p:cNvSpPr>
          <p:nvPr>
            <p:ph type="ftr" sz="quarter" idx="11"/>
          </p:nvPr>
        </p:nvSpPr>
        <p:spPr/>
        <p:txBody>
          <a:bodyPr/>
          <a:lstStyle/>
          <a:p>
            <a:r>
              <a:rPr lang="en-US"/>
              <a:t>Presentation title</a:t>
            </a:r>
            <a:endParaRPr lang="en-US" dirty="0"/>
          </a:p>
        </p:txBody>
      </p:sp>
      <p:sp>
        <p:nvSpPr>
          <p:cNvPr id="9" name="Slide Number Placeholder 8"/>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652118475"/>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4" name="Footer Placeholder 3"/>
          <p:cNvSpPr>
            <a:spLocks noGrp="1"/>
          </p:cNvSpPr>
          <p:nvPr>
            <p:ph type="ftr" sz="quarter" idx="11"/>
          </p:nvPr>
        </p:nvSpPr>
        <p:spPr/>
        <p:txBody>
          <a:bodyPr/>
          <a:lstStyle/>
          <a:p>
            <a:r>
              <a:rPr lang="en-US"/>
              <a:t>Presentation title</a:t>
            </a:r>
            <a:endParaRPr lang="en-US" dirty="0"/>
          </a:p>
        </p:txBody>
      </p:sp>
      <p:sp>
        <p:nvSpPr>
          <p:cNvPr id="5" name="Slide Number Placeholder 4"/>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1216444444"/>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3" name="Footer Placeholder 2"/>
          <p:cNvSpPr>
            <a:spLocks noGrp="1"/>
          </p:cNvSpPr>
          <p:nvPr>
            <p:ph type="ftr" sz="quarter" idx="11"/>
          </p:nvPr>
        </p:nvSpPr>
        <p:spPr/>
        <p:txBody>
          <a:bodyPr/>
          <a:lstStyle/>
          <a:p>
            <a:r>
              <a:rPr lang="en-US"/>
              <a:t>Presentation title</a:t>
            </a:r>
            <a:endParaRPr lang="en-US" dirty="0"/>
          </a:p>
        </p:txBody>
      </p:sp>
      <p:sp>
        <p:nvSpPr>
          <p:cNvPr id="4" name="Slide Number Placeholder 3"/>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036507307"/>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2096244476"/>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l-GR"/>
              <a:t>Κάντε κλικ για να επεξεργαστείτε τον τίτλο υποδείγματος</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B61BEF0D-F0BB-DE4B-95CE-6DB70DBA9567}" type="datetimeFigureOut">
              <a:rPr lang="en-US" smtClean="0"/>
              <a:pPr/>
              <a:t>12/23/2024</a:t>
            </a:fld>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3445378786"/>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000">
              <a:schemeClr val="tx2">
                <a:lumMod val="20000"/>
                <a:lumOff val="80000"/>
              </a:schemeClr>
            </a:gs>
            <a:gs pos="100000">
              <a:schemeClr val="bg2">
                <a:shade val="96000"/>
                <a:satMod val="120000"/>
                <a:lumMod val="90000"/>
              </a:schemeClr>
            </a:gs>
          </a:gsLst>
          <a:lin ang="612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12/23/2024</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r>
              <a:rPr lang="en-US"/>
              <a:t>Presentation title</a:t>
            </a:r>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47FEACEE-25B4-4A2D-B147-27296E36371D}" type="slidenum">
              <a:rPr lang="en-US" altLang="zh-CN" smtClean="0"/>
              <a:pPr/>
              <a:t>‹#›</a:t>
            </a:fld>
            <a:endParaRPr lang="en-US" altLang="zh-CN" dirty="0"/>
          </a:p>
        </p:txBody>
      </p:sp>
    </p:spTree>
    <p:extLst>
      <p:ext uri="{BB962C8B-B14F-4D97-AF65-F5344CB8AC3E}">
        <p14:creationId xmlns:p14="http://schemas.microsoft.com/office/powerpoint/2010/main" val="1230413679"/>
      </p:ext>
    </p:extLst>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 id="2147483879" r:id="rId12"/>
    <p:sldLayoutId id="2147483880" r:id="rId13"/>
    <p:sldLayoutId id="2147483881" r:id="rId14"/>
    <p:sldLayoutId id="2147483882" r:id="rId15"/>
    <p:sldLayoutId id="2147483883" r:id="rId16"/>
    <p:sldLayoutId id="2147483884" r:id="rId17"/>
    <p:sldLayoutId id="2147483885" r:id="rId18"/>
    <p:sldLayoutId id="2147483887" r:id="rId19"/>
    <p:sldLayoutId id="2147483890" r:id="rId20"/>
    <p:sldLayoutId id="2147483891" r:id="rId21"/>
    <p:sldLayoutId id="2147483899" r:id="rId22"/>
    <p:sldLayoutId id="2147483654" r:id="rId23"/>
  </p:sldLayoutIdLst>
  <p:hf hd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userDrawn="1">
          <p15:clr>
            <a:srgbClr val="F26B43"/>
          </p15:clr>
        </p15:guide>
        <p15:guide id="2" pos="3840" userDrawn="1">
          <p15:clr>
            <a:srgbClr val="F26B43"/>
          </p15:clr>
        </p15:guide>
        <p15:guide id="3" pos="5640" userDrawn="1">
          <p15:clr>
            <a:srgbClr val="F26B43"/>
          </p15:clr>
        </p15:guide>
        <p15:guide id="4" pos="1656" userDrawn="1">
          <p15:clr>
            <a:srgbClr val="F26B43"/>
          </p15:clr>
        </p15:guide>
        <p15:guide id="5" pos="520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3A3B864-5E85-99D2-93E5-5CA1F4F35DC7}"/>
              </a:ext>
            </a:extLst>
          </p:cNvPr>
          <p:cNvSpPr>
            <a:spLocks noGrp="1"/>
          </p:cNvSpPr>
          <p:nvPr>
            <p:ph type="title"/>
          </p:nvPr>
        </p:nvSpPr>
        <p:spPr>
          <a:xfrm>
            <a:off x="736743" y="960583"/>
            <a:ext cx="4590473" cy="1725333"/>
          </a:xfrm>
        </p:spPr>
        <p:txBody>
          <a:bodyPr/>
          <a:lstStyle/>
          <a:p>
            <a:pPr algn="ctr"/>
            <a:r>
              <a:rPr lang="en-US" sz="4800" b="0" i="0" u="none" strike="noStrike" dirty="0">
                <a:solidFill>
                  <a:srgbClr val="002F4A"/>
                </a:solidFill>
                <a:effectLst/>
                <a:latin typeface="Merriweather" panose="00000500000000000000" pitchFamily="2" charset="0"/>
              </a:rPr>
              <a:t>Janusz </a:t>
            </a:r>
            <a:r>
              <a:rPr lang="en-US" sz="4800" b="0" i="0" u="none" strike="noStrike" dirty="0" err="1">
                <a:solidFill>
                  <a:srgbClr val="002F4A"/>
                </a:solidFill>
                <a:effectLst/>
                <a:latin typeface="Merriweather" panose="00000500000000000000" pitchFamily="2" charset="0"/>
              </a:rPr>
              <a:t>Korczak</a:t>
            </a:r>
            <a:endParaRPr lang="en-US" sz="4800" dirty="0"/>
          </a:p>
        </p:txBody>
      </p:sp>
      <p:sp>
        <p:nvSpPr>
          <p:cNvPr id="9" name="Text Placeholder 8">
            <a:extLst>
              <a:ext uri="{FF2B5EF4-FFF2-40B4-BE49-F238E27FC236}">
                <a16:creationId xmlns:a16="http://schemas.microsoft.com/office/drawing/2014/main" id="{485E0237-B9A1-0B58-E0AA-05EF84817EB4}"/>
              </a:ext>
            </a:extLst>
          </p:cNvPr>
          <p:cNvSpPr>
            <a:spLocks noGrp="1"/>
          </p:cNvSpPr>
          <p:nvPr>
            <p:ph type="body" sz="quarter" idx="28"/>
          </p:nvPr>
        </p:nvSpPr>
        <p:spPr>
          <a:xfrm>
            <a:off x="1601365" y="4172084"/>
            <a:ext cx="2795143" cy="1396694"/>
          </a:xfrm>
        </p:spPr>
        <p:txBody>
          <a:bodyPr/>
          <a:lstStyle/>
          <a:p>
            <a:r>
              <a:rPr lang="el-GR" b="1" dirty="0">
                <a:solidFill>
                  <a:schemeClr val="accent3">
                    <a:lumMod val="50000"/>
                  </a:schemeClr>
                </a:solidFill>
              </a:rPr>
              <a:t>Ευτυχία Κασμερίδου</a:t>
            </a:r>
          </a:p>
          <a:p>
            <a:r>
              <a:rPr lang="el-GR" b="1" dirty="0">
                <a:solidFill>
                  <a:schemeClr val="accent3">
                    <a:lumMod val="50000"/>
                  </a:schemeClr>
                </a:solidFill>
              </a:rPr>
              <a:t>Παυλίνα Παυλίδου</a:t>
            </a:r>
          </a:p>
          <a:p>
            <a:r>
              <a:rPr lang="el-GR" b="1" dirty="0">
                <a:solidFill>
                  <a:schemeClr val="accent3">
                    <a:lumMod val="50000"/>
                  </a:schemeClr>
                </a:solidFill>
              </a:rPr>
              <a:t>Μαριέττα </a:t>
            </a:r>
            <a:r>
              <a:rPr lang="el-GR" b="1" dirty="0" err="1">
                <a:solidFill>
                  <a:schemeClr val="accent3">
                    <a:lumMod val="50000"/>
                  </a:schemeClr>
                </a:solidFill>
              </a:rPr>
              <a:t>Σαφαρίδου</a:t>
            </a:r>
            <a:endParaRPr lang="en-US" b="1" dirty="0">
              <a:solidFill>
                <a:schemeClr val="accent3">
                  <a:lumMod val="50000"/>
                </a:schemeClr>
              </a:solidFill>
            </a:endParaRPr>
          </a:p>
        </p:txBody>
      </p:sp>
      <p:pic>
        <p:nvPicPr>
          <p:cNvPr id="1028" name="Picture 4">
            <a:extLst>
              <a:ext uri="{FF2B5EF4-FFF2-40B4-BE49-F238E27FC236}">
                <a16:creationId xmlns:a16="http://schemas.microsoft.com/office/drawing/2014/main" id="{28B5D742-4420-6E6F-27BD-AF6A481BF7A0}"/>
              </a:ext>
            </a:extLst>
          </p:cNvPr>
          <p:cNvPicPr>
            <a:picLocks noGrp="1" noChangeAspect="1" noChangeArrowheads="1"/>
          </p:cNvPicPr>
          <p:nvPr>
            <p:ph type="pic" sz="quarter" idx="47"/>
          </p:nvPr>
        </p:nvPicPr>
        <p:blipFill>
          <a:blip r:embed="rId3">
            <a:extLst>
              <a:ext uri="{28A0092B-C50C-407E-A947-70E740481C1C}">
                <a14:useLocalDpi xmlns:a14="http://schemas.microsoft.com/office/drawing/2010/main" val="0"/>
              </a:ext>
            </a:extLst>
          </a:blip>
          <a:srcRect l="11736" r="11736"/>
          <a:stretch>
            <a:fillRect/>
          </a:stretch>
        </p:blipFill>
        <p:spPr bwMode="auto">
          <a:xfrm>
            <a:off x="6257925" y="285750"/>
            <a:ext cx="5237538" cy="4998185"/>
          </a:xfrm>
          <a:prstGeom prst="octagon">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0" name="Freeform: Shape 11">
            <a:extLst>
              <a:ext uri="{FF2B5EF4-FFF2-40B4-BE49-F238E27FC236}">
                <a16:creationId xmlns:a16="http://schemas.microsoft.com/office/drawing/2014/main" id="{01A79B69-242C-3AEB-4A42-7A606A54C63A}"/>
              </a:ext>
              <a:ext uri="{C183D7F6-B498-43B3-948B-1728B52AA6E4}">
                <adec:decorative xmlns:adec="http://schemas.microsoft.com/office/drawing/2017/decorative" val="1"/>
              </a:ext>
            </a:extLst>
          </p:cNvPr>
          <p:cNvSpPr/>
          <p:nvPr/>
        </p:nvSpPr>
        <p:spPr>
          <a:xfrm>
            <a:off x="10868025" y="183541"/>
            <a:ext cx="1232708" cy="1390524"/>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noFill/>
          <a:ln w="19050" cap="flat" cmpd="sng" algn="ctr">
            <a:solidFill>
              <a:schemeClr val="tx2">
                <a:lumMod val="50000"/>
                <a:lumOff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Posterama Text SemiBold"/>
              <a:ea typeface="+mn-ea"/>
              <a:cs typeface="+mn-cs"/>
            </a:endParaRPr>
          </a:p>
        </p:txBody>
      </p:sp>
      <p:sp>
        <p:nvSpPr>
          <p:cNvPr id="14" name="Freeform: Shape 11">
            <a:extLst>
              <a:ext uri="{FF2B5EF4-FFF2-40B4-BE49-F238E27FC236}">
                <a16:creationId xmlns:a16="http://schemas.microsoft.com/office/drawing/2014/main" id="{E5D4DE6D-89C8-6FFF-287D-3F3BAD416CA1}"/>
              </a:ext>
              <a:ext uri="{C183D7F6-B498-43B3-948B-1728B52AA6E4}">
                <adec:decorative xmlns:adec="http://schemas.microsoft.com/office/drawing/2017/decorative" val="1"/>
              </a:ext>
            </a:extLst>
          </p:cNvPr>
          <p:cNvSpPr/>
          <p:nvPr/>
        </p:nvSpPr>
        <p:spPr>
          <a:xfrm>
            <a:off x="5605031" y="4347005"/>
            <a:ext cx="1637958" cy="1873859"/>
          </a:xfrm>
          <a:custGeom>
            <a:avLst/>
            <a:gdLst>
              <a:gd name="connsiteX0" fmla="*/ 2187388 w 4398682"/>
              <a:gd name="connsiteY0" fmla="*/ 0 h 5032188"/>
              <a:gd name="connsiteX1" fmla="*/ 4386729 w 4398682"/>
              <a:gd name="connsiteY1" fmla="*/ 1261035 h 5032188"/>
              <a:gd name="connsiteX2" fmla="*/ 4398682 w 4398682"/>
              <a:gd name="connsiteY2" fmla="*/ 3789083 h 5032188"/>
              <a:gd name="connsiteX3" fmla="*/ 2193365 w 4398682"/>
              <a:gd name="connsiteY3" fmla="*/ 5032188 h 5032188"/>
              <a:gd name="connsiteX4" fmla="*/ 0 w 4398682"/>
              <a:gd name="connsiteY4" fmla="*/ 3783106 h 5032188"/>
              <a:gd name="connsiteX5" fmla="*/ 0 w 4398682"/>
              <a:gd name="connsiteY5" fmla="*/ 1267012 h 5032188"/>
              <a:gd name="connsiteX6" fmla="*/ 2187388 w 4398682"/>
              <a:gd name="connsiteY6" fmla="*/ 0 h 503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682" h="5032188">
                <a:moveTo>
                  <a:pt x="2187388" y="0"/>
                </a:moveTo>
                <a:lnTo>
                  <a:pt x="4386729" y="1261035"/>
                </a:lnTo>
                <a:cubicBezTo>
                  <a:pt x="4390713" y="2103718"/>
                  <a:pt x="4394698" y="2946400"/>
                  <a:pt x="4398682" y="3789083"/>
                </a:cubicBezTo>
                <a:lnTo>
                  <a:pt x="2193365" y="5032188"/>
                </a:lnTo>
                <a:lnTo>
                  <a:pt x="0" y="3783106"/>
                </a:lnTo>
                <a:lnTo>
                  <a:pt x="0" y="1267012"/>
                </a:lnTo>
                <a:lnTo>
                  <a:pt x="2187388" y="0"/>
                </a:lnTo>
                <a:close/>
              </a:path>
            </a:pathLst>
          </a:custGeom>
          <a:solidFill>
            <a:schemeClr val="accent4">
              <a:lumMod val="60000"/>
              <a:lumOff val="40000"/>
              <a:alpha val="50196"/>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Posterama Text SemiBold"/>
              <a:ea typeface="+mn-ea"/>
              <a:cs typeface="+mn-cs"/>
            </a:endParaRPr>
          </a:p>
        </p:txBody>
      </p:sp>
      <p:sp>
        <p:nvSpPr>
          <p:cNvPr id="2" name="TextBox 1">
            <a:extLst>
              <a:ext uri="{FF2B5EF4-FFF2-40B4-BE49-F238E27FC236}">
                <a16:creationId xmlns:a16="http://schemas.microsoft.com/office/drawing/2014/main" id="{3054B932-3848-188C-39E2-F001D5A22B6D}"/>
              </a:ext>
            </a:extLst>
          </p:cNvPr>
          <p:cNvSpPr txBox="1"/>
          <p:nvPr/>
        </p:nvSpPr>
        <p:spPr>
          <a:xfrm>
            <a:off x="1154545" y="2604655"/>
            <a:ext cx="3749964" cy="646331"/>
          </a:xfrm>
          <a:prstGeom prst="rect">
            <a:avLst/>
          </a:prstGeom>
          <a:noFill/>
        </p:spPr>
        <p:txBody>
          <a:bodyPr wrap="square" rtlCol="0">
            <a:spAutoFit/>
          </a:bodyPr>
          <a:lstStyle/>
          <a:p>
            <a:pPr algn="ctr"/>
            <a:r>
              <a:rPr lang="el-GR" sz="1800" b="1" dirty="0">
                <a:solidFill>
                  <a:schemeClr val="accent2">
                    <a:lumMod val="50000"/>
                  </a:schemeClr>
                </a:solidFill>
                <a:effectLst>
                  <a:outerShdw blurRad="38100" dist="38100" dir="2700000" algn="tl">
                    <a:srgbClr val="000000">
                      <a:alpha val="43137"/>
                    </a:srgbClr>
                  </a:outerShdw>
                </a:effectLst>
              </a:rPr>
              <a:t>"Ο πατέρας των δικαιωμάτων των παιδιών"</a:t>
            </a:r>
            <a:endParaRPr lang="el-GR"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98447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13663CA-BA5A-41E7-1FBE-D38846DFEF75}"/>
              </a:ext>
            </a:extLst>
          </p:cNvPr>
          <p:cNvSpPr>
            <a:spLocks noGrp="1"/>
          </p:cNvSpPr>
          <p:nvPr>
            <p:ph type="title"/>
          </p:nvPr>
        </p:nvSpPr>
        <p:spPr>
          <a:xfrm>
            <a:off x="6096000" y="230909"/>
            <a:ext cx="4518122" cy="701964"/>
          </a:xfrm>
        </p:spPr>
        <p:txBody>
          <a:bodyPr/>
          <a:lstStyle/>
          <a:p>
            <a:pPr algn="ctr"/>
            <a:r>
              <a:rPr lang="el-GR" b="1" dirty="0" err="1">
                <a:solidFill>
                  <a:schemeClr val="accent4">
                    <a:lumMod val="50000"/>
                  </a:schemeClr>
                </a:solidFill>
              </a:rPr>
              <a:t>Παιδαγωγικο</a:t>
            </a:r>
            <a:r>
              <a:rPr lang="el-GR" b="1" dirty="0">
                <a:solidFill>
                  <a:schemeClr val="accent4">
                    <a:lumMod val="50000"/>
                  </a:schemeClr>
                </a:solidFill>
              </a:rPr>
              <a:t> </a:t>
            </a:r>
            <a:r>
              <a:rPr lang="el-GR" b="1" dirty="0" err="1">
                <a:solidFill>
                  <a:schemeClr val="accent4">
                    <a:lumMod val="50000"/>
                  </a:schemeClr>
                </a:solidFill>
              </a:rPr>
              <a:t>εργο</a:t>
            </a:r>
            <a:endParaRPr lang="en-US" b="1" dirty="0">
              <a:solidFill>
                <a:schemeClr val="accent4">
                  <a:lumMod val="50000"/>
                </a:schemeClr>
              </a:solidFill>
            </a:endParaRPr>
          </a:p>
        </p:txBody>
      </p:sp>
      <p:sp>
        <p:nvSpPr>
          <p:cNvPr id="11" name="Text Placeholder 10">
            <a:extLst>
              <a:ext uri="{FF2B5EF4-FFF2-40B4-BE49-F238E27FC236}">
                <a16:creationId xmlns:a16="http://schemas.microsoft.com/office/drawing/2014/main" id="{02CEC6EF-006F-693B-5D79-47FD797CB22B}"/>
              </a:ext>
            </a:extLst>
          </p:cNvPr>
          <p:cNvSpPr>
            <a:spLocks noGrp="1"/>
          </p:cNvSpPr>
          <p:nvPr>
            <p:ph type="body" sz="quarter" idx="29"/>
          </p:nvPr>
        </p:nvSpPr>
        <p:spPr>
          <a:xfrm>
            <a:off x="5120360" y="1371312"/>
            <a:ext cx="6215304" cy="4920961"/>
          </a:xfrm>
        </p:spPr>
        <p:txBody>
          <a:bodyPr/>
          <a:lstStyle/>
          <a:p>
            <a:pPr rtl="0" fontAlgn="base">
              <a:spcBef>
                <a:spcPts val="0"/>
              </a:spcBef>
              <a:spcAft>
                <a:spcPts val="0"/>
              </a:spcAft>
            </a:pPr>
            <a:r>
              <a:rPr lang="el-GR" b="1" u="sng" dirty="0">
                <a:solidFill>
                  <a:schemeClr val="accent4">
                    <a:lumMod val="50000"/>
                  </a:schemeClr>
                </a:solidFill>
              </a:rPr>
              <a:t>Ντουλάπι των χαμένων αντικειμένων </a:t>
            </a:r>
          </a:p>
          <a:p>
            <a:pPr marL="742950" lvl="1" indent="-285750" rtl="0" fontAlgn="base">
              <a:spcBef>
                <a:spcPts val="1000"/>
              </a:spcBef>
              <a:spcAft>
                <a:spcPts val="0"/>
              </a:spcAft>
              <a:buFont typeface="Arial" panose="020B0604020202020204" pitchFamily="34" charset="0"/>
              <a:buChar char="•"/>
            </a:pPr>
            <a:r>
              <a:rPr lang="el-GR" sz="1500" dirty="0">
                <a:solidFill>
                  <a:schemeClr val="accent4">
                    <a:lumMod val="50000"/>
                  </a:schemeClr>
                </a:solidFill>
              </a:rPr>
              <a:t>Τοποθέτηση χαμένων αντικειμένων</a:t>
            </a:r>
          </a:p>
          <a:p>
            <a:pPr marL="742950" lvl="1" indent="-285750" rtl="0" fontAlgn="base">
              <a:spcBef>
                <a:spcPts val="1000"/>
              </a:spcBef>
              <a:spcAft>
                <a:spcPts val="0"/>
              </a:spcAft>
              <a:buFont typeface="Arial" panose="020B0604020202020204" pitchFamily="34" charset="0"/>
              <a:buChar char="•"/>
            </a:pPr>
            <a:r>
              <a:rPr lang="el-GR" sz="1500" dirty="0">
                <a:solidFill>
                  <a:schemeClr val="accent4">
                    <a:lumMod val="50000"/>
                  </a:schemeClr>
                </a:solidFill>
              </a:rPr>
              <a:t>Σεβασμός στην περιουσία του άλλου</a:t>
            </a:r>
          </a:p>
          <a:p>
            <a:pPr rtl="0" fontAlgn="base">
              <a:spcBef>
                <a:spcPts val="1080"/>
              </a:spcBef>
              <a:spcAft>
                <a:spcPts val="0"/>
              </a:spcAft>
            </a:pPr>
            <a:r>
              <a:rPr lang="el-GR" b="1" u="sng" dirty="0">
                <a:solidFill>
                  <a:schemeClr val="accent4">
                    <a:lumMod val="50000"/>
                  </a:schemeClr>
                </a:solidFill>
              </a:rPr>
              <a:t>Σύστημα καθηκόντων </a:t>
            </a:r>
          </a:p>
          <a:p>
            <a:pPr marL="742950" lvl="1" indent="-285750" rtl="0" fontAlgn="base">
              <a:lnSpc>
                <a:spcPct val="150000"/>
              </a:lnSpc>
              <a:spcBef>
                <a:spcPts val="1000"/>
              </a:spcBef>
              <a:spcAft>
                <a:spcPts val="0"/>
              </a:spcAft>
              <a:buFont typeface="Arial" panose="020B0604020202020204" pitchFamily="34" charset="0"/>
              <a:buChar char="•"/>
            </a:pPr>
            <a:r>
              <a:rPr lang="el-GR" sz="1500" dirty="0">
                <a:solidFill>
                  <a:schemeClr val="accent4">
                    <a:lumMod val="50000"/>
                  </a:schemeClr>
                </a:solidFill>
              </a:rPr>
              <a:t>Συμμετοχή των παιδιών στη διαχείριση της καθημερινότητας της κοινότητάς τους </a:t>
            </a:r>
          </a:p>
          <a:p>
            <a:pPr marL="742950" lvl="1" indent="-285750" rtl="0" fontAlgn="base">
              <a:lnSpc>
                <a:spcPct val="150000"/>
              </a:lnSpc>
              <a:spcBef>
                <a:spcPts val="1000"/>
              </a:spcBef>
              <a:spcAft>
                <a:spcPts val="0"/>
              </a:spcAft>
              <a:buFont typeface="Arial" panose="020B0604020202020204" pitchFamily="34" charset="0"/>
              <a:buChar char="•"/>
            </a:pPr>
            <a:r>
              <a:rPr lang="el-GR" sz="1500" dirty="0">
                <a:solidFill>
                  <a:schemeClr val="accent4">
                    <a:lumMod val="50000"/>
                  </a:schemeClr>
                </a:solidFill>
              </a:rPr>
              <a:t>Αρμοδιότητες όπως καθαριότητα, οργάνωση και υποστήριξη μεγαλύτερων παιδιών σε μικρότερα. </a:t>
            </a:r>
          </a:p>
          <a:p>
            <a:pPr marL="742950" lvl="1" indent="-285750" rtl="0" fontAlgn="base">
              <a:lnSpc>
                <a:spcPct val="150000"/>
              </a:lnSpc>
              <a:spcBef>
                <a:spcPts val="1000"/>
              </a:spcBef>
              <a:spcAft>
                <a:spcPts val="0"/>
              </a:spcAft>
              <a:buFont typeface="Arial" panose="020B0604020202020204" pitchFamily="34" charset="0"/>
              <a:buChar char="•"/>
            </a:pPr>
            <a:r>
              <a:rPr lang="el-GR" sz="1500" dirty="0">
                <a:solidFill>
                  <a:schemeClr val="accent4">
                    <a:lumMod val="50000"/>
                  </a:schemeClr>
                </a:solidFill>
              </a:rPr>
              <a:t>Ανάληψη ευθυνών και ανάπτυξη υπευθυνότητας, συνεργασίας και αυτοπειθαρχίας </a:t>
            </a:r>
          </a:p>
          <a:p>
            <a:pPr rtl="0" fontAlgn="base">
              <a:spcBef>
                <a:spcPts val="0"/>
              </a:spcBef>
              <a:spcAft>
                <a:spcPts val="0"/>
              </a:spcAft>
            </a:pPr>
            <a:endParaRPr lang="en-US" dirty="0"/>
          </a:p>
          <a:p>
            <a:endParaRPr lang="en-US" dirty="0"/>
          </a:p>
          <a:p>
            <a:endParaRPr lang="en-US" dirty="0"/>
          </a:p>
        </p:txBody>
      </p:sp>
      <p:sp>
        <p:nvSpPr>
          <p:cNvPr id="4" name="Footer Placeholder 3">
            <a:extLst>
              <a:ext uri="{FF2B5EF4-FFF2-40B4-BE49-F238E27FC236}">
                <a16:creationId xmlns:a16="http://schemas.microsoft.com/office/drawing/2014/main" id="{8A610345-FF40-D90A-5C88-A462A10E487B}"/>
              </a:ext>
            </a:extLst>
          </p:cNvPr>
          <p:cNvSpPr>
            <a:spLocks noGrp="1"/>
          </p:cNvSpPr>
          <p:nvPr>
            <p:ph type="ftr" sz="quarter" idx="30"/>
          </p:nvPr>
        </p:nvSpPr>
        <p:spPr/>
        <p:txBody>
          <a:bodyPr/>
          <a:lstStyle/>
          <a:p>
            <a:r>
              <a:rPr lang="en-US" noProof="0"/>
              <a:t>Presentation title</a:t>
            </a:r>
            <a:endParaRPr lang="en-US" noProof="0" dirty="0"/>
          </a:p>
        </p:txBody>
      </p:sp>
    </p:spTree>
    <p:extLst>
      <p:ext uri="{BB962C8B-B14F-4D97-AF65-F5344CB8AC3E}">
        <p14:creationId xmlns:p14="http://schemas.microsoft.com/office/powerpoint/2010/main" val="3295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DE8A6E8-641C-A841-B9B6-C0D205F5CFF2}"/>
              </a:ext>
            </a:extLst>
          </p:cNvPr>
          <p:cNvSpPr>
            <a:spLocks noGrp="1"/>
          </p:cNvSpPr>
          <p:nvPr>
            <p:ph type="title"/>
          </p:nvPr>
        </p:nvSpPr>
        <p:spPr>
          <a:xfrm>
            <a:off x="2380672" y="93473"/>
            <a:ext cx="5969001" cy="608492"/>
          </a:xfrm>
        </p:spPr>
        <p:txBody>
          <a:bodyPr/>
          <a:lstStyle/>
          <a:p>
            <a:pPr algn="ctr"/>
            <a:r>
              <a:rPr lang="el-GR" b="1" dirty="0" err="1">
                <a:solidFill>
                  <a:schemeClr val="accent4">
                    <a:lumMod val="50000"/>
                  </a:schemeClr>
                </a:solidFill>
              </a:rPr>
              <a:t>Παιδαγωγικο</a:t>
            </a:r>
            <a:r>
              <a:rPr lang="el-GR" b="1" dirty="0">
                <a:solidFill>
                  <a:schemeClr val="accent4">
                    <a:lumMod val="50000"/>
                  </a:schemeClr>
                </a:solidFill>
              </a:rPr>
              <a:t> </a:t>
            </a:r>
            <a:r>
              <a:rPr lang="el-GR" b="1" dirty="0" err="1">
                <a:solidFill>
                  <a:schemeClr val="accent4">
                    <a:lumMod val="50000"/>
                  </a:schemeClr>
                </a:solidFill>
              </a:rPr>
              <a:t>εργο</a:t>
            </a:r>
            <a:endParaRPr lang="el-GR" dirty="0">
              <a:solidFill>
                <a:schemeClr val="accent4">
                  <a:lumMod val="50000"/>
                </a:schemeClr>
              </a:solidFill>
            </a:endParaRPr>
          </a:p>
        </p:txBody>
      </p:sp>
      <p:sp>
        <p:nvSpPr>
          <p:cNvPr id="3" name="Θέση κειμένου 2">
            <a:extLst>
              <a:ext uri="{FF2B5EF4-FFF2-40B4-BE49-F238E27FC236}">
                <a16:creationId xmlns:a16="http://schemas.microsoft.com/office/drawing/2014/main" id="{6747B816-112A-A364-C80B-157739858FF1}"/>
              </a:ext>
            </a:extLst>
          </p:cNvPr>
          <p:cNvSpPr>
            <a:spLocks noGrp="1"/>
          </p:cNvSpPr>
          <p:nvPr>
            <p:ph type="body" sz="quarter" idx="28"/>
          </p:nvPr>
        </p:nvSpPr>
        <p:spPr>
          <a:xfrm>
            <a:off x="1758383" y="3597471"/>
            <a:ext cx="7607289" cy="2295330"/>
          </a:xfrm>
        </p:spPr>
        <p:txBody>
          <a:bodyPr/>
          <a:lstStyle/>
          <a:p>
            <a:pPr marL="457200" lvl="1" indent="0" fontAlgn="base">
              <a:lnSpc>
                <a:spcPct val="150000"/>
              </a:lnSpc>
              <a:spcBef>
                <a:spcPts val="970"/>
              </a:spcBef>
              <a:spcAft>
                <a:spcPts val="0"/>
              </a:spcAft>
              <a:buNone/>
            </a:pPr>
            <a:r>
              <a:rPr lang="el-GR" sz="1500" b="1" u="sng" dirty="0">
                <a:solidFill>
                  <a:schemeClr val="accent4">
                    <a:lumMod val="50000"/>
                  </a:schemeClr>
                </a:solidFill>
              </a:rPr>
              <a:t>Συμβούλιο παιδιών</a:t>
            </a:r>
          </a:p>
          <a:p>
            <a:pPr lvl="1" fontAlgn="base">
              <a:lnSpc>
                <a:spcPct val="150000"/>
              </a:lnSpc>
              <a:spcBef>
                <a:spcPts val="970"/>
              </a:spcBef>
              <a:spcAft>
                <a:spcPts val="0"/>
              </a:spcAft>
              <a:buFont typeface="Arial" panose="020B0604020202020204" pitchFamily="34" charset="0"/>
              <a:buChar char="•"/>
            </a:pPr>
            <a:r>
              <a:rPr lang="el-GR" sz="1500" dirty="0">
                <a:solidFill>
                  <a:schemeClr val="accent4">
                    <a:lumMod val="50000"/>
                  </a:schemeClr>
                </a:solidFill>
              </a:rPr>
              <a:t>Άτυπο «δικαστήριο» και για τα παιδιά και τους παιδαγωγούς</a:t>
            </a:r>
          </a:p>
          <a:p>
            <a:pPr lvl="1" fontAlgn="base">
              <a:lnSpc>
                <a:spcPct val="150000"/>
              </a:lnSpc>
              <a:spcBef>
                <a:spcPts val="970"/>
              </a:spcBef>
              <a:spcAft>
                <a:spcPts val="0"/>
              </a:spcAft>
              <a:buFont typeface="Arial" panose="020B0604020202020204" pitchFamily="34" charset="0"/>
              <a:buChar char="•"/>
            </a:pPr>
            <a:r>
              <a:rPr lang="el-GR" sz="1500" dirty="0">
                <a:solidFill>
                  <a:schemeClr val="accent4">
                    <a:lumMod val="50000"/>
                  </a:schemeClr>
                </a:solidFill>
              </a:rPr>
              <a:t>Ανάπτυξη προσωπικής ευθύνης και διάκρισης του σοβαρού από το ασήμαντο</a:t>
            </a:r>
          </a:p>
          <a:p>
            <a:pPr lvl="1" fontAlgn="base">
              <a:lnSpc>
                <a:spcPct val="150000"/>
              </a:lnSpc>
              <a:spcBef>
                <a:spcPts val="970"/>
              </a:spcBef>
              <a:spcAft>
                <a:spcPts val="0"/>
              </a:spcAft>
              <a:buFont typeface="Arial" panose="020B0604020202020204" pitchFamily="34" charset="0"/>
              <a:buChar char="•"/>
            </a:pPr>
            <a:r>
              <a:rPr lang="el-GR" sz="1500" dirty="0">
                <a:solidFill>
                  <a:schemeClr val="accent4">
                    <a:lumMod val="50000"/>
                  </a:schemeClr>
                </a:solidFill>
              </a:rPr>
              <a:t>Εξασφάλιση αντικειμενικότητας από πλευράς του για τις τιμωρίες</a:t>
            </a:r>
          </a:p>
          <a:p>
            <a:endParaRPr lang="el-GR" dirty="0"/>
          </a:p>
        </p:txBody>
      </p:sp>
      <p:sp>
        <p:nvSpPr>
          <p:cNvPr id="8" name="TextBox 7">
            <a:extLst>
              <a:ext uri="{FF2B5EF4-FFF2-40B4-BE49-F238E27FC236}">
                <a16:creationId xmlns:a16="http://schemas.microsoft.com/office/drawing/2014/main" id="{7B0B8426-8762-1594-9EEF-E837D87444DC}"/>
              </a:ext>
            </a:extLst>
          </p:cNvPr>
          <p:cNvSpPr txBox="1"/>
          <p:nvPr/>
        </p:nvSpPr>
        <p:spPr>
          <a:xfrm>
            <a:off x="581889" y="908606"/>
            <a:ext cx="7915565" cy="2163669"/>
          </a:xfrm>
          <a:prstGeom prst="rect">
            <a:avLst/>
          </a:prstGeom>
          <a:noFill/>
        </p:spPr>
        <p:txBody>
          <a:bodyPr wrap="square" rtlCol="0">
            <a:spAutoFit/>
          </a:bodyPr>
          <a:lstStyle/>
          <a:p>
            <a:pPr rtl="0" fontAlgn="base">
              <a:lnSpc>
                <a:spcPct val="150000"/>
              </a:lnSpc>
              <a:spcBef>
                <a:spcPts val="0"/>
              </a:spcBef>
              <a:spcAft>
                <a:spcPts val="0"/>
              </a:spcAft>
            </a:pPr>
            <a:r>
              <a:rPr lang="el-GR" sz="1500" b="1" u="sng" dirty="0" err="1">
                <a:solidFill>
                  <a:schemeClr val="accent4">
                    <a:lumMod val="50000"/>
                  </a:schemeClr>
                </a:solidFill>
              </a:rPr>
              <a:t>Κάρτ</a:t>
            </a:r>
            <a:r>
              <a:rPr lang="el-GR" sz="1500" b="1" u="sng" dirty="0">
                <a:solidFill>
                  <a:schemeClr val="accent4">
                    <a:lumMod val="50000"/>
                  </a:schemeClr>
                </a:solidFill>
              </a:rPr>
              <a:t> </a:t>
            </a:r>
            <a:r>
              <a:rPr lang="el-GR" sz="1500" b="1" u="sng" dirty="0" err="1">
                <a:solidFill>
                  <a:schemeClr val="accent4">
                    <a:lumMod val="50000"/>
                  </a:schemeClr>
                </a:solidFill>
              </a:rPr>
              <a:t>ποστάλ</a:t>
            </a:r>
            <a:endParaRPr lang="el-GR" sz="1500" b="1" u="sng" dirty="0">
              <a:solidFill>
                <a:schemeClr val="accent4">
                  <a:lumMod val="50000"/>
                </a:schemeClr>
              </a:solidFill>
            </a:endParaRPr>
          </a:p>
          <a:p>
            <a:pPr marL="742950" lvl="1" indent="-285750" rtl="0" fontAlgn="base">
              <a:lnSpc>
                <a:spcPct val="150000"/>
              </a:lnSpc>
              <a:spcBef>
                <a:spcPts val="970"/>
              </a:spcBef>
              <a:spcAft>
                <a:spcPts val="0"/>
              </a:spcAft>
              <a:buFont typeface="Arial" panose="020B0604020202020204" pitchFamily="34" charset="0"/>
              <a:buChar char="•"/>
            </a:pPr>
            <a:r>
              <a:rPr lang="el-GR" sz="1500" dirty="0">
                <a:solidFill>
                  <a:schemeClr val="accent4">
                    <a:lumMod val="50000"/>
                  </a:schemeClr>
                </a:solidFill>
              </a:rPr>
              <a:t>Σημειώματα προτάσεων, παραπόνων, προβλημάτων </a:t>
            </a:r>
            <a:r>
              <a:rPr lang="el-GR" sz="1500" dirty="0" err="1">
                <a:solidFill>
                  <a:schemeClr val="accent4">
                    <a:lumMod val="50000"/>
                  </a:schemeClr>
                </a:solidFill>
              </a:rPr>
              <a:t>κλπ</a:t>
            </a:r>
            <a:endParaRPr lang="el-GR" sz="1500" dirty="0">
              <a:solidFill>
                <a:schemeClr val="accent4">
                  <a:lumMod val="50000"/>
                </a:schemeClr>
              </a:solidFill>
            </a:endParaRPr>
          </a:p>
          <a:p>
            <a:pPr marL="742950" lvl="1" indent="-285750" rtl="0" fontAlgn="base">
              <a:lnSpc>
                <a:spcPct val="150000"/>
              </a:lnSpc>
              <a:spcBef>
                <a:spcPts val="970"/>
              </a:spcBef>
              <a:spcAft>
                <a:spcPts val="0"/>
              </a:spcAft>
              <a:buFont typeface="Arial" panose="020B0604020202020204" pitchFamily="34" charset="0"/>
              <a:buChar char="•"/>
            </a:pPr>
            <a:r>
              <a:rPr lang="el-GR" sz="1500" dirty="0">
                <a:solidFill>
                  <a:schemeClr val="accent4">
                    <a:lumMod val="50000"/>
                  </a:schemeClr>
                </a:solidFill>
              </a:rPr>
              <a:t>Ανώνυμα ή επώνυμα</a:t>
            </a:r>
          </a:p>
          <a:p>
            <a:pPr marL="742950" lvl="1" indent="-285750" rtl="0" fontAlgn="base">
              <a:lnSpc>
                <a:spcPct val="150000"/>
              </a:lnSpc>
              <a:spcBef>
                <a:spcPts val="970"/>
              </a:spcBef>
              <a:spcAft>
                <a:spcPts val="0"/>
              </a:spcAft>
              <a:buFont typeface="Arial" panose="020B0604020202020204" pitchFamily="34" charset="0"/>
              <a:buChar char="•"/>
            </a:pPr>
            <a:r>
              <a:rPr lang="el-GR" sz="1500" dirty="0">
                <a:solidFill>
                  <a:schemeClr val="accent4">
                    <a:lumMod val="50000"/>
                  </a:schemeClr>
                </a:solidFill>
              </a:rPr>
              <a:t>Εκτόνωση και επεξεργασία συναισθημάτων μέσω γραπτού λόγου που οδηγούσε τις περισσότερες φορές στον κατευνασμό της έντασης</a:t>
            </a:r>
          </a:p>
        </p:txBody>
      </p:sp>
    </p:spTree>
    <p:extLst>
      <p:ext uri="{BB962C8B-B14F-4D97-AF65-F5344CB8AC3E}">
        <p14:creationId xmlns:p14="http://schemas.microsoft.com/office/powerpoint/2010/main" val="2041072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13663CA-BA5A-41E7-1FBE-D38846DFEF75}"/>
              </a:ext>
            </a:extLst>
          </p:cNvPr>
          <p:cNvSpPr>
            <a:spLocks noGrp="1"/>
          </p:cNvSpPr>
          <p:nvPr>
            <p:ph type="title"/>
          </p:nvPr>
        </p:nvSpPr>
        <p:spPr>
          <a:xfrm>
            <a:off x="5968951" y="803562"/>
            <a:ext cx="4518122" cy="1173019"/>
          </a:xfrm>
        </p:spPr>
        <p:txBody>
          <a:bodyPr/>
          <a:lstStyle/>
          <a:p>
            <a:pPr algn="ctr"/>
            <a:r>
              <a:rPr lang="el-GR" sz="3200" b="1" dirty="0" err="1">
                <a:solidFill>
                  <a:schemeClr val="accent4">
                    <a:lumMod val="50000"/>
                  </a:schemeClr>
                </a:solidFill>
              </a:rPr>
              <a:t>Παιδαγωγικο</a:t>
            </a:r>
            <a:r>
              <a:rPr lang="el-GR" b="1" dirty="0">
                <a:solidFill>
                  <a:schemeClr val="accent4">
                    <a:lumMod val="50000"/>
                  </a:schemeClr>
                </a:solidFill>
              </a:rPr>
              <a:t> </a:t>
            </a:r>
            <a:r>
              <a:rPr lang="el-GR" sz="3200" b="1" dirty="0" err="1">
                <a:solidFill>
                  <a:schemeClr val="accent4">
                    <a:lumMod val="50000"/>
                  </a:schemeClr>
                </a:solidFill>
              </a:rPr>
              <a:t>εργο</a:t>
            </a:r>
            <a:endParaRPr lang="en-US" sz="3200" b="1" dirty="0">
              <a:solidFill>
                <a:schemeClr val="accent4">
                  <a:lumMod val="50000"/>
                </a:schemeClr>
              </a:solidFill>
            </a:endParaRPr>
          </a:p>
        </p:txBody>
      </p:sp>
      <p:sp>
        <p:nvSpPr>
          <p:cNvPr id="11" name="Text Placeholder 10">
            <a:extLst>
              <a:ext uri="{FF2B5EF4-FFF2-40B4-BE49-F238E27FC236}">
                <a16:creationId xmlns:a16="http://schemas.microsoft.com/office/drawing/2014/main" id="{02CEC6EF-006F-693B-5D79-47FD797CB22B}"/>
              </a:ext>
            </a:extLst>
          </p:cNvPr>
          <p:cNvSpPr>
            <a:spLocks noGrp="1"/>
          </p:cNvSpPr>
          <p:nvPr>
            <p:ph type="body" sz="quarter" idx="29"/>
          </p:nvPr>
        </p:nvSpPr>
        <p:spPr>
          <a:xfrm>
            <a:off x="4267201" y="1616364"/>
            <a:ext cx="6253018" cy="4920961"/>
          </a:xfrm>
        </p:spPr>
        <p:txBody>
          <a:bodyPr/>
          <a:lstStyle/>
          <a:p>
            <a:pPr rtl="0" fontAlgn="base">
              <a:spcBef>
                <a:spcPts val="0"/>
              </a:spcBef>
              <a:spcAft>
                <a:spcPts val="0"/>
              </a:spcAft>
            </a:pPr>
            <a:r>
              <a:rPr lang="el-GR" b="1" u="sng" dirty="0">
                <a:solidFill>
                  <a:schemeClr val="accent4">
                    <a:lumMod val="50000"/>
                  </a:schemeClr>
                </a:solidFill>
              </a:rPr>
              <a:t>Στοιχήματα</a:t>
            </a:r>
            <a:r>
              <a:rPr lang="el-GR" sz="1700" b="0" i="0" u="none" strike="noStrike" dirty="0">
                <a:solidFill>
                  <a:schemeClr val="accent4">
                    <a:lumMod val="50000"/>
                  </a:schemeClr>
                </a:solidFill>
                <a:effectLst/>
                <a:latin typeface="Roboto" panose="02000000000000000000" pitchFamily="2" charset="0"/>
              </a:rPr>
              <a:t> </a:t>
            </a:r>
            <a:endParaRPr lang="el-GR" sz="2760" b="0" i="0" u="none" strike="noStrike" dirty="0">
              <a:solidFill>
                <a:schemeClr val="accent4">
                  <a:lumMod val="50000"/>
                </a:schemeClr>
              </a:solidFill>
              <a:effectLst/>
              <a:latin typeface="Roboto" panose="02000000000000000000" pitchFamily="2" charset="0"/>
            </a:endParaRPr>
          </a:p>
          <a:p>
            <a:pPr marL="742950" lvl="1" indent="-285750" rtl="0" fontAlgn="base">
              <a:spcBef>
                <a:spcPts val="970"/>
              </a:spcBef>
              <a:spcAft>
                <a:spcPts val="0"/>
              </a:spcAft>
              <a:buFont typeface="Arial" panose="020B0604020202020204" pitchFamily="34" charset="0"/>
              <a:buChar char="•"/>
            </a:pPr>
            <a:r>
              <a:rPr lang="el-GR" sz="1500" dirty="0">
                <a:solidFill>
                  <a:schemeClr val="accent4">
                    <a:lumMod val="50000"/>
                  </a:schemeClr>
                </a:solidFill>
              </a:rPr>
              <a:t>Στοιχημάτιζαν για σκοπούς που ήθελαν να επιτύχουν</a:t>
            </a:r>
          </a:p>
          <a:p>
            <a:pPr marL="742950" lvl="1" indent="-285750" rtl="0" fontAlgn="base">
              <a:spcBef>
                <a:spcPts val="970"/>
              </a:spcBef>
              <a:spcAft>
                <a:spcPts val="0"/>
              </a:spcAft>
              <a:buFont typeface="Arial" panose="020B0604020202020204" pitchFamily="34" charset="0"/>
              <a:buChar char="•"/>
            </a:pPr>
            <a:r>
              <a:rPr lang="el-GR" sz="1500" dirty="0">
                <a:solidFill>
                  <a:schemeClr val="accent4">
                    <a:lumMod val="50000"/>
                  </a:schemeClr>
                </a:solidFill>
              </a:rPr>
              <a:t>Προσωπικό συμβόλαιο με τον εαυτό τους και όχι εργαλείο πίεσης </a:t>
            </a:r>
          </a:p>
          <a:p>
            <a:pPr marL="742950" lvl="1" indent="-285750" rtl="0" fontAlgn="base">
              <a:spcBef>
                <a:spcPts val="970"/>
              </a:spcBef>
              <a:spcAft>
                <a:spcPts val="0"/>
              </a:spcAft>
              <a:buFont typeface="Arial" panose="020B0604020202020204" pitchFamily="34" charset="0"/>
              <a:buChar char="•"/>
            </a:pPr>
            <a:r>
              <a:rPr lang="el-GR" sz="1500" dirty="0">
                <a:solidFill>
                  <a:schemeClr val="accent4">
                    <a:lumMod val="50000"/>
                  </a:schemeClr>
                </a:solidFill>
              </a:rPr>
              <a:t>Δημοκρατική αυτοδιαχείριση βασισμένη στη δημιουργία μικρών, συμβολικών "προκλήσεων" που τα παιδιά μπορούσαν να θέσουν στον εαυτό τους ή στους άλλους</a:t>
            </a:r>
          </a:p>
          <a:p>
            <a:pPr marL="742950" lvl="1" indent="-285750" rtl="0" fontAlgn="base">
              <a:spcBef>
                <a:spcPts val="970"/>
              </a:spcBef>
              <a:spcAft>
                <a:spcPts val="0"/>
              </a:spcAft>
              <a:buFont typeface="Arial" panose="020B0604020202020204" pitchFamily="34" charset="0"/>
              <a:buChar char="•"/>
            </a:pPr>
            <a:r>
              <a:rPr lang="el-GR" sz="1500" dirty="0">
                <a:solidFill>
                  <a:schemeClr val="accent4">
                    <a:lumMod val="50000"/>
                  </a:schemeClr>
                </a:solidFill>
              </a:rPr>
              <a:t>Οι συμμαθητές και οι παιδαγωγοί παρείχαν ενθάρρυνση, χωρίς κριτική ή τιμωρία αν το στοίχημα αποτύγχανε</a:t>
            </a:r>
          </a:p>
          <a:p>
            <a:pPr marL="742950" lvl="1" indent="-285750" rtl="0" fontAlgn="base">
              <a:spcBef>
                <a:spcPts val="970"/>
              </a:spcBef>
              <a:spcAft>
                <a:spcPts val="0"/>
              </a:spcAft>
              <a:buFont typeface="Arial" panose="020B0604020202020204" pitchFamily="34" charset="0"/>
              <a:buChar char="•"/>
            </a:pPr>
            <a:r>
              <a:rPr lang="el-GR" sz="1500" dirty="0">
                <a:solidFill>
                  <a:schemeClr val="accent4">
                    <a:lumMod val="50000"/>
                  </a:schemeClr>
                </a:solidFill>
              </a:rPr>
              <a:t>Το αποτέλεσμα κρινόταν όχι μόνο από την προσπάθεια αλλά και από τη δέσμευση που έδειξε το παιδί. </a:t>
            </a:r>
          </a:p>
          <a:p>
            <a:br>
              <a:rPr lang="el-GR" b="0" dirty="0">
                <a:effectLst/>
              </a:rPr>
            </a:br>
            <a:endParaRPr lang="en-US" dirty="0"/>
          </a:p>
        </p:txBody>
      </p:sp>
      <p:sp>
        <p:nvSpPr>
          <p:cNvPr id="4" name="Footer Placeholder 3">
            <a:extLst>
              <a:ext uri="{FF2B5EF4-FFF2-40B4-BE49-F238E27FC236}">
                <a16:creationId xmlns:a16="http://schemas.microsoft.com/office/drawing/2014/main" id="{8A610345-FF40-D90A-5C88-A462A10E487B}"/>
              </a:ext>
            </a:extLst>
          </p:cNvPr>
          <p:cNvSpPr>
            <a:spLocks noGrp="1"/>
          </p:cNvSpPr>
          <p:nvPr>
            <p:ph type="ftr" sz="quarter" idx="30"/>
          </p:nvPr>
        </p:nvSpPr>
        <p:spPr/>
        <p:txBody>
          <a:bodyPr/>
          <a:lstStyle/>
          <a:p>
            <a:r>
              <a:rPr lang="en-US" noProof="0"/>
              <a:t>Presentation title</a:t>
            </a:r>
            <a:endParaRPr lang="en-US" noProof="0" dirty="0"/>
          </a:p>
        </p:txBody>
      </p:sp>
    </p:spTree>
    <p:extLst>
      <p:ext uri="{BB962C8B-B14F-4D97-AF65-F5344CB8AC3E}">
        <p14:creationId xmlns:p14="http://schemas.microsoft.com/office/powerpoint/2010/main" val="3243694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DE8A6E8-641C-A841-B9B6-C0D205F5CFF2}"/>
              </a:ext>
            </a:extLst>
          </p:cNvPr>
          <p:cNvSpPr>
            <a:spLocks noGrp="1"/>
          </p:cNvSpPr>
          <p:nvPr>
            <p:ph type="title"/>
          </p:nvPr>
        </p:nvSpPr>
        <p:spPr>
          <a:xfrm>
            <a:off x="2380672" y="93473"/>
            <a:ext cx="5969001" cy="608492"/>
          </a:xfrm>
        </p:spPr>
        <p:txBody>
          <a:bodyPr/>
          <a:lstStyle/>
          <a:p>
            <a:pPr algn="ctr"/>
            <a:r>
              <a:rPr lang="el-GR" b="1" dirty="0" err="1">
                <a:solidFill>
                  <a:schemeClr val="accent4">
                    <a:lumMod val="50000"/>
                  </a:schemeClr>
                </a:solidFill>
              </a:rPr>
              <a:t>Παιδαγωγικο</a:t>
            </a:r>
            <a:r>
              <a:rPr lang="el-GR" b="1" dirty="0">
                <a:solidFill>
                  <a:schemeClr val="accent4">
                    <a:lumMod val="50000"/>
                  </a:schemeClr>
                </a:solidFill>
              </a:rPr>
              <a:t> </a:t>
            </a:r>
            <a:r>
              <a:rPr lang="el-GR" b="1" dirty="0" err="1">
                <a:solidFill>
                  <a:schemeClr val="accent4">
                    <a:lumMod val="50000"/>
                  </a:schemeClr>
                </a:solidFill>
              </a:rPr>
              <a:t>εργο</a:t>
            </a:r>
            <a:endParaRPr lang="el-GR" dirty="0">
              <a:solidFill>
                <a:schemeClr val="accent4">
                  <a:lumMod val="50000"/>
                </a:schemeClr>
              </a:solidFill>
            </a:endParaRPr>
          </a:p>
        </p:txBody>
      </p:sp>
      <p:sp>
        <p:nvSpPr>
          <p:cNvPr id="3" name="Θέση κειμένου 2">
            <a:extLst>
              <a:ext uri="{FF2B5EF4-FFF2-40B4-BE49-F238E27FC236}">
                <a16:creationId xmlns:a16="http://schemas.microsoft.com/office/drawing/2014/main" id="{6747B816-112A-A364-C80B-157739858FF1}"/>
              </a:ext>
            </a:extLst>
          </p:cNvPr>
          <p:cNvSpPr>
            <a:spLocks noGrp="1"/>
          </p:cNvSpPr>
          <p:nvPr>
            <p:ph type="body" sz="quarter" idx="28"/>
          </p:nvPr>
        </p:nvSpPr>
        <p:spPr>
          <a:xfrm>
            <a:off x="1287328" y="3597472"/>
            <a:ext cx="7607289" cy="2295330"/>
          </a:xfrm>
        </p:spPr>
        <p:txBody>
          <a:bodyPr/>
          <a:lstStyle/>
          <a:p>
            <a:pPr fontAlgn="base">
              <a:lnSpc>
                <a:spcPct val="150000"/>
              </a:lnSpc>
              <a:spcBef>
                <a:spcPts val="1044"/>
              </a:spcBef>
              <a:spcAft>
                <a:spcPts val="0"/>
              </a:spcAft>
            </a:pPr>
            <a:r>
              <a:rPr lang="el-GR" sz="1500" b="1" u="sng" dirty="0">
                <a:solidFill>
                  <a:schemeClr val="accent4">
                    <a:lumMod val="50000"/>
                  </a:schemeClr>
                </a:solidFill>
              </a:rPr>
              <a:t>Παιδική εφημερίδα</a:t>
            </a:r>
          </a:p>
          <a:p>
            <a:pPr lvl="1" fontAlgn="base">
              <a:lnSpc>
                <a:spcPct val="150000"/>
              </a:lnSpc>
              <a:spcBef>
                <a:spcPts val="970"/>
              </a:spcBef>
              <a:spcAft>
                <a:spcPts val="0"/>
              </a:spcAft>
              <a:buFont typeface="Arial" panose="020B0604020202020204" pitchFamily="34" charset="0"/>
              <a:buChar char="•"/>
            </a:pPr>
            <a:r>
              <a:rPr lang="el-GR" sz="1500" dirty="0">
                <a:solidFill>
                  <a:schemeClr val="accent4">
                    <a:lumMod val="50000"/>
                  </a:schemeClr>
                </a:solidFill>
              </a:rPr>
              <a:t>Έντυπη έκδοση με τις σκέψεις, τους προβληματισμούς τους, ιστορίες, ποιήματα </a:t>
            </a:r>
          </a:p>
          <a:p>
            <a:pPr lvl="1" fontAlgn="base">
              <a:lnSpc>
                <a:spcPct val="150000"/>
              </a:lnSpc>
              <a:spcBef>
                <a:spcPts val="970"/>
              </a:spcBef>
              <a:spcAft>
                <a:spcPts val="0"/>
              </a:spcAft>
              <a:buFont typeface="Arial" panose="020B0604020202020204" pitchFamily="34" charset="0"/>
              <a:buChar char="•"/>
            </a:pPr>
            <a:r>
              <a:rPr lang="el-GR" sz="1500" dirty="0">
                <a:solidFill>
                  <a:schemeClr val="accent4">
                    <a:lumMod val="50000"/>
                  </a:schemeClr>
                </a:solidFill>
              </a:rPr>
              <a:t>Κατανόηση της σημασίας της ελεύθερης έκφρασης και της συλλογικής δημιουργίας</a:t>
            </a:r>
          </a:p>
          <a:p>
            <a:pPr lvl="1" fontAlgn="base">
              <a:lnSpc>
                <a:spcPct val="150000"/>
              </a:lnSpc>
              <a:spcBef>
                <a:spcPts val="970"/>
              </a:spcBef>
              <a:spcAft>
                <a:spcPts val="0"/>
              </a:spcAft>
              <a:buFont typeface="Arial" panose="020B0604020202020204" pitchFamily="34" charset="0"/>
              <a:buChar char="•"/>
            </a:pPr>
            <a:r>
              <a:rPr lang="el-GR" sz="1500" dirty="0">
                <a:solidFill>
                  <a:schemeClr val="accent4">
                    <a:lumMod val="50000"/>
                  </a:schemeClr>
                </a:solidFill>
              </a:rPr>
              <a:t>Ανάπτυξη πρακτικών ικανοτήτων (εικονογράφηση, γραφή)</a:t>
            </a:r>
          </a:p>
          <a:p>
            <a:br>
              <a:rPr lang="el-GR" b="0" dirty="0">
                <a:effectLst/>
              </a:rPr>
            </a:br>
            <a:endParaRPr lang="el-GR" dirty="0"/>
          </a:p>
        </p:txBody>
      </p:sp>
      <p:sp>
        <p:nvSpPr>
          <p:cNvPr id="8" name="TextBox 7">
            <a:extLst>
              <a:ext uri="{FF2B5EF4-FFF2-40B4-BE49-F238E27FC236}">
                <a16:creationId xmlns:a16="http://schemas.microsoft.com/office/drawing/2014/main" id="{7B0B8426-8762-1594-9EEF-E837D87444DC}"/>
              </a:ext>
            </a:extLst>
          </p:cNvPr>
          <p:cNvSpPr txBox="1"/>
          <p:nvPr/>
        </p:nvSpPr>
        <p:spPr>
          <a:xfrm>
            <a:off x="517235" y="965198"/>
            <a:ext cx="7703129" cy="1977464"/>
          </a:xfrm>
          <a:prstGeom prst="rect">
            <a:avLst/>
          </a:prstGeom>
          <a:noFill/>
        </p:spPr>
        <p:txBody>
          <a:bodyPr wrap="square" rtlCol="0">
            <a:spAutoFit/>
          </a:bodyPr>
          <a:lstStyle/>
          <a:p>
            <a:pPr fontAlgn="base">
              <a:lnSpc>
                <a:spcPct val="150000"/>
              </a:lnSpc>
            </a:pPr>
            <a:r>
              <a:rPr lang="el-GR" sz="1500" b="1" u="sng" dirty="0">
                <a:solidFill>
                  <a:schemeClr val="accent4">
                    <a:lumMod val="50000"/>
                  </a:schemeClr>
                </a:solidFill>
              </a:rPr>
              <a:t>Δημοψηφίσματα</a:t>
            </a:r>
          </a:p>
          <a:p>
            <a:pPr marL="742950" lvl="1" indent="-285750" fontAlgn="base">
              <a:spcBef>
                <a:spcPts val="970"/>
              </a:spcBef>
              <a:buClr>
                <a:schemeClr val="tx1"/>
              </a:buClr>
              <a:buSzPct val="80000"/>
              <a:buFont typeface="Arial" panose="020B0604020202020204" pitchFamily="34" charset="0"/>
              <a:buChar char="•"/>
            </a:pPr>
            <a:r>
              <a:rPr lang="el-GR" sz="1500" dirty="0">
                <a:solidFill>
                  <a:schemeClr val="accent4">
                    <a:lumMod val="50000"/>
                  </a:schemeClr>
                </a:solidFill>
              </a:rPr>
              <a:t>Ψήφιση για διάφορα ζητήματα που αφορούσαν την καθημερινότητα</a:t>
            </a:r>
          </a:p>
          <a:p>
            <a:pPr marL="742950" lvl="1" indent="-285750" fontAlgn="base">
              <a:lnSpc>
                <a:spcPct val="150000"/>
              </a:lnSpc>
              <a:spcBef>
                <a:spcPts val="970"/>
              </a:spcBef>
              <a:buClr>
                <a:schemeClr val="tx1"/>
              </a:buClr>
              <a:buSzPct val="80000"/>
              <a:buFont typeface="Arial" panose="020B0604020202020204" pitchFamily="34" charset="0"/>
              <a:buChar char="•"/>
            </a:pPr>
            <a:r>
              <a:rPr lang="el-GR" sz="1500" dirty="0">
                <a:solidFill>
                  <a:schemeClr val="accent4">
                    <a:lumMod val="50000"/>
                  </a:schemeClr>
                </a:solidFill>
              </a:rPr>
              <a:t>Εξοικείωση με τη διαδικασία της ψηφοφορίας, της διαβούλευσης και της αποδοχής της πλειοψηφικής απόφασης, </a:t>
            </a:r>
          </a:p>
          <a:p>
            <a:pPr marL="742950" lvl="1" indent="-285750" fontAlgn="base">
              <a:spcBef>
                <a:spcPts val="970"/>
              </a:spcBef>
              <a:buClr>
                <a:schemeClr val="tx1"/>
              </a:buClr>
              <a:buSzPct val="80000"/>
              <a:buFont typeface="Arial" panose="020B0604020202020204" pitchFamily="34" charset="0"/>
              <a:buChar char="•"/>
            </a:pPr>
            <a:r>
              <a:rPr lang="el-GR" sz="1500" dirty="0">
                <a:solidFill>
                  <a:schemeClr val="accent4">
                    <a:lumMod val="50000"/>
                  </a:schemeClr>
                </a:solidFill>
              </a:rPr>
              <a:t>Καλλιέργεια δημοκρατικών αξιών και σεβασμού στις διαφορετικές απόψεις</a:t>
            </a:r>
          </a:p>
        </p:txBody>
      </p:sp>
    </p:spTree>
    <p:extLst>
      <p:ext uri="{BB962C8B-B14F-4D97-AF65-F5344CB8AC3E}">
        <p14:creationId xmlns:p14="http://schemas.microsoft.com/office/powerpoint/2010/main" val="27817540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Θέση εικόνας 18">
            <a:extLst>
              <a:ext uri="{FF2B5EF4-FFF2-40B4-BE49-F238E27FC236}">
                <a16:creationId xmlns:a16="http://schemas.microsoft.com/office/drawing/2014/main" id="{6EC39EC8-A49E-3973-413D-8245407C0577}"/>
              </a:ext>
            </a:extLst>
          </p:cNvPr>
          <p:cNvPicPr>
            <a:picLocks noGrp="1" noChangeAspect="1"/>
          </p:cNvPicPr>
          <p:nvPr>
            <p:ph type="pic" sz="quarter" idx="51"/>
          </p:nvPr>
        </p:nvPicPr>
        <p:blipFill>
          <a:blip r:embed="rId2"/>
          <a:srcRect l="15041" r="15041"/>
          <a:stretch/>
        </p:blipFill>
        <p:spPr>
          <a:xfrm>
            <a:off x="6344587" y="1155313"/>
            <a:ext cx="5080795" cy="4221656"/>
          </a:xfrm>
          <a:prstGeom prst="rect">
            <a:avLst/>
          </a:prstGeom>
        </p:spPr>
      </p:pic>
      <p:sp>
        <p:nvSpPr>
          <p:cNvPr id="11" name="TextBox 10">
            <a:extLst>
              <a:ext uri="{FF2B5EF4-FFF2-40B4-BE49-F238E27FC236}">
                <a16:creationId xmlns:a16="http://schemas.microsoft.com/office/drawing/2014/main" id="{65572E47-A945-095D-0F91-7F7E6E1542D7}"/>
              </a:ext>
            </a:extLst>
          </p:cNvPr>
          <p:cNvSpPr txBox="1"/>
          <p:nvPr/>
        </p:nvSpPr>
        <p:spPr>
          <a:xfrm>
            <a:off x="73891" y="117475"/>
            <a:ext cx="7397533" cy="1323439"/>
          </a:xfrm>
          <a:prstGeom prst="rect">
            <a:avLst/>
          </a:prstGeom>
          <a:noFill/>
        </p:spPr>
        <p:txBody>
          <a:bodyPr wrap="square" rtlCol="0">
            <a:spAutoFit/>
          </a:bodyPr>
          <a:lstStyle/>
          <a:p>
            <a:pPr algn="ctr"/>
            <a:r>
              <a:rPr lang="el-GR" sz="4000" b="0" i="0" u="none" strike="noStrike" dirty="0">
                <a:solidFill>
                  <a:schemeClr val="accent4">
                    <a:lumMod val="50000"/>
                  </a:schemeClr>
                </a:solidFill>
                <a:effectLst/>
                <a:latin typeface="Merriweather" panose="00000500000000000000" pitchFamily="2" charset="0"/>
              </a:rPr>
              <a:t>"Πώς να αγαπάμε το παιδί."</a:t>
            </a:r>
            <a:endParaRPr lang="el-GR" sz="4000" dirty="0">
              <a:solidFill>
                <a:schemeClr val="accent4">
                  <a:lumMod val="50000"/>
                </a:schemeClr>
              </a:solidFill>
            </a:endParaRPr>
          </a:p>
          <a:p>
            <a:pPr algn="ctr"/>
            <a:endParaRPr lang="el-GR" sz="4000" dirty="0"/>
          </a:p>
        </p:txBody>
      </p:sp>
      <p:sp>
        <p:nvSpPr>
          <p:cNvPr id="15" name="TextBox 14">
            <a:extLst>
              <a:ext uri="{FF2B5EF4-FFF2-40B4-BE49-F238E27FC236}">
                <a16:creationId xmlns:a16="http://schemas.microsoft.com/office/drawing/2014/main" id="{31394F2F-CD51-9556-4277-72A86B208A37}"/>
              </a:ext>
            </a:extLst>
          </p:cNvPr>
          <p:cNvSpPr txBox="1"/>
          <p:nvPr/>
        </p:nvSpPr>
        <p:spPr>
          <a:xfrm>
            <a:off x="230909" y="1481031"/>
            <a:ext cx="6530109" cy="3895938"/>
          </a:xfrm>
          <a:prstGeom prst="rect">
            <a:avLst/>
          </a:prstGeom>
          <a:noFill/>
        </p:spPr>
        <p:txBody>
          <a:bodyPr wrap="square" rtlCol="0">
            <a:spAutoFit/>
          </a:bodyPr>
          <a:lstStyle/>
          <a:p>
            <a:pPr rtl="0" fontAlgn="base">
              <a:spcBef>
                <a:spcPts val="0"/>
              </a:spcBef>
              <a:spcAft>
                <a:spcPts val="0"/>
              </a:spcAft>
            </a:pPr>
            <a:r>
              <a:rPr lang="el-GR" sz="1600" b="1" u="sng" dirty="0">
                <a:solidFill>
                  <a:schemeClr val="accent4">
                    <a:lumMod val="50000"/>
                  </a:schemeClr>
                </a:solidFill>
              </a:rPr>
              <a:t>Το δικαίωμα του παιδιού </a:t>
            </a:r>
          </a:p>
          <a:p>
            <a:pPr marL="742950" lvl="1" indent="-285750" rtl="0" fontAlgn="base">
              <a:spcBef>
                <a:spcPts val="940"/>
              </a:spcBef>
              <a:spcAft>
                <a:spcPts val="0"/>
              </a:spcAft>
              <a:buFont typeface="Arial" panose="020B0604020202020204" pitchFamily="34" charset="0"/>
              <a:buChar char="•"/>
            </a:pPr>
            <a:r>
              <a:rPr lang="el-GR" sz="1600" dirty="0">
                <a:solidFill>
                  <a:schemeClr val="accent4">
                    <a:lumMod val="50000"/>
                  </a:schemeClr>
                </a:solidFill>
              </a:rPr>
              <a:t>να πεθάνει</a:t>
            </a:r>
          </a:p>
          <a:p>
            <a:pPr marL="742950" lvl="1" indent="-285750" rtl="0" fontAlgn="base">
              <a:spcBef>
                <a:spcPts val="940"/>
              </a:spcBef>
              <a:spcAft>
                <a:spcPts val="0"/>
              </a:spcAft>
              <a:buFont typeface="Arial" panose="020B0604020202020204" pitchFamily="34" charset="0"/>
              <a:buChar char="•"/>
            </a:pPr>
            <a:r>
              <a:rPr lang="el-GR" sz="1600" dirty="0">
                <a:solidFill>
                  <a:schemeClr val="accent4">
                    <a:lumMod val="50000"/>
                  </a:schemeClr>
                </a:solidFill>
              </a:rPr>
              <a:t>τη σημερινή ημέρα</a:t>
            </a:r>
          </a:p>
          <a:p>
            <a:pPr marL="742950" lvl="1" indent="-285750" rtl="0" fontAlgn="base">
              <a:spcBef>
                <a:spcPts val="940"/>
              </a:spcBef>
              <a:spcAft>
                <a:spcPts val="0"/>
              </a:spcAft>
              <a:buFont typeface="Arial" panose="020B0604020202020204" pitchFamily="34" charset="0"/>
              <a:buChar char="•"/>
            </a:pPr>
            <a:r>
              <a:rPr lang="el-GR" sz="1600" dirty="0">
                <a:solidFill>
                  <a:schemeClr val="accent4">
                    <a:lumMod val="50000"/>
                  </a:schemeClr>
                </a:solidFill>
              </a:rPr>
              <a:t>να είναι αυτό που είναι</a:t>
            </a:r>
          </a:p>
          <a:p>
            <a:pPr rtl="0" fontAlgn="base">
              <a:spcBef>
                <a:spcPts val="1008"/>
              </a:spcBef>
              <a:spcAft>
                <a:spcPts val="0"/>
              </a:spcAft>
            </a:pPr>
            <a:endParaRPr lang="el-GR" sz="1600" b="1" u="sng" dirty="0">
              <a:solidFill>
                <a:schemeClr val="accent4">
                  <a:lumMod val="50000"/>
                </a:schemeClr>
              </a:solidFill>
            </a:endParaRPr>
          </a:p>
          <a:p>
            <a:pPr rtl="0" fontAlgn="base">
              <a:spcBef>
                <a:spcPts val="1008"/>
              </a:spcBef>
              <a:spcAft>
                <a:spcPts val="0"/>
              </a:spcAft>
            </a:pPr>
            <a:r>
              <a:rPr lang="el-GR" sz="1600" b="1" u="sng" dirty="0">
                <a:solidFill>
                  <a:schemeClr val="accent4">
                    <a:lumMod val="50000"/>
                  </a:schemeClr>
                </a:solidFill>
              </a:rPr>
              <a:t>Βάσει των παραπάνω επιδίωκε τα παιδιά</a:t>
            </a:r>
          </a:p>
          <a:p>
            <a:pPr marL="742950" lvl="1" indent="-285750" rtl="0" fontAlgn="base">
              <a:spcBef>
                <a:spcPts val="940"/>
              </a:spcBef>
              <a:spcAft>
                <a:spcPts val="0"/>
              </a:spcAft>
              <a:buFont typeface="Arial" panose="020B0604020202020204" pitchFamily="34" charset="0"/>
              <a:buChar char="•"/>
            </a:pPr>
            <a:r>
              <a:rPr lang="el-GR" sz="1600" dirty="0">
                <a:solidFill>
                  <a:schemeClr val="accent4">
                    <a:lumMod val="50000"/>
                  </a:schemeClr>
                </a:solidFill>
              </a:rPr>
              <a:t>Να είναι ελεύθερα</a:t>
            </a:r>
          </a:p>
          <a:p>
            <a:pPr marL="742950" lvl="1" indent="-285750" rtl="0" fontAlgn="base">
              <a:spcBef>
                <a:spcPts val="940"/>
              </a:spcBef>
              <a:spcAft>
                <a:spcPts val="0"/>
              </a:spcAft>
              <a:buFont typeface="Arial" panose="020B0604020202020204" pitchFamily="34" charset="0"/>
              <a:buChar char="•"/>
            </a:pPr>
            <a:r>
              <a:rPr lang="el-GR" sz="1600" dirty="0">
                <a:solidFill>
                  <a:schemeClr val="accent4">
                    <a:lumMod val="50000"/>
                  </a:schemeClr>
                </a:solidFill>
              </a:rPr>
              <a:t>Να ζουν όπως θέλουν</a:t>
            </a:r>
          </a:p>
          <a:p>
            <a:pPr marL="742950" lvl="1" indent="-285750" rtl="0" fontAlgn="base">
              <a:spcBef>
                <a:spcPts val="940"/>
              </a:spcBef>
              <a:spcAft>
                <a:spcPts val="0"/>
              </a:spcAft>
              <a:buFont typeface="Arial" panose="020B0604020202020204" pitchFamily="34" charset="0"/>
              <a:buChar char="•"/>
            </a:pPr>
            <a:r>
              <a:rPr lang="el-GR" sz="1600" dirty="0">
                <a:solidFill>
                  <a:schemeClr val="accent4">
                    <a:lumMod val="50000"/>
                  </a:schemeClr>
                </a:solidFill>
              </a:rPr>
              <a:t>Να αντιμετωπίζονται ως οντότητες </a:t>
            </a:r>
          </a:p>
          <a:p>
            <a:pPr marL="742950" lvl="1" indent="-285750" rtl="0" fontAlgn="base">
              <a:spcBef>
                <a:spcPts val="940"/>
              </a:spcBef>
              <a:spcAft>
                <a:spcPts val="0"/>
              </a:spcAft>
              <a:buFont typeface="Arial" panose="020B0604020202020204" pitchFamily="34" charset="0"/>
              <a:buChar char="•"/>
            </a:pPr>
            <a:r>
              <a:rPr lang="el-GR" sz="1600" dirty="0">
                <a:solidFill>
                  <a:schemeClr val="accent4">
                    <a:lumMod val="50000"/>
                  </a:schemeClr>
                </a:solidFill>
              </a:rPr>
              <a:t>Να υπάρχει σεβασμός στην αξία της ζωής τους</a:t>
            </a:r>
          </a:p>
          <a:p>
            <a:endParaRPr lang="el-GR" dirty="0"/>
          </a:p>
        </p:txBody>
      </p:sp>
    </p:spTree>
    <p:extLst>
      <p:ext uri="{BB962C8B-B14F-4D97-AF65-F5344CB8AC3E}">
        <p14:creationId xmlns:p14="http://schemas.microsoft.com/office/powerpoint/2010/main" val="9361305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a:extLst>
              <a:ext uri="{FF2B5EF4-FFF2-40B4-BE49-F238E27FC236}">
                <a16:creationId xmlns:a16="http://schemas.microsoft.com/office/drawing/2014/main" id="{BCD5762E-DD49-42B3-9CA8-46A4AD7193E2}"/>
              </a:ext>
            </a:extLst>
          </p:cNvPr>
          <p:cNvPicPr>
            <a:picLocks noGrp="1" noChangeAspect="1"/>
          </p:cNvPicPr>
          <p:nvPr>
            <p:ph type="pic" sz="quarter" idx="48"/>
          </p:nvPr>
        </p:nvPicPr>
        <p:blipFill>
          <a:blip r:embed="rId3"/>
          <a:srcRect t="15673" b="15673"/>
          <a:stretch/>
        </p:blipFill>
        <p:spPr/>
      </p:pic>
      <p:pic>
        <p:nvPicPr>
          <p:cNvPr id="14" name="Picture Placeholder 13">
            <a:extLst>
              <a:ext uri="{FF2B5EF4-FFF2-40B4-BE49-F238E27FC236}">
                <a16:creationId xmlns:a16="http://schemas.microsoft.com/office/drawing/2014/main" id="{496155F4-61B2-441D-9F16-788866450DA2}"/>
              </a:ext>
            </a:extLst>
          </p:cNvPr>
          <p:cNvPicPr>
            <a:picLocks noGrp="1" noChangeAspect="1"/>
          </p:cNvPicPr>
          <p:nvPr>
            <p:ph type="pic" sz="quarter" idx="49"/>
          </p:nvPr>
        </p:nvPicPr>
        <p:blipFill>
          <a:blip r:embed="rId4"/>
          <a:srcRect l="21704" r="21704"/>
          <a:stretch/>
        </p:blipFill>
        <p:spPr/>
      </p:pic>
      <p:pic>
        <p:nvPicPr>
          <p:cNvPr id="28" name="Picture Placeholder 27">
            <a:extLst>
              <a:ext uri="{FF2B5EF4-FFF2-40B4-BE49-F238E27FC236}">
                <a16:creationId xmlns:a16="http://schemas.microsoft.com/office/drawing/2014/main" id="{B746A775-E65C-70F6-9DB4-E51F7F2DAECE}"/>
              </a:ext>
            </a:extLst>
          </p:cNvPr>
          <p:cNvPicPr>
            <a:picLocks noGrp="1" noChangeAspect="1"/>
          </p:cNvPicPr>
          <p:nvPr>
            <p:ph type="pic" sz="quarter" idx="50"/>
          </p:nvPr>
        </p:nvPicPr>
        <p:blipFill>
          <a:blip r:embed="rId5"/>
          <a:srcRect l="12174" r="12174"/>
          <a:stretch/>
        </p:blipFill>
        <p:spPr/>
      </p:pic>
      <p:pic>
        <p:nvPicPr>
          <p:cNvPr id="18" name="Picture Placeholder 17">
            <a:extLst>
              <a:ext uri="{FF2B5EF4-FFF2-40B4-BE49-F238E27FC236}">
                <a16:creationId xmlns:a16="http://schemas.microsoft.com/office/drawing/2014/main" id="{1051CD21-1408-4D13-BF0B-0D7013AD2D0C}"/>
              </a:ext>
            </a:extLst>
          </p:cNvPr>
          <p:cNvPicPr>
            <a:picLocks noGrp="1" noChangeAspect="1"/>
          </p:cNvPicPr>
          <p:nvPr>
            <p:ph type="pic" sz="quarter" idx="51"/>
          </p:nvPr>
        </p:nvPicPr>
        <p:blipFill>
          <a:blip r:embed="rId6"/>
          <a:srcRect l="10315" r="10315"/>
          <a:stretch/>
        </p:blipFill>
        <p:spPr>
          <a:xfrm>
            <a:off x="3942760" y="3146795"/>
            <a:ext cx="1465840" cy="1289394"/>
          </a:xfrm>
        </p:spPr>
      </p:pic>
      <p:sp>
        <p:nvSpPr>
          <p:cNvPr id="25" name="Text Placeholder 24">
            <a:extLst>
              <a:ext uri="{FF2B5EF4-FFF2-40B4-BE49-F238E27FC236}">
                <a16:creationId xmlns:a16="http://schemas.microsoft.com/office/drawing/2014/main" id="{B993E4D5-4AD0-4740-096D-6822944C8FF6}"/>
              </a:ext>
            </a:extLst>
          </p:cNvPr>
          <p:cNvSpPr>
            <a:spLocks noGrp="1"/>
          </p:cNvSpPr>
          <p:nvPr>
            <p:ph type="body" sz="quarter" idx="27"/>
          </p:nvPr>
        </p:nvSpPr>
        <p:spPr>
          <a:xfrm>
            <a:off x="5253182" y="1282661"/>
            <a:ext cx="6938818" cy="2939747"/>
          </a:xfrm>
        </p:spPr>
        <p:txBody>
          <a:bodyPr/>
          <a:lstStyle/>
          <a:p>
            <a:br>
              <a:rPr lang="el-GR" b="0" dirty="0">
                <a:effectLst/>
              </a:rPr>
            </a:br>
            <a:endParaRPr lang="en-US" dirty="0"/>
          </a:p>
        </p:txBody>
      </p:sp>
      <p:sp>
        <p:nvSpPr>
          <p:cNvPr id="24" name="Title 23">
            <a:extLst>
              <a:ext uri="{FF2B5EF4-FFF2-40B4-BE49-F238E27FC236}">
                <a16:creationId xmlns:a16="http://schemas.microsoft.com/office/drawing/2014/main" id="{AD2C8D04-263D-9589-1CFF-A5968D7C33D7}"/>
              </a:ext>
            </a:extLst>
          </p:cNvPr>
          <p:cNvSpPr>
            <a:spLocks noGrp="1"/>
          </p:cNvSpPr>
          <p:nvPr>
            <p:ph type="title"/>
          </p:nvPr>
        </p:nvSpPr>
        <p:spPr>
          <a:xfrm>
            <a:off x="7679434" y="5762515"/>
            <a:ext cx="4706530" cy="989267"/>
          </a:xfrm>
        </p:spPr>
        <p:txBody>
          <a:bodyPr/>
          <a:lstStyle/>
          <a:p>
            <a:r>
              <a:rPr lang="el-GR" b="1" dirty="0">
                <a:solidFill>
                  <a:schemeClr val="accent4">
                    <a:lumMod val="50000"/>
                  </a:schemeClr>
                </a:solidFill>
              </a:rPr>
              <a:t>Σας </a:t>
            </a:r>
            <a:r>
              <a:rPr lang="el-GR" b="1" dirty="0" err="1">
                <a:solidFill>
                  <a:schemeClr val="accent4">
                    <a:lumMod val="50000"/>
                  </a:schemeClr>
                </a:solidFill>
              </a:rPr>
              <a:t>Ευχαριστουμε</a:t>
            </a:r>
            <a:endParaRPr lang="en-US" b="1" dirty="0">
              <a:solidFill>
                <a:schemeClr val="accent4">
                  <a:lumMod val="50000"/>
                </a:schemeClr>
              </a:solidFill>
            </a:endParaRPr>
          </a:p>
        </p:txBody>
      </p:sp>
      <p:sp>
        <p:nvSpPr>
          <p:cNvPr id="3" name="Θέση κειμένου 2">
            <a:extLst>
              <a:ext uri="{FF2B5EF4-FFF2-40B4-BE49-F238E27FC236}">
                <a16:creationId xmlns:a16="http://schemas.microsoft.com/office/drawing/2014/main" id="{1F62B665-7DDB-D699-95C6-0C5BCDEF7600}"/>
              </a:ext>
            </a:extLst>
          </p:cNvPr>
          <p:cNvSpPr txBox="1">
            <a:spLocks/>
          </p:cNvSpPr>
          <p:nvPr/>
        </p:nvSpPr>
        <p:spPr>
          <a:xfrm>
            <a:off x="5708074" y="851744"/>
            <a:ext cx="5218545" cy="3370663"/>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lnSpc>
                <a:spcPct val="250000"/>
              </a:lnSpc>
              <a:buNone/>
            </a:pPr>
            <a:r>
              <a:rPr lang="el-GR" sz="1800" b="1" i="1" dirty="0">
                <a:solidFill>
                  <a:schemeClr val="accent4">
                    <a:lumMod val="50000"/>
                  </a:schemeClr>
                </a:solidFill>
                <a:effectLst>
                  <a:outerShdw blurRad="38100" dist="38100" dir="2700000" algn="tl">
                    <a:srgbClr val="000000">
                      <a:alpha val="43137"/>
                    </a:srgbClr>
                  </a:outerShdw>
                </a:effectLst>
              </a:rPr>
              <a:t>«Γνώρισε τον εαυτό σου, πριν θελήσεις να γνωρίσεις τα παιδιά. Συνειδητοποίησε σε τι είσαι ικανός, πριν αρχίσεις να καθορίζεις τα δικαιώματα και τις υποχρεώσεις των παιδιών».</a:t>
            </a:r>
          </a:p>
        </p:txBody>
      </p:sp>
    </p:spTree>
    <p:extLst>
      <p:ext uri="{BB962C8B-B14F-4D97-AF65-F5344CB8AC3E}">
        <p14:creationId xmlns:p14="http://schemas.microsoft.com/office/powerpoint/2010/main" val="529279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EA20AA8-56BD-F70F-B4E6-538B2D264931}"/>
              </a:ext>
            </a:extLst>
          </p:cNvPr>
          <p:cNvSpPr>
            <a:spLocks noGrp="1"/>
          </p:cNvSpPr>
          <p:nvPr>
            <p:ph type="title"/>
          </p:nvPr>
        </p:nvSpPr>
        <p:spPr/>
        <p:txBody>
          <a:bodyPr/>
          <a:lstStyle/>
          <a:p>
            <a:r>
              <a:rPr lang="en-US" sz="2800" b="1" dirty="0">
                <a:solidFill>
                  <a:schemeClr val="accent3">
                    <a:lumMod val="50000"/>
                  </a:schemeClr>
                </a:solidFill>
                <a:effectLst>
                  <a:outerShdw blurRad="38100" dist="38100" dir="2700000" algn="tl">
                    <a:srgbClr val="000000">
                      <a:alpha val="43137"/>
                    </a:srgbClr>
                  </a:outerShdw>
                </a:effectLst>
              </a:rPr>
              <a:t>               </a:t>
            </a:r>
            <a:r>
              <a:rPr lang="el-GR" sz="2800" b="1" dirty="0">
                <a:solidFill>
                  <a:schemeClr val="accent3">
                    <a:lumMod val="50000"/>
                  </a:schemeClr>
                </a:solidFill>
                <a:effectLst>
                  <a:outerShdw blurRad="38100" dist="38100" dir="2700000" algn="tl">
                    <a:srgbClr val="000000">
                      <a:alpha val="43137"/>
                    </a:srgbClr>
                  </a:outerShdw>
                </a:effectLst>
              </a:rPr>
              <a:t>Ποιος </a:t>
            </a:r>
            <a:r>
              <a:rPr lang="el-GR" sz="2800" b="1" dirty="0" err="1">
                <a:solidFill>
                  <a:schemeClr val="accent3">
                    <a:lumMod val="50000"/>
                  </a:schemeClr>
                </a:solidFill>
                <a:effectLst>
                  <a:outerShdw blurRad="38100" dist="38100" dir="2700000" algn="tl">
                    <a:srgbClr val="000000">
                      <a:alpha val="43137"/>
                    </a:srgbClr>
                  </a:outerShdw>
                </a:effectLst>
              </a:rPr>
              <a:t>ηταν</a:t>
            </a:r>
            <a:r>
              <a:rPr lang="el-GR" sz="2800" b="1" dirty="0">
                <a:solidFill>
                  <a:schemeClr val="accent3">
                    <a:lumMod val="50000"/>
                  </a:schemeClr>
                </a:solidFill>
                <a:effectLst>
                  <a:outerShdw blurRad="38100" dist="38100" dir="2700000" algn="tl">
                    <a:srgbClr val="000000">
                      <a:alpha val="43137"/>
                    </a:srgbClr>
                  </a:outerShdw>
                </a:effectLst>
              </a:rPr>
              <a:t> ο </a:t>
            </a:r>
            <a:r>
              <a:rPr lang="en-US" sz="2800" b="1" dirty="0">
                <a:solidFill>
                  <a:schemeClr val="accent3">
                    <a:lumMod val="50000"/>
                  </a:schemeClr>
                </a:solidFill>
                <a:effectLst>
                  <a:outerShdw blurRad="38100" dist="38100" dir="2700000" algn="tl">
                    <a:srgbClr val="000000">
                      <a:alpha val="43137"/>
                    </a:srgbClr>
                  </a:outerShdw>
                </a:effectLst>
              </a:rPr>
              <a:t>Janusz </a:t>
            </a:r>
            <a:r>
              <a:rPr lang="en-US" sz="2800" b="1" dirty="0" err="1">
                <a:solidFill>
                  <a:schemeClr val="accent3">
                    <a:lumMod val="50000"/>
                  </a:schemeClr>
                </a:solidFill>
                <a:effectLst>
                  <a:outerShdw blurRad="38100" dist="38100" dir="2700000" algn="tl">
                    <a:srgbClr val="000000">
                      <a:alpha val="43137"/>
                    </a:srgbClr>
                  </a:outerShdw>
                </a:effectLst>
              </a:rPr>
              <a:t>korcZak</a:t>
            </a:r>
            <a:r>
              <a:rPr lang="el-GR" sz="2800" b="1" dirty="0">
                <a:solidFill>
                  <a:schemeClr val="accent3">
                    <a:lumMod val="50000"/>
                  </a:schemeClr>
                </a:solidFill>
                <a:effectLst>
                  <a:outerShdw blurRad="38100" dist="38100" dir="2700000" algn="tl">
                    <a:srgbClr val="000000">
                      <a:alpha val="43137"/>
                    </a:srgbClr>
                  </a:outerShdw>
                </a:effectLst>
              </a:rPr>
              <a:t>;</a:t>
            </a:r>
          </a:p>
        </p:txBody>
      </p:sp>
      <p:pic>
        <p:nvPicPr>
          <p:cNvPr id="47" name="Θέση εικόνας 46">
            <a:extLst>
              <a:ext uri="{FF2B5EF4-FFF2-40B4-BE49-F238E27FC236}">
                <a16:creationId xmlns:a16="http://schemas.microsoft.com/office/drawing/2014/main" id="{B03FFA76-F699-D7EF-4A3F-0E052CD7BA28}"/>
              </a:ext>
            </a:extLst>
          </p:cNvPr>
          <p:cNvPicPr>
            <a:picLocks noGrp="1" noChangeAspect="1"/>
          </p:cNvPicPr>
          <p:nvPr>
            <p:ph type="pic" sz="quarter" idx="48"/>
          </p:nvPr>
        </p:nvPicPr>
        <p:blipFill>
          <a:blip r:embed="rId2"/>
          <a:srcRect l="5064" r="5064"/>
          <a:stretch/>
        </p:blipFill>
        <p:spPr>
          <a:xfrm>
            <a:off x="-38199" y="655782"/>
            <a:ext cx="4231508" cy="3270987"/>
          </a:xfrm>
        </p:spPr>
      </p:pic>
      <p:sp>
        <p:nvSpPr>
          <p:cNvPr id="35" name="Θέση κειμένου 34">
            <a:extLst>
              <a:ext uri="{FF2B5EF4-FFF2-40B4-BE49-F238E27FC236}">
                <a16:creationId xmlns:a16="http://schemas.microsoft.com/office/drawing/2014/main" id="{40A6557B-7839-E2CF-A988-201981516FC9}"/>
              </a:ext>
            </a:extLst>
          </p:cNvPr>
          <p:cNvSpPr>
            <a:spLocks noGrp="1"/>
          </p:cNvSpPr>
          <p:nvPr>
            <p:ph type="body" sz="quarter" idx="28"/>
          </p:nvPr>
        </p:nvSpPr>
        <p:spPr>
          <a:xfrm>
            <a:off x="686555" y="3918847"/>
            <a:ext cx="2626871" cy="2184181"/>
          </a:xfrm>
        </p:spPr>
        <p:txBody>
          <a:bodyPr/>
          <a:lstStyle/>
          <a:p>
            <a:r>
              <a:rPr lang="el-GR" sz="2000" dirty="0">
                <a:solidFill>
                  <a:schemeClr val="accent1">
                    <a:lumMod val="50000"/>
                  </a:schemeClr>
                </a:solidFill>
                <a:latin typeface="Roboto" panose="02000000000000000000" pitchFamily="2" charset="0"/>
                <a:ea typeface="+mj-ea"/>
              </a:rPr>
              <a:t>Σπουδαίος </a:t>
            </a:r>
            <a:r>
              <a:rPr lang="el-GR" sz="2000" dirty="0" err="1">
                <a:solidFill>
                  <a:schemeClr val="accent1">
                    <a:lumMod val="50000"/>
                  </a:schemeClr>
                </a:solidFill>
                <a:latin typeface="Roboto" panose="02000000000000000000" pitchFamily="2" charset="0"/>
                <a:ea typeface="+mj-ea"/>
              </a:rPr>
              <a:t>πολωνοεβραίος</a:t>
            </a:r>
            <a:r>
              <a:rPr lang="el-GR" sz="2000" dirty="0">
                <a:solidFill>
                  <a:schemeClr val="accent1">
                    <a:lumMod val="50000"/>
                  </a:schemeClr>
                </a:solidFill>
                <a:latin typeface="Roboto" panose="02000000000000000000" pitchFamily="2" charset="0"/>
                <a:ea typeface="+mj-ea"/>
              </a:rPr>
              <a:t> </a:t>
            </a:r>
            <a:r>
              <a:rPr lang="el-GR" sz="2000" dirty="0" err="1">
                <a:solidFill>
                  <a:schemeClr val="accent1">
                    <a:lumMod val="50000"/>
                  </a:schemeClr>
                </a:solidFill>
                <a:latin typeface="Roboto" panose="02000000000000000000" pitchFamily="2" charset="0"/>
                <a:ea typeface="+mj-ea"/>
              </a:rPr>
              <a:t>γιατρός,παιδαγωγός</a:t>
            </a:r>
            <a:r>
              <a:rPr lang="el-GR" sz="2000" dirty="0">
                <a:solidFill>
                  <a:schemeClr val="accent1">
                    <a:lumMod val="50000"/>
                  </a:schemeClr>
                </a:solidFill>
                <a:latin typeface="Roboto" panose="02000000000000000000" pitchFamily="2" charset="0"/>
                <a:ea typeface="+mj-ea"/>
              </a:rPr>
              <a:t>, συγγραφέας και ακτιβιστής που αφιέρωσε τη ζωή του στα παιδιά</a:t>
            </a:r>
          </a:p>
        </p:txBody>
      </p:sp>
      <p:sp>
        <p:nvSpPr>
          <p:cNvPr id="42" name="Θέση κειμένου 41">
            <a:extLst>
              <a:ext uri="{FF2B5EF4-FFF2-40B4-BE49-F238E27FC236}">
                <a16:creationId xmlns:a16="http://schemas.microsoft.com/office/drawing/2014/main" id="{861E8DC7-73C3-901D-FBF3-A0352016EC3A}"/>
              </a:ext>
            </a:extLst>
          </p:cNvPr>
          <p:cNvSpPr>
            <a:spLocks noGrp="1"/>
          </p:cNvSpPr>
          <p:nvPr>
            <p:ph type="body" sz="quarter" idx="54"/>
          </p:nvPr>
        </p:nvSpPr>
        <p:spPr>
          <a:xfrm>
            <a:off x="3796146" y="3613458"/>
            <a:ext cx="2098039" cy="1767267"/>
          </a:xfrm>
        </p:spPr>
        <p:txBody>
          <a:bodyPr/>
          <a:lstStyle/>
          <a:p>
            <a:endParaRPr lang="el-GR" sz="2000" b="0" i="0" u="none" strike="noStrike" dirty="0">
              <a:solidFill>
                <a:schemeClr val="accent1">
                  <a:lumMod val="50000"/>
                </a:schemeClr>
              </a:solidFill>
              <a:effectLst/>
              <a:latin typeface="Roboto" panose="02000000000000000000" pitchFamily="2" charset="0"/>
            </a:endParaRPr>
          </a:p>
          <a:p>
            <a:r>
              <a:rPr lang="el-GR" sz="2000" b="0" i="0" u="none" strike="noStrike" dirty="0">
                <a:solidFill>
                  <a:schemeClr val="accent1">
                    <a:lumMod val="50000"/>
                  </a:schemeClr>
                </a:solidFill>
                <a:effectLst/>
                <a:latin typeface="Roboto" panose="02000000000000000000" pitchFamily="2" charset="0"/>
              </a:rPr>
              <a:t>Γεννήθηκε τον Ιούλιου του 1878 ή 1879 στη Βαρσοβία</a:t>
            </a:r>
            <a:endParaRPr lang="el-GR" sz="2000" dirty="0">
              <a:solidFill>
                <a:schemeClr val="accent1">
                  <a:lumMod val="50000"/>
                </a:schemeClr>
              </a:solidFill>
            </a:endParaRPr>
          </a:p>
          <a:p>
            <a:endParaRPr lang="el-GR" sz="2000" b="0" dirty="0">
              <a:solidFill>
                <a:schemeClr val="accent1">
                  <a:lumMod val="50000"/>
                </a:schemeClr>
              </a:solidFill>
              <a:latin typeface="Roboto" panose="02000000000000000000" pitchFamily="2" charset="0"/>
              <a:ea typeface="+mn-ea"/>
            </a:endParaRPr>
          </a:p>
        </p:txBody>
      </p:sp>
      <p:sp>
        <p:nvSpPr>
          <p:cNvPr id="40" name="Θέση κειμένου 39">
            <a:extLst>
              <a:ext uri="{FF2B5EF4-FFF2-40B4-BE49-F238E27FC236}">
                <a16:creationId xmlns:a16="http://schemas.microsoft.com/office/drawing/2014/main" id="{0ECD74E5-C22C-6FE5-A7EB-1534F73E0570}"/>
              </a:ext>
            </a:extLst>
          </p:cNvPr>
          <p:cNvSpPr>
            <a:spLocks noGrp="1"/>
          </p:cNvSpPr>
          <p:nvPr>
            <p:ph type="body" sz="quarter" idx="52"/>
          </p:nvPr>
        </p:nvSpPr>
        <p:spPr>
          <a:xfrm>
            <a:off x="6194629" y="2713609"/>
            <a:ext cx="2201227" cy="2195197"/>
          </a:xfrm>
        </p:spPr>
        <p:txBody>
          <a:bodyPr/>
          <a:lstStyle/>
          <a:p>
            <a:r>
              <a:rPr lang="el-GR" sz="2000" b="0" dirty="0">
                <a:solidFill>
                  <a:schemeClr val="accent1">
                    <a:lumMod val="50000"/>
                  </a:schemeClr>
                </a:solidFill>
                <a:latin typeface="Roboto" panose="02000000000000000000" pitchFamily="2" charset="0"/>
                <a:ea typeface="+mn-ea"/>
              </a:rPr>
              <a:t>Το πραγματικό του όνομα ήταν Χένρικ </a:t>
            </a:r>
            <a:r>
              <a:rPr lang="el-GR" sz="2000" b="0" dirty="0" err="1">
                <a:solidFill>
                  <a:schemeClr val="accent1">
                    <a:lumMod val="50000"/>
                  </a:schemeClr>
                </a:solidFill>
                <a:latin typeface="Roboto" panose="02000000000000000000" pitchFamily="2" charset="0"/>
                <a:ea typeface="+mn-ea"/>
              </a:rPr>
              <a:t>Γκολντσμίτ</a:t>
            </a:r>
            <a:endParaRPr lang="el-GR" sz="2000" b="0" dirty="0">
              <a:solidFill>
                <a:schemeClr val="accent1">
                  <a:lumMod val="50000"/>
                </a:schemeClr>
              </a:solidFill>
              <a:latin typeface="Roboto" panose="02000000000000000000" pitchFamily="2" charset="0"/>
              <a:ea typeface="+mn-ea"/>
            </a:endParaRPr>
          </a:p>
          <a:p>
            <a:endParaRPr lang="el-GR" sz="2000" b="0" dirty="0">
              <a:solidFill>
                <a:schemeClr val="accent1">
                  <a:lumMod val="50000"/>
                </a:schemeClr>
              </a:solidFill>
              <a:latin typeface="Roboto" panose="02000000000000000000" pitchFamily="2" charset="0"/>
              <a:ea typeface="+mn-ea"/>
            </a:endParaRPr>
          </a:p>
        </p:txBody>
      </p:sp>
      <p:sp>
        <p:nvSpPr>
          <p:cNvPr id="44" name="Θέση κειμένου 43">
            <a:extLst>
              <a:ext uri="{FF2B5EF4-FFF2-40B4-BE49-F238E27FC236}">
                <a16:creationId xmlns:a16="http://schemas.microsoft.com/office/drawing/2014/main" id="{144B6BBE-3ECF-72CC-091C-BD37E6832BF2}"/>
              </a:ext>
            </a:extLst>
          </p:cNvPr>
          <p:cNvSpPr>
            <a:spLocks noGrp="1"/>
          </p:cNvSpPr>
          <p:nvPr>
            <p:ph type="body" sz="quarter" idx="56"/>
          </p:nvPr>
        </p:nvSpPr>
        <p:spPr>
          <a:xfrm>
            <a:off x="8866909" y="2291275"/>
            <a:ext cx="2486891" cy="1761032"/>
          </a:xfrm>
        </p:spPr>
        <p:txBody>
          <a:bodyPr/>
          <a:lstStyle/>
          <a:p>
            <a:r>
              <a:rPr lang="el-GR" sz="2000" b="0" dirty="0">
                <a:solidFill>
                  <a:schemeClr val="accent1">
                    <a:lumMod val="50000"/>
                  </a:schemeClr>
                </a:solidFill>
                <a:latin typeface="Roboto" panose="02000000000000000000" pitchFamily="2" charset="0"/>
                <a:ea typeface="+mn-ea"/>
              </a:rPr>
              <a:t>Στο ευρύ κοινό ήταν γνωστός με το παρατσούκλι «Γερό-δόκτωρ»  ή «ο κύριος δόκτωρ»</a:t>
            </a:r>
            <a:endParaRPr lang="el-GR" sz="2000" dirty="0"/>
          </a:p>
        </p:txBody>
      </p:sp>
      <p:sp>
        <p:nvSpPr>
          <p:cNvPr id="9" name="Θέση αριθμού διαφάνειας 8">
            <a:extLst>
              <a:ext uri="{FF2B5EF4-FFF2-40B4-BE49-F238E27FC236}">
                <a16:creationId xmlns:a16="http://schemas.microsoft.com/office/drawing/2014/main" id="{7E738954-6415-F475-18BB-C2D4E167F918}"/>
              </a:ext>
            </a:extLst>
          </p:cNvPr>
          <p:cNvSpPr>
            <a:spLocks noGrp="1"/>
          </p:cNvSpPr>
          <p:nvPr>
            <p:ph type="sldNum" sz="quarter" idx="59"/>
          </p:nvPr>
        </p:nvSpPr>
        <p:spPr/>
        <p:txBody>
          <a:bodyPr/>
          <a:lstStyle/>
          <a:p>
            <a:fld id="{47FEACEE-25B4-4A2D-B147-27296E36371D}" type="slidenum">
              <a:rPr lang="en-US" altLang="zh-CN" smtClean="0"/>
              <a:pPr/>
              <a:t>2</a:t>
            </a:fld>
            <a:endParaRPr lang="en-US" altLang="zh-CN" dirty="0"/>
          </a:p>
        </p:txBody>
      </p:sp>
    </p:spTree>
    <p:extLst>
      <p:ext uri="{BB962C8B-B14F-4D97-AF65-F5344CB8AC3E}">
        <p14:creationId xmlns:p14="http://schemas.microsoft.com/office/powerpoint/2010/main" val="1102022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D18537-D028-9E9C-FB87-93F24955DFC7}"/>
              </a:ext>
            </a:extLst>
          </p:cNvPr>
          <p:cNvSpPr>
            <a:spLocks noGrp="1"/>
          </p:cNvSpPr>
          <p:nvPr>
            <p:ph type="title"/>
          </p:nvPr>
        </p:nvSpPr>
        <p:spPr>
          <a:xfrm>
            <a:off x="509574" y="320675"/>
            <a:ext cx="4561190" cy="750743"/>
          </a:xfrm>
        </p:spPr>
        <p:txBody>
          <a:bodyPr/>
          <a:lstStyle/>
          <a:p>
            <a:r>
              <a:rPr lang="el-GR" sz="3200" b="1" dirty="0" err="1">
                <a:solidFill>
                  <a:schemeClr val="accent3">
                    <a:lumMod val="50000"/>
                  </a:schemeClr>
                </a:solidFill>
                <a:effectLst>
                  <a:outerShdw blurRad="38100" dist="38100" dir="2700000" algn="tl">
                    <a:srgbClr val="000000">
                      <a:alpha val="43137"/>
                    </a:srgbClr>
                  </a:outerShdw>
                </a:effectLst>
              </a:rPr>
              <a:t>Παιδικα</a:t>
            </a:r>
            <a:r>
              <a:rPr lang="el-GR" sz="3200" b="1" dirty="0">
                <a:solidFill>
                  <a:schemeClr val="accent3">
                    <a:lumMod val="50000"/>
                  </a:schemeClr>
                </a:solidFill>
                <a:effectLst>
                  <a:outerShdw blurRad="38100" dist="38100" dir="2700000" algn="tl">
                    <a:srgbClr val="000000">
                      <a:alpha val="43137"/>
                    </a:srgbClr>
                  </a:outerShdw>
                </a:effectLst>
              </a:rPr>
              <a:t> </a:t>
            </a:r>
            <a:r>
              <a:rPr lang="el-GR" sz="3200" b="1" dirty="0" err="1">
                <a:solidFill>
                  <a:schemeClr val="accent3">
                    <a:lumMod val="50000"/>
                  </a:schemeClr>
                </a:solidFill>
                <a:effectLst>
                  <a:outerShdw blurRad="38100" dist="38100" dir="2700000" algn="tl">
                    <a:srgbClr val="000000">
                      <a:alpha val="43137"/>
                    </a:srgbClr>
                  </a:outerShdw>
                </a:effectLst>
              </a:rPr>
              <a:t>χρονια</a:t>
            </a:r>
            <a:endParaRPr lang="en-US" sz="3200" b="1" dirty="0">
              <a:solidFill>
                <a:schemeClr val="accent3">
                  <a:lumMod val="50000"/>
                </a:schemeClr>
              </a:solidFill>
              <a:effectLst>
                <a:outerShdw blurRad="38100" dist="38100" dir="2700000" algn="tl">
                  <a:srgbClr val="000000">
                    <a:alpha val="43137"/>
                  </a:srgbClr>
                </a:outerShdw>
              </a:effectLst>
            </a:endParaRPr>
          </a:p>
        </p:txBody>
      </p:sp>
      <p:sp>
        <p:nvSpPr>
          <p:cNvPr id="20" name="Text Placeholder 19">
            <a:extLst>
              <a:ext uri="{FF2B5EF4-FFF2-40B4-BE49-F238E27FC236}">
                <a16:creationId xmlns:a16="http://schemas.microsoft.com/office/drawing/2014/main" id="{CC0093B1-77CC-1E61-FB22-E136F94EABD2}"/>
              </a:ext>
            </a:extLst>
          </p:cNvPr>
          <p:cNvSpPr>
            <a:spLocks noGrp="1"/>
          </p:cNvSpPr>
          <p:nvPr>
            <p:ph type="body" sz="quarter" idx="28"/>
          </p:nvPr>
        </p:nvSpPr>
        <p:spPr>
          <a:xfrm>
            <a:off x="190164" y="2214418"/>
            <a:ext cx="6095999" cy="5786582"/>
          </a:xfrm>
        </p:spPr>
        <p:txBody>
          <a:bodyPr/>
          <a:lstStyle/>
          <a:p>
            <a:pPr marL="285750" indent="-285750" algn="just">
              <a:lnSpc>
                <a:spcPct val="150000"/>
              </a:lnSpc>
              <a:buClr>
                <a:srgbClr val="006666"/>
              </a:buClr>
              <a:buFont typeface="Wingdings" panose="05000000000000000000" pitchFamily="2" charset="2"/>
              <a:buChar char="§"/>
            </a:pPr>
            <a:r>
              <a:rPr lang="el-GR" b="1" dirty="0">
                <a:solidFill>
                  <a:schemeClr val="accent3">
                    <a:lumMod val="50000"/>
                  </a:schemeClr>
                </a:solidFill>
              </a:rPr>
              <a:t>Ο </a:t>
            </a:r>
            <a:r>
              <a:rPr lang="en-US" b="1" dirty="0">
                <a:solidFill>
                  <a:schemeClr val="accent3">
                    <a:lumMod val="50000"/>
                  </a:schemeClr>
                </a:solidFill>
              </a:rPr>
              <a:t>Janusz </a:t>
            </a:r>
            <a:r>
              <a:rPr lang="en-US" b="1" dirty="0" err="1">
                <a:solidFill>
                  <a:schemeClr val="accent3">
                    <a:lumMod val="50000"/>
                  </a:schemeClr>
                </a:solidFill>
              </a:rPr>
              <a:t>Korczak</a:t>
            </a:r>
            <a:r>
              <a:rPr lang="en-US" b="1" dirty="0">
                <a:solidFill>
                  <a:schemeClr val="accent3">
                    <a:lumMod val="50000"/>
                  </a:schemeClr>
                </a:solidFill>
              </a:rPr>
              <a:t> </a:t>
            </a:r>
            <a:r>
              <a:rPr lang="el-GR" b="1" dirty="0">
                <a:solidFill>
                  <a:schemeClr val="accent3">
                    <a:lumMod val="50000"/>
                  </a:schemeClr>
                </a:solidFill>
              </a:rPr>
              <a:t>ζούσε με την οικογένεια του στην Πολωνία, όπου επικρατούσε το εκπαιδευτικό κίνημα </a:t>
            </a:r>
            <a:r>
              <a:rPr lang="el-GR" b="1" dirty="0" err="1">
                <a:solidFill>
                  <a:schemeClr val="accent3">
                    <a:lumMod val="50000"/>
                  </a:schemeClr>
                </a:solidFill>
              </a:rPr>
              <a:t>Ασκάλα</a:t>
            </a:r>
            <a:endParaRPr lang="el-GR" b="1" dirty="0">
              <a:solidFill>
                <a:schemeClr val="accent3">
                  <a:lumMod val="50000"/>
                </a:schemeClr>
              </a:solidFill>
            </a:endParaRPr>
          </a:p>
          <a:p>
            <a:pPr marL="285750" indent="-285750" algn="just">
              <a:lnSpc>
                <a:spcPct val="150000"/>
              </a:lnSpc>
              <a:buClr>
                <a:srgbClr val="006666"/>
              </a:buClr>
              <a:buFont typeface="Wingdings" panose="05000000000000000000" pitchFamily="2" charset="2"/>
              <a:buChar char="§"/>
            </a:pPr>
            <a:r>
              <a:rPr lang="el-GR" b="1" dirty="0">
                <a:solidFill>
                  <a:schemeClr val="accent3">
                    <a:lumMod val="50000"/>
                  </a:schemeClr>
                </a:solidFill>
              </a:rPr>
              <a:t>Σε ηλικία 8 ετών φοίτησε στο δημοτικό σχολείο του </a:t>
            </a:r>
            <a:r>
              <a:rPr lang="el-GR" b="1" dirty="0" err="1">
                <a:solidFill>
                  <a:schemeClr val="accent3">
                    <a:lumMod val="50000"/>
                  </a:schemeClr>
                </a:solidFill>
              </a:rPr>
              <a:t>Αουγκούστιν</a:t>
            </a:r>
            <a:r>
              <a:rPr lang="el-GR" b="1" dirty="0">
                <a:solidFill>
                  <a:schemeClr val="accent3">
                    <a:lumMod val="50000"/>
                  </a:schemeClr>
                </a:solidFill>
              </a:rPr>
              <a:t> </a:t>
            </a:r>
            <a:r>
              <a:rPr lang="el-GR" b="1" dirty="0" err="1">
                <a:solidFill>
                  <a:schemeClr val="accent3">
                    <a:lumMod val="50000"/>
                  </a:schemeClr>
                </a:solidFill>
              </a:rPr>
              <a:t>Σμούρλα</a:t>
            </a:r>
            <a:r>
              <a:rPr lang="el-GR" b="1" dirty="0">
                <a:solidFill>
                  <a:schemeClr val="accent3">
                    <a:lumMod val="50000"/>
                  </a:schemeClr>
                </a:solidFill>
              </a:rPr>
              <a:t>, όπου εφαρμοζόταν ως ποινή το μαστίγωμα</a:t>
            </a:r>
          </a:p>
          <a:p>
            <a:pPr marL="285750" indent="-285750" algn="just">
              <a:lnSpc>
                <a:spcPct val="150000"/>
              </a:lnSpc>
              <a:buClr>
                <a:srgbClr val="006666"/>
              </a:buClr>
              <a:buFont typeface="Wingdings" panose="05000000000000000000" pitchFamily="2" charset="2"/>
              <a:buChar char="§"/>
            </a:pPr>
            <a:r>
              <a:rPr lang="el-GR" b="1" dirty="0">
                <a:solidFill>
                  <a:schemeClr val="accent3">
                    <a:lumMod val="50000"/>
                  </a:schemeClr>
                </a:solidFill>
              </a:rPr>
              <a:t>Σε </a:t>
            </a:r>
            <a:r>
              <a:rPr lang="el-GR" b="1" dirty="0" err="1">
                <a:solidFill>
                  <a:schemeClr val="accent3">
                    <a:lumMod val="50000"/>
                  </a:schemeClr>
                </a:solidFill>
              </a:rPr>
              <a:t>ηλικλια</a:t>
            </a:r>
            <a:r>
              <a:rPr lang="el-GR" b="1" dirty="0">
                <a:solidFill>
                  <a:schemeClr val="accent3">
                    <a:lumMod val="50000"/>
                  </a:schemeClr>
                </a:solidFill>
              </a:rPr>
              <a:t> 15 ετών ονειρεύονταν να ιδρύσει περιοδικό με τίτλο «Ντεμπούτο», όπου θα δημοσίευε έργα που απορρίπτονταν</a:t>
            </a:r>
          </a:p>
          <a:p>
            <a:pPr marL="285750" indent="-285750" algn="just">
              <a:lnSpc>
                <a:spcPct val="150000"/>
              </a:lnSpc>
              <a:buClr>
                <a:srgbClr val="006666"/>
              </a:buClr>
              <a:buFont typeface="Wingdings" panose="05000000000000000000" pitchFamily="2" charset="2"/>
              <a:buChar char="§"/>
            </a:pPr>
            <a:r>
              <a:rPr lang="el-GR" b="1" dirty="0">
                <a:solidFill>
                  <a:schemeClr val="accent3">
                    <a:lumMod val="50000"/>
                  </a:schemeClr>
                </a:solidFill>
              </a:rPr>
              <a:t>Σε ηλικία 17 ετών δημοσίευσε το πρώτο του διήγημα στο σατιρικό εβδομαδιαίο περιοδικό «</a:t>
            </a:r>
            <a:r>
              <a:rPr lang="el-GR" b="1" dirty="0" err="1">
                <a:solidFill>
                  <a:schemeClr val="accent3">
                    <a:lumMod val="50000"/>
                  </a:schemeClr>
                </a:solidFill>
              </a:rPr>
              <a:t>Kolce</a:t>
            </a:r>
            <a:r>
              <a:rPr lang="el-GR" b="1" dirty="0">
                <a:solidFill>
                  <a:schemeClr val="accent3">
                    <a:lumMod val="50000"/>
                  </a:schemeClr>
                </a:solidFill>
              </a:rPr>
              <a:t>» με τίτλο « Ο Γόρδιος Δεσμός» </a:t>
            </a:r>
          </a:p>
          <a:p>
            <a:pPr marL="285750" indent="-285750" algn="just">
              <a:lnSpc>
                <a:spcPct val="150000"/>
              </a:lnSpc>
              <a:buClr>
                <a:srgbClr val="006666"/>
              </a:buClr>
              <a:buFont typeface="Wingdings" panose="05000000000000000000" pitchFamily="2" charset="2"/>
              <a:buChar char="§"/>
            </a:pPr>
            <a:r>
              <a:rPr lang="el-GR" b="1" dirty="0">
                <a:solidFill>
                  <a:schemeClr val="accent3">
                    <a:lumMod val="50000"/>
                  </a:schemeClr>
                </a:solidFill>
              </a:rPr>
              <a:t>Μετά τον θάνατο του πατέρα του το 1896 εργάζονταν παραδίδοντας ιδιαίτερα μαθήματα</a:t>
            </a:r>
          </a:p>
          <a:p>
            <a:pPr marL="285750" indent="-285750" algn="just">
              <a:lnSpc>
                <a:spcPct val="150000"/>
              </a:lnSpc>
              <a:buClr>
                <a:srgbClr val="006666"/>
              </a:buClr>
              <a:buFont typeface="Wingdings" panose="05000000000000000000" pitchFamily="2" charset="2"/>
              <a:buChar char="§"/>
            </a:pPr>
            <a:endParaRPr lang="el-GR" b="1" dirty="0">
              <a:solidFill>
                <a:schemeClr val="accent3">
                  <a:lumMod val="50000"/>
                </a:schemeClr>
              </a:solidFill>
            </a:endParaRPr>
          </a:p>
          <a:p>
            <a:pPr marL="285750" indent="-285750" algn="just">
              <a:buClr>
                <a:srgbClr val="006666"/>
              </a:buClr>
              <a:buFont typeface="Wingdings" panose="05000000000000000000" pitchFamily="2" charset="2"/>
              <a:buChar char="§"/>
            </a:pPr>
            <a:endParaRPr lang="el-GR" b="1" dirty="0">
              <a:solidFill>
                <a:schemeClr val="accent3">
                  <a:lumMod val="50000"/>
                </a:schemeClr>
              </a:solidFill>
            </a:endParaRPr>
          </a:p>
          <a:p>
            <a:pPr marL="285750" indent="-285750" algn="just">
              <a:buClr>
                <a:srgbClr val="006666"/>
              </a:buClr>
              <a:buFont typeface="Wingdings" panose="05000000000000000000" pitchFamily="2" charset="2"/>
              <a:buChar char="§"/>
            </a:pPr>
            <a:endParaRPr lang="el-GR" b="1" dirty="0">
              <a:solidFill>
                <a:schemeClr val="accent3">
                  <a:lumMod val="50000"/>
                </a:schemeClr>
              </a:solidFill>
            </a:endParaRPr>
          </a:p>
          <a:p>
            <a:pPr marL="285750" indent="-285750" algn="just">
              <a:buClr>
                <a:srgbClr val="006666"/>
              </a:buClr>
              <a:buFont typeface="Wingdings" panose="05000000000000000000" pitchFamily="2" charset="2"/>
              <a:buChar char="§"/>
            </a:pPr>
            <a:endParaRPr lang="el-GR" b="1" dirty="0">
              <a:solidFill>
                <a:schemeClr val="accent3">
                  <a:lumMod val="50000"/>
                </a:schemeClr>
              </a:solidFill>
            </a:endParaRPr>
          </a:p>
          <a:p>
            <a:pPr marL="285750" indent="-285750" algn="just">
              <a:buClr>
                <a:srgbClr val="006666"/>
              </a:buClr>
              <a:buFont typeface="Wingdings" panose="05000000000000000000" pitchFamily="2" charset="2"/>
              <a:buChar char="§"/>
            </a:pPr>
            <a:endParaRPr lang="el-GR" b="1" dirty="0">
              <a:solidFill>
                <a:schemeClr val="accent3">
                  <a:lumMod val="50000"/>
                </a:schemeClr>
              </a:solidFill>
            </a:endParaRPr>
          </a:p>
          <a:p>
            <a:pPr marL="285750" indent="-285750">
              <a:buClr>
                <a:srgbClr val="008080"/>
              </a:buClr>
              <a:buFont typeface="Arial" panose="020B0604020202020204" pitchFamily="34" charset="0"/>
              <a:buChar char="•"/>
            </a:pPr>
            <a:endParaRPr lang="en-US" b="1" dirty="0">
              <a:solidFill>
                <a:schemeClr val="accent3">
                  <a:lumMod val="50000"/>
                </a:schemeClr>
              </a:solidFill>
            </a:endParaRPr>
          </a:p>
          <a:p>
            <a:endParaRPr lang="en-US" dirty="0"/>
          </a:p>
        </p:txBody>
      </p:sp>
      <p:pic>
        <p:nvPicPr>
          <p:cNvPr id="2060" name="Picture 12">
            <a:extLst>
              <a:ext uri="{FF2B5EF4-FFF2-40B4-BE49-F238E27FC236}">
                <a16:creationId xmlns:a16="http://schemas.microsoft.com/office/drawing/2014/main" id="{C7AC0666-FE21-0FC2-53FF-75A7C5F6C3E3}"/>
              </a:ext>
            </a:extLst>
          </p:cNvPr>
          <p:cNvPicPr>
            <a:picLocks noGrp="1" noChangeAspect="1" noChangeArrowheads="1"/>
          </p:cNvPicPr>
          <p:nvPr>
            <p:ph type="pic" sz="quarter" idx="51"/>
          </p:nvPr>
        </p:nvPicPr>
        <p:blipFill>
          <a:blip r:embed="rId3">
            <a:extLst>
              <a:ext uri="{28A0092B-C50C-407E-A947-70E740481C1C}">
                <a14:useLocalDpi xmlns:a14="http://schemas.microsoft.com/office/drawing/2010/main" val="0"/>
              </a:ext>
            </a:extLst>
          </a:blip>
          <a:srcRect t="16992" b="16992"/>
          <a:stretch>
            <a:fillRect/>
          </a:stretch>
        </p:blipFill>
        <p:spPr bwMode="auto">
          <a:xfrm>
            <a:off x="6924675" y="209550"/>
            <a:ext cx="4648536" cy="4371975"/>
          </a:xfrm>
          <a:prstGeom prst="dodecagon">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54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6C8C513-5592-E382-397E-E753F53896B3}"/>
              </a:ext>
            </a:extLst>
          </p:cNvPr>
          <p:cNvSpPr>
            <a:spLocks noGrp="1"/>
          </p:cNvSpPr>
          <p:nvPr>
            <p:ph type="title"/>
          </p:nvPr>
        </p:nvSpPr>
        <p:spPr>
          <a:xfrm>
            <a:off x="357174" y="191892"/>
            <a:ext cx="5117162" cy="351033"/>
          </a:xfrm>
        </p:spPr>
        <p:txBody>
          <a:bodyPr/>
          <a:lstStyle/>
          <a:p>
            <a:r>
              <a:rPr lang="el-GR" b="1" dirty="0" err="1">
                <a:solidFill>
                  <a:schemeClr val="accent3">
                    <a:lumMod val="50000"/>
                  </a:schemeClr>
                </a:solidFill>
                <a:effectLst>
                  <a:outerShdw blurRad="38100" dist="38100" dir="2700000" algn="tl">
                    <a:srgbClr val="000000">
                      <a:alpha val="43137"/>
                    </a:srgbClr>
                  </a:outerShdw>
                </a:effectLst>
              </a:rPr>
              <a:t>Σπουδες</a:t>
            </a:r>
            <a:r>
              <a:rPr lang="el-GR" b="1" dirty="0">
                <a:solidFill>
                  <a:schemeClr val="accent3">
                    <a:lumMod val="50000"/>
                  </a:schemeClr>
                </a:solidFill>
                <a:effectLst>
                  <a:outerShdw blurRad="38100" dist="38100" dir="2700000" algn="tl">
                    <a:srgbClr val="000000">
                      <a:alpha val="43137"/>
                    </a:srgbClr>
                  </a:outerShdw>
                </a:effectLst>
              </a:rPr>
              <a:t> &amp; </a:t>
            </a:r>
            <a:r>
              <a:rPr lang="el-GR" b="1" dirty="0" err="1">
                <a:solidFill>
                  <a:schemeClr val="accent3">
                    <a:lumMod val="50000"/>
                  </a:schemeClr>
                </a:solidFill>
                <a:effectLst>
                  <a:outerShdw blurRad="38100" dist="38100" dir="2700000" algn="tl">
                    <a:srgbClr val="000000">
                      <a:alpha val="43137"/>
                    </a:srgbClr>
                  </a:outerShdw>
                </a:effectLst>
              </a:rPr>
              <a:t>Εργασια</a:t>
            </a:r>
            <a:endParaRPr lang="el-GR" b="1" dirty="0">
              <a:solidFill>
                <a:schemeClr val="accent3">
                  <a:lumMod val="50000"/>
                </a:schemeClr>
              </a:solidFill>
              <a:effectLst>
                <a:outerShdw blurRad="38100" dist="38100" dir="2700000" algn="tl">
                  <a:srgbClr val="000000">
                    <a:alpha val="43137"/>
                  </a:srgbClr>
                </a:outerShdw>
              </a:effectLst>
            </a:endParaRPr>
          </a:p>
        </p:txBody>
      </p:sp>
      <p:sp>
        <p:nvSpPr>
          <p:cNvPr id="3" name="Θέση κειμένου 2">
            <a:extLst>
              <a:ext uri="{FF2B5EF4-FFF2-40B4-BE49-F238E27FC236}">
                <a16:creationId xmlns:a16="http://schemas.microsoft.com/office/drawing/2014/main" id="{3E1BA4BE-7377-3032-5A6A-6C39C180C5E7}"/>
              </a:ext>
            </a:extLst>
          </p:cNvPr>
          <p:cNvSpPr>
            <a:spLocks noGrp="1"/>
          </p:cNvSpPr>
          <p:nvPr>
            <p:ph type="body" sz="quarter" idx="28"/>
          </p:nvPr>
        </p:nvSpPr>
        <p:spPr>
          <a:xfrm>
            <a:off x="214148" y="933450"/>
            <a:ext cx="10520376" cy="6751834"/>
          </a:xfrm>
        </p:spPr>
        <p:txBody>
          <a:bodyPr/>
          <a:lstStyle/>
          <a:p>
            <a:pPr algn="just">
              <a:lnSpc>
                <a:spcPct val="150000"/>
              </a:lnSpc>
            </a:pPr>
            <a:r>
              <a:rPr lang="el-GR" b="1" u="sng" dirty="0">
                <a:solidFill>
                  <a:schemeClr val="accent3">
                    <a:lumMod val="50000"/>
                  </a:schemeClr>
                </a:solidFill>
              </a:rPr>
              <a:t>1898 – 1905 </a:t>
            </a:r>
          </a:p>
          <a:p>
            <a:pPr marL="285750" indent="-285750" algn="just">
              <a:lnSpc>
                <a:spcPct val="150000"/>
              </a:lnSpc>
              <a:buFont typeface="Arial" panose="020B0604020202020204" pitchFamily="34" charset="0"/>
              <a:buChar char="•"/>
            </a:pPr>
            <a:r>
              <a:rPr lang="el-GR" b="1" dirty="0">
                <a:solidFill>
                  <a:schemeClr val="accent3">
                    <a:lumMod val="50000"/>
                  </a:schemeClr>
                </a:solidFill>
              </a:rPr>
              <a:t>Σπούδασε στην Ιατρική Σχολή του Αυτοκρατορικού Πανεπιστημίου της Βαρσοβίας. </a:t>
            </a:r>
          </a:p>
          <a:p>
            <a:pPr marL="285750" indent="-285750" algn="just">
              <a:lnSpc>
                <a:spcPct val="150000"/>
              </a:lnSpc>
              <a:buFont typeface="Arial" panose="020B0604020202020204" pitchFamily="34" charset="0"/>
              <a:buChar char="•"/>
            </a:pPr>
            <a:r>
              <a:rPr lang="el-GR" b="1" dirty="0">
                <a:solidFill>
                  <a:schemeClr val="accent3">
                    <a:lumMod val="50000"/>
                  </a:schemeClr>
                </a:solidFill>
              </a:rPr>
              <a:t>Ολοκλήρωσε το πρώτο του μυθιστόρημα με τίτλο «Τα παιδιά του δρόμου»</a:t>
            </a:r>
          </a:p>
          <a:p>
            <a:pPr marL="285750" indent="-285750" algn="just">
              <a:lnSpc>
                <a:spcPct val="150000"/>
              </a:lnSpc>
              <a:buFont typeface="Arial" panose="020B0604020202020204" pitchFamily="34" charset="0"/>
              <a:buChar char="•"/>
            </a:pPr>
            <a:r>
              <a:rPr lang="el-GR" b="1" dirty="0">
                <a:solidFill>
                  <a:schemeClr val="accent3">
                    <a:lumMod val="50000"/>
                  </a:schemeClr>
                </a:solidFill>
              </a:rPr>
              <a:t>Εργάζονταν παράλληλα ως δάσκαλος, διδάσκοντας σε ένα μυστικό σχολείο της Στεφανίας </a:t>
            </a:r>
            <a:r>
              <a:rPr lang="el-GR" b="1" dirty="0" err="1">
                <a:solidFill>
                  <a:schemeClr val="accent3">
                    <a:lumMod val="50000"/>
                  </a:schemeClr>
                </a:solidFill>
              </a:rPr>
              <a:t>Σεμπόλοφσκα</a:t>
            </a:r>
            <a:r>
              <a:rPr lang="el-GR" b="1" dirty="0">
                <a:solidFill>
                  <a:schemeClr val="accent3">
                    <a:lumMod val="50000"/>
                  </a:schemeClr>
                </a:solidFill>
              </a:rPr>
              <a:t> και σε δωρεάν αναγνωστήριο για φτωχά, ενώ τα Σάββατα οργάνωνε στο σπίτι του παιχνίδια για μικρά παιδιά</a:t>
            </a:r>
          </a:p>
          <a:p>
            <a:pPr algn="just">
              <a:lnSpc>
                <a:spcPct val="150000"/>
              </a:lnSpc>
            </a:pPr>
            <a:r>
              <a:rPr lang="el-GR" b="1" u="sng" dirty="0">
                <a:solidFill>
                  <a:schemeClr val="accent3">
                    <a:lumMod val="50000"/>
                  </a:schemeClr>
                </a:solidFill>
              </a:rPr>
              <a:t>1900 - 1921</a:t>
            </a:r>
          </a:p>
          <a:p>
            <a:pPr marL="285750" indent="-285750" algn="just">
              <a:lnSpc>
                <a:spcPct val="150000"/>
              </a:lnSpc>
              <a:buFont typeface="Arial" panose="020B0604020202020204" pitchFamily="34" charset="0"/>
              <a:buChar char="•"/>
            </a:pPr>
            <a:r>
              <a:rPr lang="el-GR" b="1" dirty="0">
                <a:solidFill>
                  <a:schemeClr val="accent3">
                    <a:lumMod val="50000"/>
                  </a:schemeClr>
                </a:solidFill>
              </a:rPr>
              <a:t>Με την ολοκλήρωση των σπουδών το 1905 υπηρέτησε τα παιδιά ως γιατρός, παιδαγωγός και συγγραφέας στη Βαρσοβία στο Νοσοκομείο  για Παιδιά των </a:t>
            </a:r>
            <a:r>
              <a:rPr lang="el-GR" b="1" dirty="0" err="1">
                <a:solidFill>
                  <a:schemeClr val="accent3">
                    <a:lumMod val="50000"/>
                  </a:schemeClr>
                </a:solidFill>
              </a:rPr>
              <a:t>Μπέρσον</a:t>
            </a:r>
            <a:r>
              <a:rPr lang="el-GR" b="1" dirty="0">
                <a:solidFill>
                  <a:schemeClr val="accent3">
                    <a:lumMod val="50000"/>
                  </a:schemeClr>
                </a:solidFill>
              </a:rPr>
              <a:t> και </a:t>
            </a:r>
            <a:r>
              <a:rPr lang="el-GR" b="1" dirty="0" err="1">
                <a:solidFill>
                  <a:schemeClr val="accent3">
                    <a:lumMod val="50000"/>
                  </a:schemeClr>
                </a:solidFill>
              </a:rPr>
              <a:t>Μπάουμαν</a:t>
            </a:r>
            <a:endParaRPr lang="el-GR" b="1" dirty="0">
              <a:solidFill>
                <a:schemeClr val="accent3">
                  <a:lumMod val="50000"/>
                </a:schemeClr>
              </a:solidFill>
            </a:endParaRPr>
          </a:p>
          <a:p>
            <a:pPr marL="285750" indent="-285750" algn="just">
              <a:lnSpc>
                <a:spcPct val="150000"/>
              </a:lnSpc>
              <a:spcBef>
                <a:spcPct val="20000"/>
              </a:spcBef>
              <a:spcAft>
                <a:spcPts val="600"/>
              </a:spcAft>
              <a:buClr>
                <a:schemeClr val="tx1"/>
              </a:buClr>
              <a:buSzPct val="80000"/>
              <a:buFont typeface="Arial" panose="020B0604020202020204" pitchFamily="34" charset="0"/>
              <a:buChar char="•"/>
            </a:pPr>
            <a:r>
              <a:rPr lang="el-GR" sz="1500" b="1" dirty="0">
                <a:solidFill>
                  <a:schemeClr val="accent3">
                    <a:lumMod val="50000"/>
                  </a:schemeClr>
                </a:solidFill>
              </a:rPr>
              <a:t>Το 1905 – 1912 υπήρξε ενεργό μέλος της Εταιρείας Θερινών Κατασκηνώσεων, όπου εργάζονταν ως υπεύθυνος παιδαγωγός στο Θερινό κέντρο «</a:t>
            </a:r>
            <a:r>
              <a:rPr lang="el-GR" sz="1500" b="1" dirty="0" err="1">
                <a:solidFill>
                  <a:schemeClr val="accent3">
                    <a:lumMod val="50000"/>
                  </a:schemeClr>
                </a:solidFill>
              </a:rPr>
              <a:t>Μιχαλόβκα</a:t>
            </a:r>
            <a:r>
              <a:rPr lang="el-GR" sz="1500" b="1" dirty="0">
                <a:solidFill>
                  <a:schemeClr val="accent3">
                    <a:lumMod val="50000"/>
                  </a:schemeClr>
                </a:solidFill>
              </a:rPr>
              <a:t>» για τα παιδιά των Εβραίων και το «</a:t>
            </a:r>
            <a:r>
              <a:rPr lang="el-GR" sz="1500" b="1" dirty="0" err="1">
                <a:solidFill>
                  <a:schemeClr val="accent3">
                    <a:lumMod val="50000"/>
                  </a:schemeClr>
                </a:solidFill>
              </a:rPr>
              <a:t>Βίλχελμοβκα</a:t>
            </a:r>
            <a:r>
              <a:rPr lang="el-GR" sz="1500" b="1" dirty="0">
                <a:solidFill>
                  <a:schemeClr val="accent3">
                    <a:lumMod val="50000"/>
                  </a:schemeClr>
                </a:solidFill>
              </a:rPr>
              <a:t>» για τα παιδιά των Χριστιανών</a:t>
            </a:r>
          </a:p>
          <a:p>
            <a:pPr marL="285750" indent="-285750" algn="just">
              <a:lnSpc>
                <a:spcPct val="150000"/>
              </a:lnSpc>
              <a:buFont typeface="Arial" panose="020B0604020202020204" pitchFamily="34" charset="0"/>
              <a:buChar char="•"/>
            </a:pPr>
            <a:r>
              <a:rPr lang="el-GR" b="1" dirty="0">
                <a:solidFill>
                  <a:schemeClr val="accent3">
                    <a:lumMod val="50000"/>
                  </a:schemeClr>
                </a:solidFill>
              </a:rPr>
              <a:t>Το 1912 ανέλαβε τη θέση του διευθυντή στο Ορφανοτροφείο της οδού </a:t>
            </a:r>
            <a:r>
              <a:rPr lang="el-GR" b="1" dirty="0" err="1">
                <a:solidFill>
                  <a:schemeClr val="accent3">
                    <a:lumMod val="50000"/>
                  </a:schemeClr>
                </a:solidFill>
              </a:rPr>
              <a:t>Κροχμάλνα</a:t>
            </a:r>
            <a:r>
              <a:rPr lang="el-GR" b="1" dirty="0">
                <a:solidFill>
                  <a:schemeClr val="accent3">
                    <a:lumMod val="50000"/>
                  </a:schemeClr>
                </a:solidFill>
              </a:rPr>
              <a:t> 92 και το 1921 δημιούργησε στο </a:t>
            </a:r>
            <a:r>
              <a:rPr lang="el-GR" b="1" dirty="0" err="1">
                <a:solidFill>
                  <a:schemeClr val="accent3">
                    <a:lumMod val="50000"/>
                  </a:schemeClr>
                </a:solidFill>
              </a:rPr>
              <a:t>Γκοτσλάβεκ</a:t>
            </a:r>
            <a:r>
              <a:rPr lang="el-GR" b="1" dirty="0">
                <a:solidFill>
                  <a:schemeClr val="accent3">
                    <a:lumMod val="50000"/>
                  </a:schemeClr>
                </a:solidFill>
              </a:rPr>
              <a:t> μια θερινή κατασκήνωση για τα παιδιά του Ορφανοτροφείου με την ονομασία «</a:t>
            </a:r>
            <a:r>
              <a:rPr lang="el-GR" b="1" dirty="0" err="1">
                <a:solidFill>
                  <a:schemeClr val="accent3">
                    <a:lumMod val="50000"/>
                  </a:schemeClr>
                </a:solidFill>
              </a:rPr>
              <a:t>Ρούζιτσα</a:t>
            </a:r>
            <a:r>
              <a:rPr lang="el-GR" b="1" dirty="0">
                <a:solidFill>
                  <a:schemeClr val="accent3">
                    <a:lumMod val="50000"/>
                  </a:schemeClr>
                </a:solidFill>
              </a:rPr>
              <a:t>» </a:t>
            </a:r>
          </a:p>
          <a:p>
            <a:pPr marL="285750" indent="-285750" algn="just">
              <a:lnSpc>
                <a:spcPct val="150000"/>
              </a:lnSpc>
              <a:buFont typeface="Arial" panose="020B0604020202020204" pitchFamily="34" charset="0"/>
              <a:buChar char="•"/>
            </a:pPr>
            <a:endParaRPr lang="el-GR" b="1" dirty="0">
              <a:solidFill>
                <a:schemeClr val="accent3">
                  <a:lumMod val="50000"/>
                </a:schemeClr>
              </a:solidFill>
            </a:endParaRPr>
          </a:p>
          <a:p>
            <a:pPr marL="285750" indent="-285750" algn="just">
              <a:lnSpc>
                <a:spcPct val="150000"/>
              </a:lnSpc>
              <a:buFont typeface="Arial" panose="020B0604020202020204" pitchFamily="34" charset="0"/>
              <a:buChar char="•"/>
            </a:pPr>
            <a:endParaRPr lang="el-GR" b="1" dirty="0">
              <a:solidFill>
                <a:schemeClr val="accent3">
                  <a:lumMod val="50000"/>
                </a:schemeClr>
              </a:solidFill>
            </a:endParaRPr>
          </a:p>
          <a:p>
            <a:pPr marL="285750" indent="-285750" algn="just">
              <a:lnSpc>
                <a:spcPct val="150000"/>
              </a:lnSpc>
              <a:buFont typeface="Arial" panose="020B0604020202020204" pitchFamily="34" charset="0"/>
              <a:buChar char="•"/>
            </a:pPr>
            <a:endParaRPr lang="el-GR" b="1" dirty="0">
              <a:solidFill>
                <a:schemeClr val="accent3">
                  <a:lumMod val="50000"/>
                </a:schemeClr>
              </a:solidFill>
            </a:endParaRPr>
          </a:p>
        </p:txBody>
      </p:sp>
    </p:spTree>
    <p:extLst>
      <p:ext uri="{BB962C8B-B14F-4D97-AF65-F5344CB8AC3E}">
        <p14:creationId xmlns:p14="http://schemas.microsoft.com/office/powerpoint/2010/main" val="1440748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Θέση κειμένου 9">
            <a:extLst>
              <a:ext uri="{FF2B5EF4-FFF2-40B4-BE49-F238E27FC236}">
                <a16:creationId xmlns:a16="http://schemas.microsoft.com/office/drawing/2014/main" id="{35542287-E72A-110C-97A4-F4A2B60A52CC}"/>
              </a:ext>
            </a:extLst>
          </p:cNvPr>
          <p:cNvSpPr txBox="1">
            <a:spLocks noGrp="1"/>
          </p:cNvSpPr>
          <p:nvPr>
            <p:ph type="body" sz="quarter" idx="28"/>
          </p:nvPr>
        </p:nvSpPr>
        <p:spPr>
          <a:xfrm>
            <a:off x="95249" y="416054"/>
            <a:ext cx="11515726" cy="6321539"/>
          </a:xfrm>
          <a:prstGeom prst="rect">
            <a:avLst/>
          </a:prstGeom>
          <a:noFill/>
        </p:spPr>
        <p:txBody>
          <a:bodyPr wrap="square" rtlCol="0">
            <a:spAutoFit/>
          </a:bodyPr>
          <a:lstStyle/>
          <a:p>
            <a:pPr algn="just">
              <a:lnSpc>
                <a:spcPct val="150000"/>
              </a:lnSpc>
              <a:spcBef>
                <a:spcPct val="20000"/>
              </a:spcBef>
              <a:spcAft>
                <a:spcPts val="600"/>
              </a:spcAft>
              <a:buClr>
                <a:schemeClr val="tx1"/>
              </a:buClr>
              <a:buSzPct val="80000"/>
            </a:pPr>
            <a:r>
              <a:rPr lang="el-GR" sz="1500" b="1" u="sng" dirty="0">
                <a:solidFill>
                  <a:schemeClr val="accent3">
                    <a:lumMod val="50000"/>
                  </a:schemeClr>
                </a:solidFill>
              </a:rPr>
              <a:t>1918-1931</a:t>
            </a:r>
            <a:r>
              <a:rPr lang="el-GR" sz="1500" b="1" dirty="0">
                <a:solidFill>
                  <a:schemeClr val="accent3">
                    <a:lumMod val="50000"/>
                  </a:schemeClr>
                </a:solidFill>
              </a:rPr>
              <a:t> </a:t>
            </a:r>
          </a:p>
          <a:p>
            <a:pPr marL="285750" indent="-285750" algn="just">
              <a:lnSpc>
                <a:spcPct val="150000"/>
              </a:lnSpc>
              <a:spcBef>
                <a:spcPct val="20000"/>
              </a:spcBef>
              <a:spcAft>
                <a:spcPts val="600"/>
              </a:spcAft>
              <a:buClr>
                <a:schemeClr val="tx1"/>
              </a:buClr>
              <a:buSzPct val="80000"/>
              <a:buFont typeface="Arial" panose="020B0604020202020204" pitchFamily="34" charset="0"/>
              <a:buChar char="•"/>
            </a:pPr>
            <a:r>
              <a:rPr lang="el-GR" sz="1500" b="1" dirty="0">
                <a:solidFill>
                  <a:schemeClr val="accent3">
                    <a:lumMod val="50000"/>
                  </a:schemeClr>
                </a:solidFill>
              </a:rPr>
              <a:t>Ενεργό μέλος οργανώσεων όπως: η Επιτροπή για την Οργάνωση Εκπαίδευσης, η Κεντρική Επιτροπή Βοήθειας για τα Παιδιά, το Τμήμα Φροντίδας για Παιδιά Εργατών στην Κεντρική Επιτροπή Συνδικάτων, και το Πολωνό-Αμερικανικό Ίδρυμα Βοήθειας για Παιδιά</a:t>
            </a:r>
          </a:p>
          <a:p>
            <a:pPr marL="285750" indent="-285750" algn="just">
              <a:lnSpc>
                <a:spcPct val="150000"/>
              </a:lnSpc>
              <a:spcBef>
                <a:spcPct val="20000"/>
              </a:spcBef>
              <a:spcAft>
                <a:spcPts val="600"/>
              </a:spcAft>
              <a:buClr>
                <a:schemeClr val="tx1"/>
              </a:buClr>
              <a:buSzPct val="80000"/>
              <a:buFont typeface="Arial" panose="020B0604020202020204" pitchFamily="34" charset="0"/>
              <a:buChar char="•"/>
            </a:pPr>
            <a:r>
              <a:rPr lang="el-GR" sz="1500" b="1" dirty="0">
                <a:solidFill>
                  <a:schemeClr val="accent3">
                    <a:lumMod val="50000"/>
                  </a:schemeClr>
                </a:solidFill>
              </a:rPr>
              <a:t>Κατά τη διάρκεια της </a:t>
            </a:r>
            <a:r>
              <a:rPr lang="el-GR" b="1" dirty="0">
                <a:solidFill>
                  <a:schemeClr val="accent3">
                    <a:lumMod val="50000"/>
                  </a:schemeClr>
                </a:solidFill>
              </a:rPr>
              <a:t>δεκαετίας του 1920, ο </a:t>
            </a:r>
            <a:r>
              <a:rPr lang="el-GR" b="1" dirty="0" err="1">
                <a:solidFill>
                  <a:schemeClr val="accent3">
                    <a:lumMod val="50000"/>
                  </a:schemeClr>
                </a:solidFill>
              </a:rPr>
              <a:t>Κόρτσακ</a:t>
            </a:r>
            <a:r>
              <a:rPr lang="el-GR" b="1" dirty="0">
                <a:solidFill>
                  <a:schemeClr val="accent3">
                    <a:lumMod val="50000"/>
                  </a:schemeClr>
                </a:solidFill>
              </a:rPr>
              <a:t> συνεργάστηκε με εκπαιδευτικά ιδρύματα για τη διαμόρφωση δασκάλων και παιδαγωγών </a:t>
            </a:r>
            <a:r>
              <a:rPr lang="el-GR" sz="1500" b="1" dirty="0">
                <a:solidFill>
                  <a:schemeClr val="accent3">
                    <a:lumMod val="50000"/>
                  </a:schemeClr>
                </a:solidFill>
              </a:rPr>
              <a:t>και είχε στενές σχέσεις με το Πολωνικό Ινστιτούτο Ειδικής Παιδαγωγικής, όπου έκανε διαλέξεις για την σχολική παιδαγωγική. </a:t>
            </a:r>
          </a:p>
          <a:p>
            <a:pPr marL="285750" indent="-285750" algn="just">
              <a:lnSpc>
                <a:spcPct val="150000"/>
              </a:lnSpc>
              <a:spcBef>
                <a:spcPct val="20000"/>
              </a:spcBef>
              <a:spcAft>
                <a:spcPts val="600"/>
              </a:spcAft>
              <a:buClr>
                <a:schemeClr val="tx1"/>
              </a:buClr>
              <a:buSzPct val="80000"/>
              <a:buFont typeface="Arial" panose="020B0604020202020204" pitchFamily="34" charset="0"/>
              <a:buChar char="•"/>
            </a:pPr>
            <a:r>
              <a:rPr lang="el-GR" sz="1500" b="1" u="sng" dirty="0">
                <a:solidFill>
                  <a:schemeClr val="accent3">
                    <a:lumMod val="50000"/>
                  </a:schemeClr>
                </a:solidFill>
              </a:rPr>
              <a:t>1935-1938</a:t>
            </a:r>
          </a:p>
          <a:p>
            <a:pPr marL="1543050" lvl="4" algn="just">
              <a:lnSpc>
                <a:spcPct val="150000"/>
              </a:lnSpc>
              <a:buFont typeface="Arial" panose="020B0604020202020204" pitchFamily="34" charset="0"/>
              <a:buChar char="•"/>
            </a:pPr>
            <a:r>
              <a:rPr lang="el-GR" sz="1500" b="1" dirty="0">
                <a:solidFill>
                  <a:schemeClr val="accent3">
                    <a:lumMod val="50000"/>
                  </a:schemeClr>
                </a:solidFill>
              </a:rPr>
              <a:t>Ο </a:t>
            </a:r>
            <a:r>
              <a:rPr lang="el-GR" sz="1500" b="1" dirty="0" err="1">
                <a:solidFill>
                  <a:schemeClr val="accent3">
                    <a:lumMod val="50000"/>
                  </a:schemeClr>
                </a:solidFill>
              </a:rPr>
              <a:t>Κόρτσακ</a:t>
            </a:r>
            <a:r>
              <a:rPr lang="el-GR" sz="1500" b="1" dirty="0">
                <a:solidFill>
                  <a:schemeClr val="accent3">
                    <a:lumMod val="50000"/>
                  </a:schemeClr>
                </a:solidFill>
              </a:rPr>
              <a:t> συνδέθηκε με το Πολωνικό Ραδιόφωνο, όπου με το ψευδώνυμο « Παλαιός Γιατρός» </a:t>
            </a:r>
          </a:p>
          <a:p>
            <a:pPr marL="1371600" lvl="4" indent="0" algn="just">
              <a:lnSpc>
                <a:spcPct val="150000"/>
              </a:lnSpc>
              <a:buNone/>
            </a:pPr>
            <a:r>
              <a:rPr lang="el-GR" sz="1500" b="1" dirty="0">
                <a:solidFill>
                  <a:schemeClr val="accent3">
                    <a:lumMod val="50000"/>
                  </a:schemeClr>
                </a:solidFill>
              </a:rPr>
              <a:t>    έκανε πολλές εκπομπές για παιδιά. </a:t>
            </a:r>
          </a:p>
          <a:p>
            <a:pPr marL="1543050" lvl="4" algn="just">
              <a:lnSpc>
                <a:spcPct val="150000"/>
              </a:lnSpc>
              <a:buFont typeface="Arial" panose="020B0604020202020204" pitchFamily="34" charset="0"/>
              <a:buChar char="•"/>
            </a:pPr>
            <a:r>
              <a:rPr lang="el-GR" sz="1500" b="1" dirty="0">
                <a:solidFill>
                  <a:schemeClr val="accent3">
                    <a:lumMod val="50000"/>
                  </a:schemeClr>
                </a:solidFill>
              </a:rPr>
              <a:t>Το 1937 τιμήθηκε με το Χρυσό Δάφνινο Βραβείο από την Πολωνική Ακαδημία Λογοτεχνίας</a:t>
            </a:r>
          </a:p>
          <a:p>
            <a:pPr marL="1543050" lvl="4" algn="just">
              <a:lnSpc>
                <a:spcPct val="150000"/>
              </a:lnSpc>
              <a:buFont typeface="Arial" panose="020B0604020202020204" pitchFamily="34" charset="0"/>
              <a:buChar char="•"/>
            </a:pPr>
            <a:r>
              <a:rPr lang="el-GR" sz="1500" b="1" dirty="0">
                <a:solidFill>
                  <a:schemeClr val="accent3">
                    <a:lumMod val="50000"/>
                  </a:schemeClr>
                </a:solidFill>
              </a:rPr>
              <a:t>Το 1938, παρουσίασε στο ραδιόφωνο το μυθιστόρημα του « Παιδαγωγική για γέλια»</a:t>
            </a:r>
          </a:p>
          <a:p>
            <a:pPr marL="1543050" lvl="4" algn="just">
              <a:lnSpc>
                <a:spcPct val="150000"/>
              </a:lnSpc>
              <a:buFont typeface="Arial" panose="020B0604020202020204" pitchFamily="34" charset="0"/>
              <a:buChar char="•"/>
            </a:pPr>
            <a:endParaRPr lang="el-GR" sz="1300" b="1" dirty="0">
              <a:solidFill>
                <a:schemeClr val="accent3">
                  <a:lumMod val="50000"/>
                </a:schemeClr>
              </a:solidFill>
            </a:endParaRPr>
          </a:p>
          <a:p>
            <a:pPr marL="1543050" lvl="4" algn="just">
              <a:lnSpc>
                <a:spcPct val="150000"/>
              </a:lnSpc>
              <a:buFont typeface="Arial" panose="020B0604020202020204" pitchFamily="34" charset="0"/>
              <a:buChar char="•"/>
            </a:pPr>
            <a:endParaRPr lang="el-GR" sz="1300" b="1" dirty="0">
              <a:solidFill>
                <a:schemeClr val="accent3">
                  <a:lumMod val="50000"/>
                </a:schemeClr>
              </a:solidFill>
            </a:endParaRPr>
          </a:p>
          <a:p>
            <a:pPr marL="1371600" lvl="4" indent="0" algn="just">
              <a:lnSpc>
                <a:spcPct val="150000"/>
              </a:lnSpc>
              <a:buNone/>
            </a:pPr>
            <a:endParaRPr lang="el-GR" sz="1300" b="1" dirty="0">
              <a:solidFill>
                <a:schemeClr val="accent3">
                  <a:lumMod val="50000"/>
                </a:schemeClr>
              </a:solidFill>
            </a:endParaRPr>
          </a:p>
        </p:txBody>
      </p:sp>
    </p:spTree>
    <p:extLst>
      <p:ext uri="{BB962C8B-B14F-4D97-AF65-F5344CB8AC3E}">
        <p14:creationId xmlns:p14="http://schemas.microsoft.com/office/powerpoint/2010/main" val="3574899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C209A99-272C-B206-D193-C872B1705394}"/>
              </a:ext>
            </a:extLst>
          </p:cNvPr>
          <p:cNvSpPr>
            <a:spLocks noGrp="1"/>
          </p:cNvSpPr>
          <p:nvPr>
            <p:ph type="title"/>
          </p:nvPr>
        </p:nvSpPr>
        <p:spPr>
          <a:xfrm>
            <a:off x="214299" y="125217"/>
            <a:ext cx="7110426" cy="1325563"/>
          </a:xfrm>
        </p:spPr>
        <p:txBody>
          <a:bodyPr/>
          <a:lstStyle/>
          <a:p>
            <a:pPr algn="ctr"/>
            <a:r>
              <a:rPr lang="el-GR" sz="2400" b="1" dirty="0">
                <a:solidFill>
                  <a:schemeClr val="accent3">
                    <a:lumMod val="50000"/>
                  </a:schemeClr>
                </a:solidFill>
                <a:effectLst>
                  <a:outerShdw blurRad="38100" dist="38100" dir="2700000" algn="tl">
                    <a:srgbClr val="000000">
                      <a:alpha val="43137"/>
                    </a:srgbClr>
                  </a:outerShdw>
                </a:effectLst>
              </a:rPr>
              <a:t>Η </a:t>
            </a:r>
            <a:r>
              <a:rPr lang="el-GR" sz="2400" b="1" dirty="0" err="1">
                <a:solidFill>
                  <a:schemeClr val="accent3">
                    <a:lumMod val="50000"/>
                  </a:schemeClr>
                </a:solidFill>
                <a:effectLst>
                  <a:outerShdw blurRad="38100" dist="38100" dir="2700000" algn="tl">
                    <a:srgbClr val="000000">
                      <a:alpha val="43137"/>
                    </a:srgbClr>
                  </a:outerShdw>
                </a:effectLst>
              </a:rPr>
              <a:t>διαμαρτυρια</a:t>
            </a:r>
            <a:r>
              <a:rPr lang="el-GR" sz="2400" b="1" dirty="0">
                <a:solidFill>
                  <a:schemeClr val="accent3">
                    <a:lumMod val="50000"/>
                  </a:schemeClr>
                </a:solidFill>
                <a:effectLst>
                  <a:outerShdw blurRad="38100" dist="38100" dir="2700000" algn="tl">
                    <a:srgbClr val="000000">
                      <a:alpha val="43137"/>
                    </a:srgbClr>
                  </a:outerShdw>
                </a:effectLst>
              </a:rPr>
              <a:t> και </a:t>
            </a:r>
            <a:r>
              <a:rPr lang="el-GR" sz="2400" b="1" dirty="0" err="1">
                <a:solidFill>
                  <a:schemeClr val="accent3">
                    <a:lumMod val="50000"/>
                  </a:schemeClr>
                </a:solidFill>
                <a:effectLst>
                  <a:outerShdw blurRad="38100" dist="38100" dir="2700000" algn="tl">
                    <a:srgbClr val="000000">
                      <a:alpha val="43137"/>
                    </a:srgbClr>
                  </a:outerShdw>
                </a:effectLst>
              </a:rPr>
              <a:t>αντισταση</a:t>
            </a:r>
            <a:r>
              <a:rPr lang="el-GR" sz="2400" b="1" dirty="0">
                <a:solidFill>
                  <a:schemeClr val="accent3">
                    <a:lumMod val="50000"/>
                  </a:schemeClr>
                </a:solidFill>
                <a:effectLst>
                  <a:outerShdw blurRad="38100" dist="38100" dir="2700000" algn="tl">
                    <a:srgbClr val="000000">
                      <a:alpha val="43137"/>
                    </a:srgbClr>
                  </a:outerShdw>
                </a:effectLst>
              </a:rPr>
              <a:t> του </a:t>
            </a:r>
            <a:r>
              <a:rPr lang="el-GR" sz="2400" b="1" dirty="0" err="1">
                <a:solidFill>
                  <a:schemeClr val="accent3">
                    <a:lumMod val="50000"/>
                  </a:schemeClr>
                </a:solidFill>
                <a:effectLst>
                  <a:outerShdw blurRad="38100" dist="38100" dir="2700000" algn="tl">
                    <a:srgbClr val="000000">
                      <a:alpha val="43137"/>
                    </a:srgbClr>
                  </a:outerShdw>
                </a:effectLst>
              </a:rPr>
              <a:t>Κορτσκακ</a:t>
            </a:r>
            <a:r>
              <a:rPr lang="el-GR" sz="2400" b="1" dirty="0">
                <a:solidFill>
                  <a:schemeClr val="accent3">
                    <a:lumMod val="50000"/>
                  </a:schemeClr>
                </a:solidFill>
                <a:effectLst>
                  <a:outerShdw blurRad="38100" dist="38100" dir="2700000" algn="tl">
                    <a:srgbClr val="000000">
                      <a:alpha val="43137"/>
                    </a:srgbClr>
                  </a:outerShdw>
                </a:effectLst>
              </a:rPr>
              <a:t> στον </a:t>
            </a:r>
            <a:r>
              <a:rPr lang="el-GR" sz="2400" b="1" dirty="0" err="1">
                <a:solidFill>
                  <a:schemeClr val="accent3">
                    <a:lumMod val="50000"/>
                  </a:schemeClr>
                </a:solidFill>
                <a:effectLst>
                  <a:outerShdw blurRad="38100" dist="38100" dir="2700000" algn="tl">
                    <a:srgbClr val="000000">
                      <a:alpha val="43137"/>
                    </a:srgbClr>
                  </a:outerShdw>
                </a:effectLst>
              </a:rPr>
              <a:t>παραλογισμο</a:t>
            </a:r>
            <a:r>
              <a:rPr lang="el-GR" sz="2400" b="1" dirty="0">
                <a:solidFill>
                  <a:schemeClr val="accent3">
                    <a:lumMod val="50000"/>
                  </a:schemeClr>
                </a:solidFill>
                <a:effectLst>
                  <a:outerShdw blurRad="38100" dist="38100" dir="2700000" algn="tl">
                    <a:srgbClr val="000000">
                      <a:alpha val="43137"/>
                    </a:srgbClr>
                  </a:outerShdw>
                </a:effectLst>
              </a:rPr>
              <a:t> του </a:t>
            </a:r>
            <a:r>
              <a:rPr lang="el-GR" sz="2400" b="1" dirty="0" err="1">
                <a:solidFill>
                  <a:schemeClr val="accent3">
                    <a:lumMod val="50000"/>
                  </a:schemeClr>
                </a:solidFill>
                <a:effectLst>
                  <a:outerShdw blurRad="38100" dist="38100" dir="2700000" algn="tl">
                    <a:srgbClr val="000000">
                      <a:alpha val="43137"/>
                    </a:srgbClr>
                  </a:outerShdw>
                </a:effectLst>
              </a:rPr>
              <a:t>πολεμου</a:t>
            </a:r>
            <a:endParaRPr lang="el-GR" sz="2400" b="1" dirty="0">
              <a:solidFill>
                <a:schemeClr val="accent3">
                  <a:lumMod val="50000"/>
                </a:schemeClr>
              </a:solidFill>
              <a:effectLst>
                <a:outerShdw blurRad="38100" dist="38100" dir="2700000" algn="tl">
                  <a:srgbClr val="000000">
                    <a:alpha val="43137"/>
                  </a:srgbClr>
                </a:outerShdw>
              </a:effectLst>
            </a:endParaRPr>
          </a:p>
        </p:txBody>
      </p:sp>
      <p:sp>
        <p:nvSpPr>
          <p:cNvPr id="3" name="Θέση κειμένου 2">
            <a:extLst>
              <a:ext uri="{FF2B5EF4-FFF2-40B4-BE49-F238E27FC236}">
                <a16:creationId xmlns:a16="http://schemas.microsoft.com/office/drawing/2014/main" id="{139C2C03-2B3D-2742-5E33-E2C4E53B18D8}"/>
              </a:ext>
            </a:extLst>
          </p:cNvPr>
          <p:cNvSpPr>
            <a:spLocks noGrp="1"/>
          </p:cNvSpPr>
          <p:nvPr>
            <p:ph type="body" sz="quarter" idx="28"/>
          </p:nvPr>
        </p:nvSpPr>
        <p:spPr>
          <a:xfrm>
            <a:off x="280975" y="1600200"/>
            <a:ext cx="6710376" cy="4209181"/>
          </a:xfrm>
        </p:spPr>
        <p:txBody>
          <a:bodyPr/>
          <a:lstStyle/>
          <a:p>
            <a:endParaRPr lang="el-GR" sz="1500" b="1" u="sng" dirty="0">
              <a:solidFill>
                <a:schemeClr val="accent3">
                  <a:lumMod val="50000"/>
                </a:schemeClr>
              </a:solidFill>
            </a:endParaRPr>
          </a:p>
          <a:p>
            <a:r>
              <a:rPr lang="el-GR" sz="1500" b="1" u="sng" dirty="0">
                <a:solidFill>
                  <a:schemeClr val="accent3">
                    <a:lumMod val="50000"/>
                  </a:schemeClr>
                </a:solidFill>
              </a:rPr>
              <a:t>1940</a:t>
            </a:r>
          </a:p>
          <a:p>
            <a:pPr marL="285750" indent="-285750">
              <a:lnSpc>
                <a:spcPct val="150000"/>
              </a:lnSpc>
              <a:buFont typeface="Arial" panose="020B0604020202020204" pitchFamily="34" charset="0"/>
              <a:buChar char="•"/>
            </a:pPr>
            <a:r>
              <a:rPr lang="el-GR" sz="1500" b="1" dirty="0">
                <a:solidFill>
                  <a:schemeClr val="accent3">
                    <a:lumMod val="50000"/>
                  </a:schemeClr>
                </a:solidFill>
              </a:rPr>
              <a:t>Ο </a:t>
            </a:r>
            <a:r>
              <a:rPr lang="el-GR" sz="1500" b="1" dirty="0" err="1">
                <a:solidFill>
                  <a:schemeClr val="accent3">
                    <a:lumMod val="50000"/>
                  </a:schemeClr>
                </a:solidFill>
              </a:rPr>
              <a:t>Κόρτσκακ</a:t>
            </a:r>
            <a:r>
              <a:rPr lang="el-GR" sz="1500" b="1" dirty="0">
                <a:solidFill>
                  <a:schemeClr val="accent3">
                    <a:lumMod val="50000"/>
                  </a:schemeClr>
                </a:solidFill>
              </a:rPr>
              <a:t> μεταφέρθηκε σε γκέτο όμως μετά από 1 μήνα κράτησης επέστρεψε εξαντλημένος στο ορφανοτροφείο στην οδό </a:t>
            </a:r>
            <a:r>
              <a:rPr lang="el-GR" sz="1500" b="1" dirty="0" err="1">
                <a:solidFill>
                  <a:schemeClr val="accent3">
                    <a:lumMod val="50000"/>
                  </a:schemeClr>
                </a:solidFill>
              </a:rPr>
              <a:t>Χλόντα</a:t>
            </a:r>
            <a:r>
              <a:rPr lang="el-GR" sz="1500" b="1" dirty="0">
                <a:solidFill>
                  <a:schemeClr val="accent3">
                    <a:lumMod val="50000"/>
                  </a:schemeClr>
                </a:solidFill>
              </a:rPr>
              <a:t> 33</a:t>
            </a:r>
          </a:p>
          <a:p>
            <a:pPr marL="285750" indent="-285750">
              <a:lnSpc>
                <a:spcPct val="150000"/>
              </a:lnSpc>
              <a:buFont typeface="Arial" panose="020B0604020202020204" pitchFamily="34" charset="0"/>
              <a:buChar char="•"/>
            </a:pPr>
            <a:r>
              <a:rPr lang="el-GR" sz="1500" b="1" dirty="0">
                <a:solidFill>
                  <a:schemeClr val="accent3">
                    <a:lumMod val="50000"/>
                  </a:schemeClr>
                </a:solidFill>
              </a:rPr>
              <a:t>Στις αρχές του 1942 ανέλαβε την φροντίδα ενός </a:t>
            </a:r>
            <a:r>
              <a:rPr lang="el-GR" sz="1500" b="1" dirty="0" err="1">
                <a:solidFill>
                  <a:schemeClr val="accent3">
                    <a:lumMod val="50000"/>
                  </a:schemeClr>
                </a:solidFill>
              </a:rPr>
              <a:t>παραμελημένου</a:t>
            </a:r>
            <a:r>
              <a:rPr lang="el-GR" sz="1500" b="1" dirty="0">
                <a:solidFill>
                  <a:schemeClr val="accent3">
                    <a:lumMod val="50000"/>
                  </a:schemeClr>
                </a:solidFill>
              </a:rPr>
              <a:t> καταυλισμού ορφανών στην οδό </a:t>
            </a:r>
            <a:r>
              <a:rPr lang="el-GR" sz="1500" b="1" dirty="0" err="1">
                <a:solidFill>
                  <a:schemeClr val="accent3">
                    <a:lumMod val="50000"/>
                  </a:schemeClr>
                </a:solidFill>
              </a:rPr>
              <a:t>Ντζιελνά</a:t>
            </a:r>
            <a:endParaRPr lang="el-GR" sz="1500" b="1" dirty="0">
              <a:solidFill>
                <a:schemeClr val="accent3">
                  <a:lumMod val="50000"/>
                </a:schemeClr>
              </a:solidFill>
            </a:endParaRPr>
          </a:p>
          <a:p>
            <a:pPr marL="285750" indent="-285750">
              <a:lnSpc>
                <a:spcPct val="150000"/>
              </a:lnSpc>
              <a:buFont typeface="Arial" panose="020B0604020202020204" pitchFamily="34" charset="0"/>
              <a:buChar char="•"/>
            </a:pPr>
            <a:r>
              <a:rPr lang="el-GR" sz="1500" b="1" dirty="0">
                <a:solidFill>
                  <a:schemeClr val="accent3">
                    <a:lumMod val="50000"/>
                  </a:schemeClr>
                </a:solidFill>
              </a:rPr>
              <a:t>Στις 18 Ιουλίου 1942, παρουσιάστηκε το τελευταίο θεατρικό έργο στο Ορφανοτροφείο με τίτλο «Η Ταχυδρομική Υπηρεσία» του Ραμπιντρανάθ Ταγκόρ. Το έργο αυτό προετοίμαζε τους μαθητές για έναν συνειδητό και αξιοπρεπή θάνατο.</a:t>
            </a:r>
          </a:p>
          <a:p>
            <a:endParaRPr lang="el-GR" dirty="0"/>
          </a:p>
        </p:txBody>
      </p:sp>
      <p:pic>
        <p:nvPicPr>
          <p:cNvPr id="3074" name="Picture 2">
            <a:extLst>
              <a:ext uri="{FF2B5EF4-FFF2-40B4-BE49-F238E27FC236}">
                <a16:creationId xmlns:a16="http://schemas.microsoft.com/office/drawing/2014/main" id="{50B43A07-DC7A-3734-59C0-F795811EBA9E}"/>
              </a:ext>
            </a:extLst>
          </p:cNvPr>
          <p:cNvPicPr>
            <a:picLocks noGrp="1" noChangeAspect="1" noChangeArrowheads="1"/>
          </p:cNvPicPr>
          <p:nvPr>
            <p:ph type="pic" sz="quarter" idx="51"/>
          </p:nvPr>
        </p:nvPicPr>
        <p:blipFill>
          <a:blip r:embed="rId2">
            <a:extLst>
              <a:ext uri="{28A0092B-C50C-407E-A947-70E740481C1C}">
                <a14:useLocalDpi xmlns:a14="http://schemas.microsoft.com/office/drawing/2010/main" val="0"/>
              </a:ext>
            </a:extLst>
          </a:blip>
          <a:srcRect l="16024" r="16024"/>
          <a:stretch>
            <a:fillRect/>
          </a:stretch>
        </p:blipFill>
        <p:spPr bwMode="auto">
          <a:xfrm>
            <a:off x="6905626" y="210942"/>
            <a:ext cx="4781845" cy="4637283"/>
          </a:xfrm>
          <a:prstGeom prst="decagon">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9740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κειμένου 2">
            <a:extLst>
              <a:ext uri="{FF2B5EF4-FFF2-40B4-BE49-F238E27FC236}">
                <a16:creationId xmlns:a16="http://schemas.microsoft.com/office/drawing/2014/main" id="{B986CD2D-EDC8-D3F3-60C8-14B2D892CCDA}"/>
              </a:ext>
            </a:extLst>
          </p:cNvPr>
          <p:cNvSpPr>
            <a:spLocks noGrp="1"/>
          </p:cNvSpPr>
          <p:nvPr>
            <p:ph type="body" sz="quarter" idx="28"/>
          </p:nvPr>
        </p:nvSpPr>
        <p:spPr>
          <a:xfrm>
            <a:off x="299244" y="657225"/>
            <a:ext cx="8124825" cy="5705475"/>
          </a:xfrm>
        </p:spPr>
        <p:txBody>
          <a:bodyPr/>
          <a:lstStyle/>
          <a:p>
            <a:pPr marL="285750" indent="-285750">
              <a:lnSpc>
                <a:spcPct val="150000"/>
              </a:lnSpc>
              <a:buFont typeface="Arial" panose="020B0604020202020204" pitchFamily="34" charset="0"/>
              <a:buChar char="•"/>
            </a:pPr>
            <a:r>
              <a:rPr lang="el-GR" sz="1800" b="1" dirty="0">
                <a:solidFill>
                  <a:schemeClr val="accent3">
                    <a:lumMod val="50000"/>
                  </a:schemeClr>
                </a:solidFill>
              </a:rPr>
              <a:t> Στις 22 Ιουλίου 1942, την ημέρα των γενεθλίων του </a:t>
            </a:r>
            <a:r>
              <a:rPr lang="el-GR" sz="1800" b="1" dirty="0" err="1">
                <a:solidFill>
                  <a:schemeClr val="accent3">
                    <a:lumMod val="50000"/>
                  </a:schemeClr>
                </a:solidFill>
              </a:rPr>
              <a:t>Κόρτσακ</a:t>
            </a:r>
            <a:r>
              <a:rPr lang="el-GR" sz="1800" b="1" dirty="0">
                <a:solidFill>
                  <a:schemeClr val="accent3">
                    <a:lumMod val="50000"/>
                  </a:schemeClr>
                </a:solidFill>
              </a:rPr>
              <a:t>, ξεκίνησε η επιχείρηση εξόντωσης στο γκέτο</a:t>
            </a:r>
          </a:p>
          <a:p>
            <a:pPr marL="285750" indent="-285750">
              <a:lnSpc>
                <a:spcPct val="150000"/>
              </a:lnSpc>
              <a:buFont typeface="Arial" panose="020B0604020202020204" pitchFamily="34" charset="0"/>
              <a:buChar char="•"/>
            </a:pPr>
            <a:r>
              <a:rPr lang="el-GR" sz="1800" b="1" dirty="0">
                <a:solidFill>
                  <a:schemeClr val="accent3">
                    <a:lumMod val="50000"/>
                  </a:schemeClr>
                </a:solidFill>
              </a:rPr>
              <a:t>Τον Αύγουστο του 1942 και ενώ του είχε δοθεί αρκετές φορές η δυνατότητα να διαφύγει πλαστό διαβατήριο, ο «γέρο-δόκτωρ» οδήγησε την πομπή των περίπου διακοσίων </a:t>
            </a:r>
            <a:r>
              <a:rPr lang="el-GR" sz="1800" b="1" dirty="0" err="1">
                <a:solidFill>
                  <a:schemeClr val="accent3">
                    <a:lumMod val="50000"/>
                  </a:schemeClr>
                </a:solidFill>
              </a:rPr>
              <a:t>μεπαιδιών</a:t>
            </a:r>
            <a:endParaRPr lang="el-GR" sz="1800" b="1" dirty="0">
              <a:solidFill>
                <a:schemeClr val="accent3">
                  <a:lumMod val="50000"/>
                </a:schemeClr>
              </a:solidFill>
            </a:endParaRPr>
          </a:p>
          <a:p>
            <a:pPr marL="285750" indent="-285750">
              <a:lnSpc>
                <a:spcPct val="150000"/>
              </a:lnSpc>
              <a:buFont typeface="Arial" panose="020B0604020202020204" pitchFamily="34" charset="0"/>
              <a:buChar char="•"/>
            </a:pPr>
            <a:r>
              <a:rPr lang="el-GR" sz="1800" b="1" dirty="0">
                <a:solidFill>
                  <a:schemeClr val="accent3">
                    <a:lumMod val="50000"/>
                  </a:schemeClr>
                </a:solidFill>
              </a:rPr>
              <a:t>Ο </a:t>
            </a:r>
            <a:r>
              <a:rPr lang="el-GR" sz="1800" b="1" dirty="0" err="1">
                <a:solidFill>
                  <a:schemeClr val="accent3">
                    <a:lumMod val="50000"/>
                  </a:schemeClr>
                </a:solidFill>
              </a:rPr>
              <a:t>Κόρτσακ</a:t>
            </a:r>
            <a:r>
              <a:rPr lang="el-GR" sz="1800" b="1" dirty="0">
                <a:solidFill>
                  <a:schemeClr val="accent3">
                    <a:lumMod val="50000"/>
                  </a:schemeClr>
                </a:solidFill>
              </a:rPr>
              <a:t>, με σεμνό ηρωισμό, συνόδευσε τα παιδιά για να τους εξασφαλίσει έναν θάνατο με αξιοπρέπεια και χωρίς φόβο.</a:t>
            </a:r>
          </a:p>
          <a:p>
            <a:endParaRPr lang="el-GR" b="1" u="sng" dirty="0">
              <a:solidFill>
                <a:schemeClr val="accent3">
                  <a:lumMod val="50000"/>
                </a:schemeClr>
              </a:solidFill>
            </a:endParaRPr>
          </a:p>
        </p:txBody>
      </p:sp>
      <p:pic>
        <p:nvPicPr>
          <p:cNvPr id="6" name="Θέση εικόνας 5">
            <a:extLst>
              <a:ext uri="{FF2B5EF4-FFF2-40B4-BE49-F238E27FC236}">
                <a16:creationId xmlns:a16="http://schemas.microsoft.com/office/drawing/2014/main" id="{319C5BF3-7A18-57E8-D433-1838FC85618A}"/>
              </a:ext>
            </a:extLst>
          </p:cNvPr>
          <p:cNvPicPr>
            <a:picLocks noGrp="1" noChangeAspect="1"/>
          </p:cNvPicPr>
          <p:nvPr>
            <p:ph type="pic" sz="quarter" idx="47"/>
          </p:nvPr>
        </p:nvPicPr>
        <p:blipFill>
          <a:blip r:embed="rId2"/>
          <a:srcRect l="21065" r="21065"/>
          <a:stretch>
            <a:fillRect/>
          </a:stretch>
        </p:blipFill>
        <p:spPr>
          <a:xfrm>
            <a:off x="7582959" y="-1"/>
            <a:ext cx="4309797" cy="4648201"/>
          </a:xfrm>
        </p:spPr>
      </p:pic>
    </p:spTree>
    <p:extLst>
      <p:ext uri="{BB962C8B-B14F-4D97-AF65-F5344CB8AC3E}">
        <p14:creationId xmlns:p14="http://schemas.microsoft.com/office/powerpoint/2010/main" val="110367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A6CFD82-C213-FF5B-90BE-CF7F3210FEEB}"/>
              </a:ext>
            </a:extLst>
          </p:cNvPr>
          <p:cNvSpPr>
            <a:spLocks noGrp="1"/>
          </p:cNvSpPr>
          <p:nvPr>
            <p:ph type="title"/>
          </p:nvPr>
        </p:nvSpPr>
        <p:spPr>
          <a:xfrm>
            <a:off x="1921885" y="54510"/>
            <a:ext cx="8534400" cy="1451071"/>
          </a:xfrm>
        </p:spPr>
        <p:txBody>
          <a:bodyPr>
            <a:normAutofit/>
          </a:bodyPr>
          <a:lstStyle/>
          <a:p>
            <a:pPr marL="0" indent="0" algn="ctr">
              <a:lnSpc>
                <a:spcPct val="150000"/>
              </a:lnSpc>
              <a:buNone/>
            </a:pPr>
            <a:r>
              <a:rPr lang="el-GR" sz="2400" b="1" dirty="0">
                <a:solidFill>
                  <a:srgbClr val="008080"/>
                </a:solidFill>
                <a:effectLst>
                  <a:outerShdw blurRad="38100" dist="38100" dir="2700000" algn="tl">
                    <a:srgbClr val="000000">
                      <a:alpha val="43137"/>
                    </a:srgbClr>
                  </a:outerShdw>
                </a:effectLst>
              </a:rPr>
              <a:t>ΤΟ ΠΑΙΔΙ ΔΕΝ ΠΡΕΠΕΙ ΝΑ ΜΕΓΑΛΩΣΕΙ ΓΙΑ ΝΑ ΓΙΝΕΙ ΑΝΘΡΩΠΟΣ, ΕΙΝΑΙ ΗΔΗ ΑΝΘΡΩΠΟΣ</a:t>
            </a:r>
            <a:endParaRPr lang="el-GR" sz="2400" dirty="0">
              <a:solidFill>
                <a:srgbClr val="008080"/>
              </a:solidFill>
              <a:effectLst>
                <a:outerShdw blurRad="38100" dist="38100" dir="2700000" algn="tl">
                  <a:srgbClr val="000000">
                    <a:alpha val="43137"/>
                  </a:srgbClr>
                </a:outerShdw>
              </a:effectLst>
              <a:latin typeface="+mn-lt"/>
            </a:endParaRPr>
          </a:p>
        </p:txBody>
      </p:sp>
      <p:sp>
        <p:nvSpPr>
          <p:cNvPr id="4" name="Θέση υποσέλιδου 3">
            <a:extLst>
              <a:ext uri="{FF2B5EF4-FFF2-40B4-BE49-F238E27FC236}">
                <a16:creationId xmlns:a16="http://schemas.microsoft.com/office/drawing/2014/main" id="{42BCDA5C-5D9E-1F4C-B11E-8DDD0895809A}"/>
              </a:ext>
            </a:extLst>
          </p:cNvPr>
          <p:cNvSpPr>
            <a:spLocks noGrp="1"/>
          </p:cNvSpPr>
          <p:nvPr>
            <p:ph type="ftr" sz="quarter" idx="11"/>
          </p:nvPr>
        </p:nvSpPr>
        <p:spPr/>
        <p:txBody>
          <a:bodyPr/>
          <a:lstStyle/>
          <a:p>
            <a:r>
              <a:rPr lang="en-US"/>
              <a:t>Presentation title</a:t>
            </a:r>
            <a:endParaRPr lang="en-US" dirty="0"/>
          </a:p>
        </p:txBody>
      </p:sp>
      <p:sp>
        <p:nvSpPr>
          <p:cNvPr id="9" name="Τίτλος 1">
            <a:extLst>
              <a:ext uri="{FF2B5EF4-FFF2-40B4-BE49-F238E27FC236}">
                <a16:creationId xmlns:a16="http://schemas.microsoft.com/office/drawing/2014/main" id="{23DDC21C-4B6A-1209-3E7C-4DAC078A4A30}"/>
              </a:ext>
            </a:extLst>
          </p:cNvPr>
          <p:cNvSpPr>
            <a:spLocks noGrp="1"/>
          </p:cNvSpPr>
          <p:nvPr>
            <p:ph idx="1"/>
          </p:nvPr>
        </p:nvSpPr>
        <p:spPr>
          <a:xfrm>
            <a:off x="0" y="956400"/>
            <a:ext cx="2428442" cy="943035"/>
          </a:xfrm>
          <a:prstGeom prst="cloud">
            <a:avLst/>
          </a:prstGeom>
          <a:solidFill>
            <a:srgbClr val="EFFFFF"/>
          </a:solidFill>
          <a:ln>
            <a:solidFill>
              <a:schemeClr val="accent5"/>
            </a:solidFill>
          </a:ln>
        </p:spPr>
        <p:style>
          <a:lnRef idx="2">
            <a:schemeClr val="dk1"/>
          </a:lnRef>
          <a:fillRef idx="1">
            <a:schemeClr val="lt1"/>
          </a:fillRef>
          <a:effectRef idx="0">
            <a:schemeClr val="dk1"/>
          </a:effectRef>
          <a:fontRef idx="minor">
            <a:schemeClr val="dk1"/>
          </a:fontRef>
        </p:style>
        <p:txBody>
          <a:bodyPr>
            <a:noAutofit/>
          </a:bodyPr>
          <a:lstStyle/>
          <a:p>
            <a:pPr marL="0" indent="0" algn="ctr">
              <a:lnSpc>
                <a:spcPct val="150000"/>
              </a:lnSpc>
              <a:buNone/>
            </a:pPr>
            <a:r>
              <a:rPr lang="el-GR" sz="1600" b="1" dirty="0">
                <a:solidFill>
                  <a:srgbClr val="008080"/>
                </a:solidFill>
                <a:effectLst>
                  <a:outerShdw blurRad="38100" dist="38100" dir="2700000" algn="tl">
                    <a:srgbClr val="000000">
                      <a:alpha val="43137"/>
                    </a:srgbClr>
                  </a:outerShdw>
                </a:effectLst>
              </a:rPr>
              <a:t>ΑΡΧΕΣ </a:t>
            </a:r>
            <a:r>
              <a:rPr lang="en-US" sz="1600" b="1" dirty="0">
                <a:solidFill>
                  <a:srgbClr val="008080"/>
                </a:solidFill>
                <a:effectLst>
                  <a:outerShdw blurRad="38100" dist="38100" dir="2700000" algn="tl">
                    <a:srgbClr val="000000">
                      <a:alpha val="43137"/>
                    </a:srgbClr>
                  </a:outerShdw>
                </a:effectLst>
                <a:latin typeface="Merriweather" panose="00000500000000000000" pitchFamily="2" charset="0"/>
              </a:rPr>
              <a:t>Janusz </a:t>
            </a:r>
            <a:r>
              <a:rPr lang="en-US" sz="1600" b="1" dirty="0" err="1">
                <a:solidFill>
                  <a:srgbClr val="008080"/>
                </a:solidFill>
                <a:effectLst>
                  <a:outerShdw blurRad="38100" dist="38100" dir="2700000" algn="tl">
                    <a:srgbClr val="000000">
                      <a:alpha val="43137"/>
                    </a:srgbClr>
                  </a:outerShdw>
                </a:effectLst>
                <a:latin typeface="Merriweather" panose="00000500000000000000" pitchFamily="2" charset="0"/>
              </a:rPr>
              <a:t>Korczak</a:t>
            </a:r>
            <a:endParaRPr lang="el-GR" sz="1600" b="1" dirty="0">
              <a:solidFill>
                <a:srgbClr val="008080"/>
              </a:solidFill>
              <a:effectLst>
                <a:outerShdw blurRad="38100" dist="38100" dir="2700000" algn="tl">
                  <a:srgbClr val="000000">
                    <a:alpha val="43137"/>
                  </a:srgbClr>
                </a:outerShdw>
              </a:effectLst>
            </a:endParaRPr>
          </a:p>
        </p:txBody>
      </p:sp>
      <p:sp>
        <p:nvSpPr>
          <p:cNvPr id="10" name="Σύννεφο 9">
            <a:extLst>
              <a:ext uri="{FF2B5EF4-FFF2-40B4-BE49-F238E27FC236}">
                <a16:creationId xmlns:a16="http://schemas.microsoft.com/office/drawing/2014/main" id="{230DFFAA-948E-42CB-5278-49E316734A2E}"/>
              </a:ext>
            </a:extLst>
          </p:cNvPr>
          <p:cNvSpPr/>
          <p:nvPr/>
        </p:nvSpPr>
        <p:spPr>
          <a:xfrm>
            <a:off x="1736436" y="2651989"/>
            <a:ext cx="2216728" cy="1073730"/>
          </a:xfrm>
          <a:prstGeom prst="cloud">
            <a:avLst/>
          </a:prstGeom>
          <a:solidFill>
            <a:srgbClr val="FFFFFF"/>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00" b="1" dirty="0">
              <a:solidFill>
                <a:srgbClr val="008080"/>
              </a:solidFill>
            </a:endParaRPr>
          </a:p>
          <a:p>
            <a:pPr algn="ctr"/>
            <a:endParaRPr lang="el-GR" sz="1000" b="1" dirty="0">
              <a:solidFill>
                <a:srgbClr val="008080"/>
              </a:solidFill>
            </a:endParaRPr>
          </a:p>
          <a:p>
            <a:pPr algn="ctr"/>
            <a:r>
              <a:rPr lang="el-GR" sz="1000" b="1" dirty="0">
                <a:solidFill>
                  <a:srgbClr val="008080"/>
                </a:solidFill>
              </a:rPr>
              <a:t>ΤΟ ΔΙΚΑΙΩΜΑ ΤΟΥ ΠΑΙΔΙΟΥ ΝΑ ΕΊΝΑΙ ΠΑΙΔΙ</a:t>
            </a:r>
          </a:p>
          <a:p>
            <a:pPr algn="ctr"/>
            <a:endParaRPr lang="el-GR" dirty="0">
              <a:solidFill>
                <a:srgbClr val="EFFFFF"/>
              </a:solidFill>
            </a:endParaRPr>
          </a:p>
        </p:txBody>
      </p:sp>
      <p:sp>
        <p:nvSpPr>
          <p:cNvPr id="13" name="Σύννεφο 12">
            <a:extLst>
              <a:ext uri="{FF2B5EF4-FFF2-40B4-BE49-F238E27FC236}">
                <a16:creationId xmlns:a16="http://schemas.microsoft.com/office/drawing/2014/main" id="{3573F42C-0C1D-7C08-A6A3-8FCE6B93BD15}"/>
              </a:ext>
            </a:extLst>
          </p:cNvPr>
          <p:cNvSpPr/>
          <p:nvPr/>
        </p:nvSpPr>
        <p:spPr>
          <a:xfrm>
            <a:off x="7129954" y="2689361"/>
            <a:ext cx="1728321" cy="1073730"/>
          </a:xfrm>
          <a:prstGeom prst="cloud">
            <a:avLst/>
          </a:prstGeom>
          <a:solidFill>
            <a:srgbClr val="FFFFFF"/>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00" b="1" dirty="0">
              <a:solidFill>
                <a:srgbClr val="008080"/>
              </a:solidFill>
            </a:endParaRPr>
          </a:p>
          <a:p>
            <a:pPr algn="ctr"/>
            <a:endParaRPr lang="el-GR" sz="1000" b="1" dirty="0">
              <a:solidFill>
                <a:srgbClr val="008080"/>
              </a:solidFill>
            </a:endParaRPr>
          </a:p>
          <a:p>
            <a:r>
              <a:rPr lang="el-GR" sz="1000" b="1" dirty="0">
                <a:solidFill>
                  <a:srgbClr val="008080"/>
                </a:solidFill>
              </a:rPr>
              <a:t>ΤΟ ΔΙΚΑΙΩΜΑ ΤΟΥ ΠΑΙΔΙΟΥ ΣΤΟ ΣΕΒΑΣΜΟ</a:t>
            </a:r>
          </a:p>
          <a:p>
            <a:pPr algn="ctr"/>
            <a:endParaRPr lang="el-GR" dirty="0">
              <a:solidFill>
                <a:srgbClr val="EFFFFF"/>
              </a:solidFill>
            </a:endParaRPr>
          </a:p>
        </p:txBody>
      </p:sp>
      <p:sp>
        <p:nvSpPr>
          <p:cNvPr id="14" name="Τίτλος 1">
            <a:extLst>
              <a:ext uri="{FF2B5EF4-FFF2-40B4-BE49-F238E27FC236}">
                <a16:creationId xmlns:a16="http://schemas.microsoft.com/office/drawing/2014/main" id="{7EEA3983-3800-5958-9DF1-55F654CC5EE8}"/>
              </a:ext>
            </a:extLst>
          </p:cNvPr>
          <p:cNvSpPr txBox="1">
            <a:spLocks/>
          </p:cNvSpPr>
          <p:nvPr/>
        </p:nvSpPr>
        <p:spPr>
          <a:xfrm>
            <a:off x="4456111" y="2115124"/>
            <a:ext cx="2064761" cy="1020195"/>
          </a:xfrm>
          <a:prstGeom prst="cloud">
            <a:avLst/>
          </a:prstGeom>
          <a:solidFill>
            <a:srgbClr val="EFFFFF"/>
          </a:solidFill>
          <a:ln w="15875" cap="rnd" cmpd="sng" algn="ctr">
            <a:solidFill>
              <a:schemeClr val="accent5"/>
            </a:solid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dk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dk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dk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9pPr>
          </a:lstStyle>
          <a:p>
            <a:pPr marL="0" indent="0" algn="ctr">
              <a:lnSpc>
                <a:spcPct val="150000"/>
              </a:lnSpc>
              <a:buFont typeface="Wingdings 3" panose="05040102010807070707" pitchFamily="18" charset="2"/>
              <a:buNone/>
            </a:pPr>
            <a:r>
              <a:rPr lang="el-GR" sz="1050" b="1" dirty="0">
                <a:solidFill>
                  <a:srgbClr val="008080"/>
                </a:solidFill>
              </a:rPr>
              <a:t>ΤΟ ΔΙΚΑΙΩΜΑ ΤΟΥ ΠΑΙΔΙΟΥ ΣΤΗΝ ΑΓΑΠΗ</a:t>
            </a:r>
          </a:p>
        </p:txBody>
      </p:sp>
      <p:sp>
        <p:nvSpPr>
          <p:cNvPr id="15" name="Τίτλος 1">
            <a:extLst>
              <a:ext uri="{FF2B5EF4-FFF2-40B4-BE49-F238E27FC236}">
                <a16:creationId xmlns:a16="http://schemas.microsoft.com/office/drawing/2014/main" id="{9B290316-4981-E14F-E783-2DB1C0F6A58D}"/>
              </a:ext>
            </a:extLst>
          </p:cNvPr>
          <p:cNvSpPr txBox="1">
            <a:spLocks/>
          </p:cNvSpPr>
          <p:nvPr/>
        </p:nvSpPr>
        <p:spPr>
          <a:xfrm>
            <a:off x="9162546" y="3609590"/>
            <a:ext cx="2342899" cy="1147137"/>
          </a:xfrm>
          <a:prstGeom prst="cloud">
            <a:avLst/>
          </a:prstGeom>
          <a:solidFill>
            <a:srgbClr val="EFFFFF"/>
          </a:solidFill>
          <a:ln w="15875" cap="rnd" cmpd="sng" algn="ctr">
            <a:solidFill>
              <a:schemeClr val="accent5"/>
            </a:solid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ctr">
            <a:normAutofit fontScale="90000" lnSpcReduction="10000"/>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dk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dk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dk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9pPr>
          </a:lstStyle>
          <a:p>
            <a:pPr marL="0" indent="0" algn="ctr">
              <a:lnSpc>
                <a:spcPct val="150000"/>
              </a:lnSpc>
              <a:buFont typeface="Wingdings 3" panose="05040102010807070707" pitchFamily="18" charset="2"/>
              <a:buNone/>
            </a:pPr>
            <a:r>
              <a:rPr lang="el-GR" sz="1100" b="1" dirty="0">
                <a:solidFill>
                  <a:srgbClr val="008080"/>
                </a:solidFill>
              </a:rPr>
              <a:t>ΤΟ ΔΙΚΑΙΩΜΑ ΤΟΥ ΠΑΙΔΙΟΥ ΣΤΗΝ ΑΝΑΠΤΥΞΗ</a:t>
            </a:r>
            <a:endParaRPr lang="el-GR" sz="1100" dirty="0">
              <a:solidFill>
                <a:srgbClr val="008080"/>
              </a:solidFill>
            </a:endParaRPr>
          </a:p>
        </p:txBody>
      </p:sp>
      <p:sp>
        <p:nvSpPr>
          <p:cNvPr id="16" name="Σύννεφο 15">
            <a:extLst>
              <a:ext uri="{FF2B5EF4-FFF2-40B4-BE49-F238E27FC236}">
                <a16:creationId xmlns:a16="http://schemas.microsoft.com/office/drawing/2014/main" id="{7B52E9FA-9064-669F-CDE3-39F4058F0D11}"/>
              </a:ext>
            </a:extLst>
          </p:cNvPr>
          <p:cNvSpPr/>
          <p:nvPr/>
        </p:nvSpPr>
        <p:spPr>
          <a:xfrm>
            <a:off x="4456111" y="3983564"/>
            <a:ext cx="2216728" cy="1073730"/>
          </a:xfrm>
          <a:prstGeom prst="cloud">
            <a:avLst/>
          </a:prstGeom>
          <a:solidFill>
            <a:srgbClr val="FFFFFF"/>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00" b="1" dirty="0">
              <a:solidFill>
                <a:srgbClr val="008080"/>
              </a:solidFill>
            </a:endParaRPr>
          </a:p>
          <a:p>
            <a:pPr algn="ctr"/>
            <a:endParaRPr lang="el-GR" sz="1000" b="1" dirty="0">
              <a:solidFill>
                <a:srgbClr val="008080"/>
              </a:solidFill>
            </a:endParaRPr>
          </a:p>
          <a:p>
            <a:pPr algn="ctr"/>
            <a:r>
              <a:rPr lang="el-GR" sz="1000" b="1" dirty="0">
                <a:solidFill>
                  <a:srgbClr val="008080"/>
                </a:solidFill>
              </a:rPr>
              <a:t>ΤΟ ΔΙΑΚΙΩΜΑ ΤΟΥ ΠΑΙΔΙΟΥ ΣΤΟ ΠΑΡΟΝ</a:t>
            </a:r>
          </a:p>
          <a:p>
            <a:pPr algn="ctr"/>
            <a:endParaRPr lang="el-GR" dirty="0">
              <a:solidFill>
                <a:srgbClr val="EFFFFF"/>
              </a:solidFill>
            </a:endParaRPr>
          </a:p>
        </p:txBody>
      </p:sp>
      <p:sp>
        <p:nvSpPr>
          <p:cNvPr id="17" name="Τίτλος 1">
            <a:extLst>
              <a:ext uri="{FF2B5EF4-FFF2-40B4-BE49-F238E27FC236}">
                <a16:creationId xmlns:a16="http://schemas.microsoft.com/office/drawing/2014/main" id="{40DF998C-9F45-A6E0-D9F3-DEDBFF247A10}"/>
              </a:ext>
            </a:extLst>
          </p:cNvPr>
          <p:cNvSpPr txBox="1">
            <a:spLocks/>
          </p:cNvSpPr>
          <p:nvPr/>
        </p:nvSpPr>
        <p:spPr>
          <a:xfrm>
            <a:off x="813521" y="4399451"/>
            <a:ext cx="2216728" cy="1020195"/>
          </a:xfrm>
          <a:prstGeom prst="cloud">
            <a:avLst/>
          </a:prstGeom>
          <a:solidFill>
            <a:srgbClr val="EFFFFF"/>
          </a:solidFill>
          <a:ln w="15875" cap="rnd" cmpd="sng" algn="ctr">
            <a:solidFill>
              <a:schemeClr val="accent5"/>
            </a:solid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dk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dk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dk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9pPr>
          </a:lstStyle>
          <a:p>
            <a:pPr marL="0" indent="0" algn="ctr">
              <a:lnSpc>
                <a:spcPct val="150000"/>
              </a:lnSpc>
              <a:buFont typeface="Wingdings 3" panose="05040102010807070707" pitchFamily="18" charset="2"/>
              <a:buNone/>
            </a:pPr>
            <a:r>
              <a:rPr lang="el-GR" sz="1050" b="1" dirty="0">
                <a:solidFill>
                  <a:srgbClr val="008080"/>
                </a:solidFill>
              </a:rPr>
              <a:t>ΤΟ ΔΙΚΑΙΩΜΑ ΤΟΥ ΠΑΙΔΙΟΥ ΣΤΗΝ ΠΕΡΙΟΥΣΙΑ</a:t>
            </a:r>
          </a:p>
        </p:txBody>
      </p:sp>
      <p:sp>
        <p:nvSpPr>
          <p:cNvPr id="18" name="Τίτλος 1">
            <a:extLst>
              <a:ext uri="{FF2B5EF4-FFF2-40B4-BE49-F238E27FC236}">
                <a16:creationId xmlns:a16="http://schemas.microsoft.com/office/drawing/2014/main" id="{50955A16-C61E-81B7-7288-786C820FBB8A}"/>
              </a:ext>
            </a:extLst>
          </p:cNvPr>
          <p:cNvSpPr txBox="1">
            <a:spLocks/>
          </p:cNvSpPr>
          <p:nvPr/>
        </p:nvSpPr>
        <p:spPr>
          <a:xfrm>
            <a:off x="7131193" y="4974420"/>
            <a:ext cx="2216728" cy="1020195"/>
          </a:xfrm>
          <a:prstGeom prst="cloud">
            <a:avLst/>
          </a:prstGeom>
          <a:solidFill>
            <a:srgbClr val="EFFFFF"/>
          </a:solidFill>
          <a:ln w="15875" cap="rnd" cmpd="sng" algn="ctr">
            <a:solidFill>
              <a:schemeClr val="accent5"/>
            </a:solid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dk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dk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dk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9pPr>
          </a:lstStyle>
          <a:p>
            <a:pPr marL="0" indent="0" algn="ctr">
              <a:lnSpc>
                <a:spcPct val="150000"/>
              </a:lnSpc>
              <a:buFont typeface="Wingdings 3" panose="05040102010807070707" pitchFamily="18" charset="2"/>
              <a:buNone/>
            </a:pPr>
            <a:r>
              <a:rPr lang="el-GR" sz="1050" b="1" dirty="0">
                <a:solidFill>
                  <a:srgbClr val="008080"/>
                </a:solidFill>
              </a:rPr>
              <a:t>ΤΟ ΔΙΚΑΙΩΜΑ ΤΟΥ ΠΑΙΔΙΟΥ ΣΤΗΝ ΕΚΠΑΙΔΕΥΣΗ</a:t>
            </a:r>
          </a:p>
        </p:txBody>
      </p:sp>
      <p:sp>
        <p:nvSpPr>
          <p:cNvPr id="19" name="Σύννεφο 18">
            <a:extLst>
              <a:ext uri="{FF2B5EF4-FFF2-40B4-BE49-F238E27FC236}">
                <a16:creationId xmlns:a16="http://schemas.microsoft.com/office/drawing/2014/main" id="{3F6D793B-A4D2-F029-751F-32EB89F6A409}"/>
              </a:ext>
            </a:extLst>
          </p:cNvPr>
          <p:cNvSpPr/>
          <p:nvPr/>
        </p:nvSpPr>
        <p:spPr>
          <a:xfrm>
            <a:off x="9634129" y="5635335"/>
            <a:ext cx="2216728" cy="1073730"/>
          </a:xfrm>
          <a:prstGeom prst="cloud">
            <a:avLst/>
          </a:prstGeom>
          <a:solidFill>
            <a:srgbClr val="FFFFFF"/>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00" b="1" dirty="0">
              <a:solidFill>
                <a:srgbClr val="008080"/>
              </a:solidFill>
            </a:endParaRPr>
          </a:p>
          <a:p>
            <a:pPr algn="ctr"/>
            <a:endParaRPr lang="el-GR" sz="1000" b="1" dirty="0">
              <a:solidFill>
                <a:srgbClr val="008080"/>
              </a:solidFill>
            </a:endParaRPr>
          </a:p>
          <a:p>
            <a:pPr algn="ctr"/>
            <a:r>
              <a:rPr lang="el-GR" sz="1000" b="1" dirty="0">
                <a:solidFill>
                  <a:srgbClr val="008080"/>
                </a:solidFill>
              </a:rPr>
              <a:t>ΤΟ ΔΙΑΚΙΩΜΑ ΤΟΥ ΠΑΙΔΙΟΥ ΣΤΗΝ ΑΠΟΤΥΧΙΑ</a:t>
            </a:r>
          </a:p>
          <a:p>
            <a:pPr algn="ctr"/>
            <a:endParaRPr lang="el-GR" dirty="0">
              <a:solidFill>
                <a:srgbClr val="EFFFFF"/>
              </a:solidFill>
            </a:endParaRPr>
          </a:p>
        </p:txBody>
      </p:sp>
      <p:sp>
        <p:nvSpPr>
          <p:cNvPr id="20" name="Τίτλος 1">
            <a:extLst>
              <a:ext uri="{FF2B5EF4-FFF2-40B4-BE49-F238E27FC236}">
                <a16:creationId xmlns:a16="http://schemas.microsoft.com/office/drawing/2014/main" id="{591D8EB0-4075-73B5-4858-B48BA1282C2D}"/>
              </a:ext>
            </a:extLst>
          </p:cNvPr>
          <p:cNvSpPr txBox="1">
            <a:spLocks/>
          </p:cNvSpPr>
          <p:nvPr/>
        </p:nvSpPr>
        <p:spPr>
          <a:xfrm>
            <a:off x="3347747" y="5662102"/>
            <a:ext cx="2216728" cy="1020195"/>
          </a:xfrm>
          <a:prstGeom prst="cloud">
            <a:avLst/>
          </a:prstGeom>
          <a:solidFill>
            <a:srgbClr val="EFFFFF"/>
          </a:solidFill>
          <a:ln w="15875" cap="rnd" cmpd="sng" algn="ctr">
            <a:solidFill>
              <a:schemeClr val="accent5"/>
            </a:solid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dk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dk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dk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dk1"/>
                </a:solidFill>
                <a:effectLst/>
                <a:latin typeface="+mn-lt"/>
                <a:ea typeface="+mn-ea"/>
                <a:cs typeface="+mn-cs"/>
              </a:defRPr>
            </a:lvl9pPr>
          </a:lstStyle>
          <a:p>
            <a:pPr marL="0" indent="0" algn="ctr">
              <a:lnSpc>
                <a:spcPct val="150000"/>
              </a:lnSpc>
              <a:buFont typeface="Wingdings 3" panose="05040102010807070707" pitchFamily="18" charset="2"/>
              <a:buNone/>
            </a:pPr>
            <a:r>
              <a:rPr lang="el-GR" sz="1050" b="1" dirty="0">
                <a:solidFill>
                  <a:srgbClr val="008080"/>
                </a:solidFill>
              </a:rPr>
              <a:t>ΤΟ ΔΙΚΑΙΩΜΑ ΤΟΥ ΠΑΙΔΙΟΥ ΣΤΗ ΣΥΓΧΩΡΕΣΗ</a:t>
            </a:r>
          </a:p>
        </p:txBody>
      </p:sp>
      <p:sp>
        <p:nvSpPr>
          <p:cNvPr id="21" name="Οβάλ 20">
            <a:extLst>
              <a:ext uri="{FF2B5EF4-FFF2-40B4-BE49-F238E27FC236}">
                <a16:creationId xmlns:a16="http://schemas.microsoft.com/office/drawing/2014/main" id="{BA329BEC-C96C-8298-9F96-1A0ECC5D7EC9}"/>
              </a:ext>
            </a:extLst>
          </p:cNvPr>
          <p:cNvSpPr/>
          <p:nvPr/>
        </p:nvSpPr>
        <p:spPr>
          <a:xfrm>
            <a:off x="2142114" y="1626809"/>
            <a:ext cx="286328" cy="188522"/>
          </a:xfrm>
          <a:prstGeom prst="ellipse">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2" name="Οβάλ 21">
            <a:extLst>
              <a:ext uri="{FF2B5EF4-FFF2-40B4-BE49-F238E27FC236}">
                <a16:creationId xmlns:a16="http://schemas.microsoft.com/office/drawing/2014/main" id="{2A334A99-31C0-D1AE-0059-B250A38FA209}"/>
              </a:ext>
            </a:extLst>
          </p:cNvPr>
          <p:cNvSpPr/>
          <p:nvPr/>
        </p:nvSpPr>
        <p:spPr>
          <a:xfrm>
            <a:off x="2428442" y="1829103"/>
            <a:ext cx="286328" cy="163813"/>
          </a:xfrm>
          <a:prstGeom prst="ellipse">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solidFill>
                <a:schemeClr val="bg1"/>
              </a:solidFill>
            </a:endParaRPr>
          </a:p>
        </p:txBody>
      </p:sp>
    </p:spTree>
    <p:extLst>
      <p:ext uri="{BB962C8B-B14F-4D97-AF65-F5344CB8AC3E}">
        <p14:creationId xmlns:p14="http://schemas.microsoft.com/office/powerpoint/2010/main" val="2519505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1000"/>
                                        <p:tgtEl>
                                          <p:spTgt spid="9">
                                            <p:bg/>
                                          </p:spTgt>
                                        </p:tgtEl>
                                      </p:cBhvr>
                                    </p:animEffect>
                                    <p:anim calcmode="lin" valueType="num">
                                      <p:cBhvr>
                                        <p:cTn id="8" dur="1000" fill="hold"/>
                                        <p:tgtEl>
                                          <p:spTgt spid="9">
                                            <p:bg/>
                                          </p:spTgt>
                                        </p:tgtEl>
                                        <p:attrNameLst>
                                          <p:attrName>ppt_x</p:attrName>
                                        </p:attrNameLst>
                                      </p:cBhvr>
                                      <p:tavLst>
                                        <p:tav tm="0">
                                          <p:val>
                                            <p:strVal val="#ppt_x"/>
                                          </p:val>
                                        </p:tav>
                                        <p:tav tm="100000">
                                          <p:val>
                                            <p:strVal val="#ppt_x"/>
                                          </p:val>
                                        </p:tav>
                                      </p:tavLst>
                                    </p:anim>
                                    <p:anim calcmode="lin" valueType="num">
                                      <p:cBhvr>
                                        <p:cTn id="9" dur="1000" fill="hold"/>
                                        <p:tgtEl>
                                          <p:spTgt spid="9">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1000"/>
                                        <p:tgtEl>
                                          <p:spTgt spid="9">
                                            <p:txEl>
                                              <p:pRg st="0" end="0"/>
                                            </p:txEl>
                                          </p:spTgt>
                                        </p:tgtEl>
                                      </p:cBhvr>
                                    </p:animEffect>
                                    <p:anim calcmode="lin" valueType="num">
                                      <p:cBhvr>
                                        <p:cTn id="15"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circle(in)">
                                      <p:cBhvr>
                                        <p:cTn id="35" dur="20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circle(in)">
                                      <p:cBhvr>
                                        <p:cTn id="40" dur="20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circle(in)">
                                      <p:cBhvr>
                                        <p:cTn id="45" dur="20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circle(in)">
                                      <p:cBhvr>
                                        <p:cTn id="50" dur="2000"/>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6" presetClass="entr" presetSubtype="16"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circle(in)">
                                      <p:cBhvr>
                                        <p:cTn id="55" dur="2000"/>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6" presetClass="entr" presetSubtype="16" fill="hold" grpId="0" nodeType="click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circle(in)">
                                      <p:cBhvr>
                                        <p:cTn id="60" dur="2000"/>
                                        <p:tgtEl>
                                          <p:spTgt spid="17"/>
                                        </p:tgtEl>
                                      </p:cBhvr>
                                    </p:animEffect>
                                  </p:childTnLst>
                                </p:cTn>
                              </p:par>
                            </p:childTnLst>
                          </p:cTn>
                        </p:par>
                      </p:childTnLst>
                    </p:cTn>
                  </p:par>
                  <p:par>
                    <p:cTn id="61" fill="hold">
                      <p:stCondLst>
                        <p:cond delay="indefinite"/>
                      </p:stCondLst>
                      <p:childTnLst>
                        <p:par>
                          <p:cTn id="62" fill="hold">
                            <p:stCondLst>
                              <p:cond delay="0"/>
                            </p:stCondLst>
                            <p:childTnLst>
                              <p:par>
                                <p:cTn id="63" presetID="6" presetClass="entr" presetSubtype="16" fill="hold" grpId="0" nodeType="click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circle(in)">
                                      <p:cBhvr>
                                        <p:cTn id="65" dur="2000"/>
                                        <p:tgtEl>
                                          <p:spTgt spid="18"/>
                                        </p:tgtEl>
                                      </p:cBhvr>
                                    </p:animEffect>
                                  </p:childTnLst>
                                </p:cTn>
                              </p:par>
                            </p:childTnLst>
                          </p:cTn>
                        </p:par>
                      </p:childTnLst>
                    </p:cTn>
                  </p:par>
                  <p:par>
                    <p:cTn id="66" fill="hold">
                      <p:stCondLst>
                        <p:cond delay="indefinite"/>
                      </p:stCondLst>
                      <p:childTnLst>
                        <p:par>
                          <p:cTn id="67" fill="hold">
                            <p:stCondLst>
                              <p:cond delay="0"/>
                            </p:stCondLst>
                            <p:childTnLst>
                              <p:par>
                                <p:cTn id="68" presetID="6" presetClass="entr" presetSubtype="16" fill="hold" grpId="0" nodeType="click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circle(in)">
                                      <p:cBhvr>
                                        <p:cTn id="70" dur="2000"/>
                                        <p:tgtEl>
                                          <p:spTgt spid="20"/>
                                        </p:tgtEl>
                                      </p:cBhvr>
                                    </p:animEffect>
                                  </p:childTnLst>
                                </p:cTn>
                              </p:par>
                            </p:childTnLst>
                          </p:cTn>
                        </p:par>
                      </p:childTnLst>
                    </p:cTn>
                  </p:par>
                  <p:par>
                    <p:cTn id="71" fill="hold">
                      <p:stCondLst>
                        <p:cond delay="indefinite"/>
                      </p:stCondLst>
                      <p:childTnLst>
                        <p:par>
                          <p:cTn id="72" fill="hold">
                            <p:stCondLst>
                              <p:cond delay="0"/>
                            </p:stCondLst>
                            <p:childTnLst>
                              <p:par>
                                <p:cTn id="73" presetID="6" presetClass="entr" presetSubtype="16"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circle(in)">
                                      <p:cBhvr>
                                        <p:cTn id="75"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P spid="10"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A75E1CB-0427-BBBF-4AB0-465B261A50B2}"/>
              </a:ext>
            </a:extLst>
          </p:cNvPr>
          <p:cNvSpPr>
            <a:spLocks noGrp="1"/>
          </p:cNvSpPr>
          <p:nvPr>
            <p:ph type="title"/>
          </p:nvPr>
        </p:nvSpPr>
        <p:spPr>
          <a:xfrm>
            <a:off x="3158837" y="107829"/>
            <a:ext cx="4472713" cy="760289"/>
          </a:xfrm>
        </p:spPr>
        <p:txBody>
          <a:bodyPr/>
          <a:lstStyle/>
          <a:p>
            <a:pPr algn="ctr"/>
            <a:r>
              <a:rPr lang="el-GR" b="1" dirty="0" err="1">
                <a:solidFill>
                  <a:schemeClr val="accent4">
                    <a:lumMod val="50000"/>
                  </a:schemeClr>
                </a:solidFill>
              </a:rPr>
              <a:t>Παιδαγωγικο</a:t>
            </a:r>
            <a:r>
              <a:rPr lang="el-GR" b="1" dirty="0">
                <a:solidFill>
                  <a:schemeClr val="accent4">
                    <a:lumMod val="50000"/>
                  </a:schemeClr>
                </a:solidFill>
              </a:rPr>
              <a:t> </a:t>
            </a:r>
            <a:r>
              <a:rPr lang="el-GR" b="1" dirty="0" err="1">
                <a:solidFill>
                  <a:schemeClr val="accent4">
                    <a:lumMod val="50000"/>
                  </a:schemeClr>
                </a:solidFill>
              </a:rPr>
              <a:t>εργο</a:t>
            </a:r>
            <a:endParaRPr lang="el-GR" dirty="0">
              <a:solidFill>
                <a:schemeClr val="accent4">
                  <a:lumMod val="50000"/>
                </a:schemeClr>
              </a:solidFill>
            </a:endParaRPr>
          </a:p>
        </p:txBody>
      </p:sp>
      <p:sp>
        <p:nvSpPr>
          <p:cNvPr id="3" name="Θέση κειμένου 2">
            <a:extLst>
              <a:ext uri="{FF2B5EF4-FFF2-40B4-BE49-F238E27FC236}">
                <a16:creationId xmlns:a16="http://schemas.microsoft.com/office/drawing/2014/main" id="{11165CAC-E05D-8FEC-7B02-6E202EC621E2}"/>
              </a:ext>
            </a:extLst>
          </p:cNvPr>
          <p:cNvSpPr>
            <a:spLocks noGrp="1"/>
          </p:cNvSpPr>
          <p:nvPr>
            <p:ph type="body" sz="quarter" idx="28"/>
          </p:nvPr>
        </p:nvSpPr>
        <p:spPr>
          <a:xfrm>
            <a:off x="323274" y="1181050"/>
            <a:ext cx="5671126" cy="2247950"/>
          </a:xfrm>
        </p:spPr>
        <p:txBody>
          <a:bodyPr/>
          <a:lstStyle/>
          <a:p>
            <a:pPr rtl="0" fontAlgn="base">
              <a:spcBef>
                <a:spcPts val="0"/>
              </a:spcBef>
              <a:spcAft>
                <a:spcPts val="0"/>
              </a:spcAft>
            </a:pPr>
            <a:r>
              <a:rPr lang="el-GR" sz="1700" b="1" i="0" u="sng" strike="noStrike" dirty="0">
                <a:solidFill>
                  <a:schemeClr val="accent4">
                    <a:lumMod val="50000"/>
                  </a:schemeClr>
                </a:solidFill>
                <a:effectLst/>
              </a:rPr>
              <a:t>Κιβώτιο αλληλογραφίας </a:t>
            </a:r>
            <a:endParaRPr lang="el-GR" sz="2760" b="1" i="0" u="sng" strike="noStrike" dirty="0">
              <a:solidFill>
                <a:schemeClr val="accent4">
                  <a:lumMod val="50000"/>
                </a:schemeClr>
              </a:solidFill>
              <a:effectLst/>
            </a:endParaRPr>
          </a:p>
          <a:p>
            <a:pPr marL="742950" lvl="1" indent="-285750" rtl="0" fontAlgn="base">
              <a:spcBef>
                <a:spcPts val="970"/>
              </a:spcBef>
              <a:spcAft>
                <a:spcPts val="0"/>
              </a:spcAft>
              <a:buFont typeface="Arial" panose="020B0604020202020204" pitchFamily="34" charset="0"/>
              <a:buChar char="•"/>
            </a:pPr>
            <a:r>
              <a:rPr lang="el-GR" sz="1500" i="0" u="none" strike="noStrike" dirty="0">
                <a:solidFill>
                  <a:schemeClr val="accent4">
                    <a:lumMod val="50000"/>
                  </a:schemeClr>
                </a:solidFill>
                <a:effectLst/>
              </a:rPr>
              <a:t>Τα παιδιά έγραφαν επιστολές και τις τοποθετούσαν σε αυτό</a:t>
            </a:r>
            <a:endParaRPr lang="el-GR" sz="2300" i="0" u="none" strike="noStrike" dirty="0">
              <a:solidFill>
                <a:schemeClr val="accent4">
                  <a:lumMod val="50000"/>
                </a:schemeClr>
              </a:solidFill>
              <a:effectLst/>
            </a:endParaRPr>
          </a:p>
          <a:p>
            <a:pPr marL="742950" lvl="1" indent="-285750" rtl="0" fontAlgn="base">
              <a:lnSpc>
                <a:spcPct val="150000"/>
              </a:lnSpc>
              <a:spcBef>
                <a:spcPts val="970"/>
              </a:spcBef>
              <a:spcAft>
                <a:spcPts val="0"/>
              </a:spcAft>
              <a:buFont typeface="Arial" panose="020B0604020202020204" pitchFamily="34" charset="0"/>
              <a:buChar char="•"/>
            </a:pPr>
            <a:r>
              <a:rPr lang="el-GR" sz="1500" i="0" u="none" strike="noStrike" dirty="0">
                <a:solidFill>
                  <a:schemeClr val="accent4">
                    <a:lumMod val="50000"/>
                  </a:schemeClr>
                </a:solidFill>
                <a:effectLst/>
              </a:rPr>
              <a:t>Μορφή επικοινωνίας μεταξύ των παιδιών και των παιδαγωγών, με ανωνυμία</a:t>
            </a:r>
            <a:endParaRPr lang="el-GR" sz="2300" i="0" u="none" strike="noStrike" dirty="0">
              <a:solidFill>
                <a:schemeClr val="accent4">
                  <a:lumMod val="50000"/>
                </a:schemeClr>
              </a:solidFill>
              <a:effectLst/>
            </a:endParaRPr>
          </a:p>
          <a:p>
            <a:pPr marL="742950" lvl="1" indent="-285750" rtl="0" fontAlgn="base">
              <a:spcBef>
                <a:spcPts val="970"/>
              </a:spcBef>
              <a:spcAft>
                <a:spcPts val="0"/>
              </a:spcAft>
              <a:buFont typeface="Arial" panose="020B0604020202020204" pitchFamily="34" charset="0"/>
              <a:buChar char="•"/>
            </a:pPr>
            <a:r>
              <a:rPr lang="el-GR" sz="1500" i="0" u="none" strike="noStrike" dirty="0">
                <a:solidFill>
                  <a:schemeClr val="accent4">
                    <a:lumMod val="50000"/>
                  </a:schemeClr>
                </a:solidFill>
                <a:effectLst/>
              </a:rPr>
              <a:t>Ανάπτυξη της εμπιστοσύνης</a:t>
            </a:r>
            <a:endParaRPr lang="el-GR" sz="2300" i="0" u="none" strike="noStrike" dirty="0">
              <a:solidFill>
                <a:schemeClr val="accent4">
                  <a:lumMod val="50000"/>
                </a:schemeClr>
              </a:solidFill>
              <a:effectLst/>
            </a:endParaRPr>
          </a:p>
          <a:p>
            <a:endParaRPr lang="el-GR" dirty="0"/>
          </a:p>
        </p:txBody>
      </p:sp>
      <p:sp>
        <p:nvSpPr>
          <p:cNvPr id="5" name="TextBox 4">
            <a:extLst>
              <a:ext uri="{FF2B5EF4-FFF2-40B4-BE49-F238E27FC236}">
                <a16:creationId xmlns:a16="http://schemas.microsoft.com/office/drawing/2014/main" id="{641211F4-04CF-373F-4571-24B70CC50543}"/>
              </a:ext>
            </a:extLst>
          </p:cNvPr>
          <p:cNvSpPr txBox="1"/>
          <p:nvPr/>
        </p:nvSpPr>
        <p:spPr>
          <a:xfrm>
            <a:off x="2326407" y="3596460"/>
            <a:ext cx="5977084" cy="2239074"/>
          </a:xfrm>
          <a:prstGeom prst="rect">
            <a:avLst/>
          </a:prstGeom>
          <a:noFill/>
        </p:spPr>
        <p:txBody>
          <a:bodyPr wrap="square" rtlCol="0">
            <a:spAutoFit/>
          </a:bodyPr>
          <a:lstStyle/>
          <a:p>
            <a:pPr rtl="0" fontAlgn="base">
              <a:spcBef>
                <a:spcPts val="1044"/>
              </a:spcBef>
              <a:spcAft>
                <a:spcPts val="0"/>
              </a:spcAft>
            </a:pPr>
            <a:r>
              <a:rPr lang="el-GR" sz="1700" b="1" i="0" u="sng" strike="noStrike" dirty="0">
                <a:solidFill>
                  <a:schemeClr val="accent4">
                    <a:lumMod val="50000"/>
                  </a:schemeClr>
                </a:solidFill>
                <a:effectLst/>
              </a:rPr>
              <a:t>Επιστολές πρώιμης αφύπνισης</a:t>
            </a:r>
            <a:endParaRPr lang="el-GR" sz="2760" b="1" i="0" u="sng" strike="noStrike" dirty="0">
              <a:solidFill>
                <a:schemeClr val="accent4">
                  <a:lumMod val="50000"/>
                </a:schemeClr>
              </a:solidFill>
              <a:effectLst/>
            </a:endParaRPr>
          </a:p>
          <a:p>
            <a:pPr marL="742950" lvl="1" indent="-285750" rtl="0" fontAlgn="base">
              <a:lnSpc>
                <a:spcPct val="150000"/>
              </a:lnSpc>
              <a:spcBef>
                <a:spcPts val="970"/>
              </a:spcBef>
              <a:spcAft>
                <a:spcPts val="0"/>
              </a:spcAft>
              <a:buFont typeface="Arial" panose="020B0604020202020204" pitchFamily="34" charset="0"/>
              <a:buChar char="•"/>
            </a:pPr>
            <a:r>
              <a:rPr lang="el-GR" sz="1500" i="0" u="none" strike="noStrike" dirty="0">
                <a:solidFill>
                  <a:schemeClr val="accent4">
                    <a:lumMod val="50000"/>
                  </a:schemeClr>
                </a:solidFill>
                <a:effectLst/>
              </a:rPr>
              <a:t>Έγγραφη και αναφορά για τη διαχείριση των καθημερινών δραστηριοτήτων και των υποχρεώσεων των παιδιών</a:t>
            </a:r>
            <a:endParaRPr lang="el-GR" sz="2300" i="0" u="none" strike="noStrike" dirty="0">
              <a:solidFill>
                <a:schemeClr val="accent4">
                  <a:lumMod val="50000"/>
                </a:schemeClr>
              </a:solidFill>
              <a:effectLst/>
            </a:endParaRPr>
          </a:p>
          <a:p>
            <a:pPr marL="742950" lvl="1" indent="-285750" rtl="0" fontAlgn="base">
              <a:spcBef>
                <a:spcPts val="970"/>
              </a:spcBef>
              <a:spcAft>
                <a:spcPts val="0"/>
              </a:spcAft>
              <a:buFont typeface="Arial" panose="020B0604020202020204" pitchFamily="34" charset="0"/>
              <a:buChar char="•"/>
            </a:pPr>
            <a:r>
              <a:rPr lang="el-GR" sz="1500" i="0" u="none" strike="noStrike" dirty="0">
                <a:solidFill>
                  <a:schemeClr val="accent4">
                    <a:lumMod val="50000"/>
                  </a:schemeClr>
                </a:solidFill>
                <a:effectLst/>
              </a:rPr>
              <a:t>Κίνητρο για πρωινό ξύπνημα</a:t>
            </a:r>
            <a:endParaRPr lang="el-GR" sz="2300" i="0" u="none" strike="noStrike" dirty="0">
              <a:solidFill>
                <a:schemeClr val="accent4">
                  <a:lumMod val="50000"/>
                </a:schemeClr>
              </a:solidFill>
              <a:effectLst/>
            </a:endParaRPr>
          </a:p>
          <a:p>
            <a:pPr marL="742950" lvl="1" indent="-285750" rtl="0" fontAlgn="base">
              <a:spcBef>
                <a:spcPts val="970"/>
              </a:spcBef>
              <a:spcAft>
                <a:spcPts val="0"/>
              </a:spcAft>
              <a:buFont typeface="Arial" panose="020B0604020202020204" pitchFamily="34" charset="0"/>
              <a:buChar char="•"/>
            </a:pPr>
            <a:r>
              <a:rPr lang="el-GR" sz="1500" i="0" u="none" strike="noStrike" dirty="0">
                <a:solidFill>
                  <a:schemeClr val="accent4">
                    <a:lumMod val="50000"/>
                  </a:schemeClr>
                </a:solidFill>
                <a:effectLst/>
              </a:rPr>
              <a:t>Προαγωγή υπευθυνότητας και αυτοπειθαρχίας</a:t>
            </a:r>
            <a:r>
              <a:rPr lang="el-GR" sz="1500" i="0" u="none" strike="noStrike" dirty="0">
                <a:solidFill>
                  <a:schemeClr val="accent3">
                    <a:lumMod val="50000"/>
                  </a:schemeClr>
                </a:solidFill>
                <a:effectLst/>
              </a:rPr>
              <a:t> </a:t>
            </a:r>
            <a:r>
              <a:rPr lang="el-GR" sz="1500" i="0" u="none" strike="noStrike" dirty="0">
                <a:solidFill>
                  <a:schemeClr val="accent3">
                    <a:lumMod val="50000"/>
                  </a:schemeClr>
                </a:solidFill>
                <a:effectLst/>
                <a:latin typeface="Roboto" panose="02000000000000000000" pitchFamily="2" charset="0"/>
              </a:rPr>
              <a:t> </a:t>
            </a:r>
            <a:endParaRPr lang="el-GR" sz="2300" i="0" u="none" strike="noStrike" dirty="0">
              <a:solidFill>
                <a:schemeClr val="accent3">
                  <a:lumMod val="50000"/>
                </a:schemeClr>
              </a:solidFill>
              <a:effectLst/>
              <a:latin typeface="Roboto" panose="02000000000000000000" pitchFamily="2" charset="0"/>
            </a:endParaRPr>
          </a:p>
        </p:txBody>
      </p:sp>
    </p:spTree>
    <p:extLst>
      <p:ext uri="{BB962C8B-B14F-4D97-AF65-F5344CB8AC3E}">
        <p14:creationId xmlns:p14="http://schemas.microsoft.com/office/powerpoint/2010/main" val="3355128458"/>
      </p:ext>
    </p:extLst>
  </p:cSld>
  <p:clrMapOvr>
    <a:masterClrMapping/>
  </p:clrMapOvr>
</p:sld>
</file>

<file path=ppt/theme/theme1.xml><?xml version="1.0" encoding="utf-8"?>
<a:theme xmlns:a="http://schemas.openxmlformats.org/drawingml/2006/main" name="Κομμάτι">
  <a:themeElements>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Κομμάτι">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Κομμάτι">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AD51DF-C727-4608-B606-5D6C957D4C4D}">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1E0D8C9A-C895-482B-B501-694996FFDE4D}">
  <ds:schemaRefs>
    <ds:schemaRef ds:uri="http://schemas.microsoft.com/sharepoint/v3/contenttype/forms"/>
  </ds:schemaRefs>
</ds:datastoreItem>
</file>

<file path=customXml/itemProps3.xml><?xml version="1.0" encoding="utf-8"?>
<ds:datastoreItem xmlns:ds="http://schemas.openxmlformats.org/officeDocument/2006/customXml" ds:itemID="{C511997D-2559-4D54-8469-327570B187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Slice</Template>
  <TotalTime>0</TotalTime>
  <Words>1073</Words>
  <Application>Microsoft Office PowerPoint</Application>
  <PresentationFormat>Ευρεία οθόνη</PresentationFormat>
  <Paragraphs>137</Paragraphs>
  <Slides>15</Slides>
  <Notes>5</Notes>
  <HiddenSlides>0</HiddenSlides>
  <MMClips>0</MMClips>
  <ScaleCrop>false</ScaleCrop>
  <HeadingPairs>
    <vt:vector size="6" baseType="variant">
      <vt:variant>
        <vt:lpstr>Γραμματοσειρές που χρησιμοποιούνται</vt:lpstr>
      </vt:variant>
      <vt:variant>
        <vt:i4>9</vt:i4>
      </vt:variant>
      <vt:variant>
        <vt:lpstr>Θέμα</vt:lpstr>
      </vt:variant>
      <vt:variant>
        <vt:i4>1</vt:i4>
      </vt:variant>
      <vt:variant>
        <vt:lpstr>Τίτλοι διαφανειών</vt:lpstr>
      </vt:variant>
      <vt:variant>
        <vt:i4>15</vt:i4>
      </vt:variant>
    </vt:vector>
  </HeadingPairs>
  <TitlesOfParts>
    <vt:vector size="25" baseType="lpstr">
      <vt:lpstr>等线</vt:lpstr>
      <vt:lpstr>Arial</vt:lpstr>
      <vt:lpstr>Calibri</vt:lpstr>
      <vt:lpstr>Century Gothic</vt:lpstr>
      <vt:lpstr>Merriweather</vt:lpstr>
      <vt:lpstr>Posterama Text SemiBold</vt:lpstr>
      <vt:lpstr>Roboto</vt:lpstr>
      <vt:lpstr>Wingdings</vt:lpstr>
      <vt:lpstr>Wingdings 3</vt:lpstr>
      <vt:lpstr>Κομμάτι</vt:lpstr>
      <vt:lpstr>Janusz Korczak</vt:lpstr>
      <vt:lpstr>               Ποιος ηταν ο Janusz korcZak;</vt:lpstr>
      <vt:lpstr>Παιδικα χρονια</vt:lpstr>
      <vt:lpstr>Σπουδες &amp; Εργασια</vt:lpstr>
      <vt:lpstr>Παρουσίαση του PowerPoint</vt:lpstr>
      <vt:lpstr>Η διαμαρτυρια και αντισταση του Κορτσκακ στον παραλογισμο του πολεμου</vt:lpstr>
      <vt:lpstr>Παρουσίαση του PowerPoint</vt:lpstr>
      <vt:lpstr>ΤΟ ΠΑΙΔΙ ΔΕΝ ΠΡΕΠΕΙ ΝΑ ΜΕΓΑΛΩΣΕΙ ΓΙΑ ΝΑ ΓΙΝΕΙ ΑΝΘΡΩΠΟΣ, ΕΙΝΑΙ ΗΔΗ ΑΝΘΡΩΠΟΣ</vt:lpstr>
      <vt:lpstr>Παιδαγωγικο εργο</vt:lpstr>
      <vt:lpstr>Παιδαγωγικο εργο</vt:lpstr>
      <vt:lpstr>Παιδαγωγικο εργο</vt:lpstr>
      <vt:lpstr>Παιδαγωγικο εργο</vt:lpstr>
      <vt:lpstr>Παιδαγωγικο εργο</vt:lpstr>
      <vt:lpstr>Παρουσίαση του PowerPoint</vt:lpstr>
      <vt:lpstr>Σας Ευχαριστουμε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2023-09-14T06:03:51Z</dcterms:created>
  <dcterms:modified xsi:type="dcterms:W3CDTF">2024-12-23T18:57:25Z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