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p:restoredTop sz="94669"/>
  </p:normalViewPr>
  <p:slideViewPr>
    <p:cSldViewPr>
      <p:cViewPr varScale="1">
        <p:scale>
          <a:sx n="105" d="100"/>
          <a:sy n="105" d="100"/>
        </p:scale>
        <p:origin x="1800" y="11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78EB7-9877-449F-9267-BF1716CF271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l-GR"/>
        </a:p>
      </dgm:t>
    </dgm:pt>
    <dgm:pt modelId="{DA284ADF-9565-4223-8710-F75B6302CD2F}">
      <dgm:prSet phldrT="[Κείμενο]" custT="1"/>
      <dgm:spPr/>
      <dgm:t>
        <a:bodyPr/>
        <a:lstStyle/>
        <a:p>
          <a:r>
            <a:rPr lang="el-GR" sz="1800" dirty="0"/>
            <a:t>Ευπαθείς Κοινωνικές Ομάδες</a:t>
          </a:r>
        </a:p>
      </dgm:t>
    </dgm:pt>
    <dgm:pt modelId="{1BDE0C35-4B77-441D-8039-C2522D341D54}" type="parTrans" cxnId="{19E7364E-C515-4AB3-ADB3-2A3830408E3E}">
      <dgm:prSet/>
      <dgm:spPr/>
      <dgm:t>
        <a:bodyPr/>
        <a:lstStyle/>
        <a:p>
          <a:endParaRPr lang="el-GR"/>
        </a:p>
      </dgm:t>
    </dgm:pt>
    <dgm:pt modelId="{276AC56E-C548-4EC6-B4CF-F9251C14A1C6}" type="sibTrans" cxnId="{19E7364E-C515-4AB3-ADB3-2A3830408E3E}">
      <dgm:prSet/>
      <dgm:spPr/>
      <dgm:t>
        <a:bodyPr/>
        <a:lstStyle/>
        <a:p>
          <a:endParaRPr lang="el-GR"/>
        </a:p>
      </dgm:t>
    </dgm:pt>
    <dgm:pt modelId="{211368C3-D6BE-45E9-8E17-22F6CACFBDE9}">
      <dgm:prSet phldrT="[Κείμενο]" custT="1"/>
      <dgm:spPr/>
      <dgm:t>
        <a:bodyPr/>
        <a:lstStyle/>
        <a:p>
          <a:r>
            <a:rPr lang="el-GR" sz="1800" dirty="0"/>
            <a:t>Εκπαίδευση Ενηλίκων, Αλληλεπίδραση</a:t>
          </a:r>
        </a:p>
      </dgm:t>
    </dgm:pt>
    <dgm:pt modelId="{FA650288-4A49-4162-8701-8346655E79C0}" type="parTrans" cxnId="{4A5ABF94-07DE-4079-B359-12903FC8AC51}">
      <dgm:prSet/>
      <dgm:spPr/>
      <dgm:t>
        <a:bodyPr/>
        <a:lstStyle/>
        <a:p>
          <a:endParaRPr lang="el-GR"/>
        </a:p>
      </dgm:t>
    </dgm:pt>
    <dgm:pt modelId="{CA367D41-6AEE-4240-AD93-965EEC217E28}" type="sibTrans" cxnId="{4A5ABF94-07DE-4079-B359-12903FC8AC51}">
      <dgm:prSet/>
      <dgm:spPr/>
      <dgm:t>
        <a:bodyPr/>
        <a:lstStyle/>
        <a:p>
          <a:endParaRPr lang="el-GR"/>
        </a:p>
      </dgm:t>
    </dgm:pt>
    <dgm:pt modelId="{80F06318-1D77-4F42-99F5-334C76C35F6E}">
      <dgm:prSet phldrT="[Κείμενο]" custT="1"/>
      <dgm:spPr/>
      <dgm:t>
        <a:bodyPr/>
        <a:lstStyle/>
        <a:p>
          <a:r>
            <a:rPr lang="el-GR" sz="2800" b="1" dirty="0"/>
            <a:t>Ισότιμη Ένταξη  στην αγορά εργασίας και στην κοινωνία</a:t>
          </a:r>
        </a:p>
      </dgm:t>
    </dgm:pt>
    <dgm:pt modelId="{C2A441CD-2E91-45A5-993C-BC013719987C}" type="parTrans" cxnId="{50E0B19C-C9F0-4FB5-965B-8FCA75D4CC6C}">
      <dgm:prSet/>
      <dgm:spPr/>
      <dgm:t>
        <a:bodyPr/>
        <a:lstStyle/>
        <a:p>
          <a:endParaRPr lang="el-GR"/>
        </a:p>
      </dgm:t>
    </dgm:pt>
    <dgm:pt modelId="{C82B0860-E5BD-49D5-A96B-D4754DE92737}" type="sibTrans" cxnId="{50E0B19C-C9F0-4FB5-965B-8FCA75D4CC6C}">
      <dgm:prSet/>
      <dgm:spPr/>
      <dgm:t>
        <a:bodyPr/>
        <a:lstStyle/>
        <a:p>
          <a:endParaRPr lang="el-GR"/>
        </a:p>
      </dgm:t>
    </dgm:pt>
    <dgm:pt modelId="{60EE1814-9DB5-4D1C-82EB-B59D612BC200}">
      <dgm:prSet phldrT="[Κείμενο]"/>
      <dgm:spPr/>
      <dgm:t>
        <a:bodyPr/>
        <a:lstStyle/>
        <a:p>
          <a:endParaRPr lang="el-GR"/>
        </a:p>
      </dgm:t>
    </dgm:pt>
    <dgm:pt modelId="{69A9D0D4-7CB3-4C96-990D-2BB8125C77EE}" type="parTrans" cxnId="{B1FDF122-B6C3-4981-A871-27D71D8AEEED}">
      <dgm:prSet/>
      <dgm:spPr/>
      <dgm:t>
        <a:bodyPr/>
        <a:lstStyle/>
        <a:p>
          <a:endParaRPr lang="el-GR"/>
        </a:p>
      </dgm:t>
    </dgm:pt>
    <dgm:pt modelId="{2366C7EC-8F9C-4AB0-8944-F49D9141F480}" type="sibTrans" cxnId="{B1FDF122-B6C3-4981-A871-27D71D8AEEED}">
      <dgm:prSet/>
      <dgm:spPr/>
      <dgm:t>
        <a:bodyPr/>
        <a:lstStyle/>
        <a:p>
          <a:endParaRPr lang="el-GR"/>
        </a:p>
      </dgm:t>
    </dgm:pt>
    <dgm:pt modelId="{F8040647-88AE-4238-B129-C204F4208B60}">
      <dgm:prSet phldrT="[Κείμενο]" custScaleX="158352" custLinFactNeighborX="37621" custLinFactNeighborY="16319"/>
      <dgm:spPr/>
      <dgm:t>
        <a:bodyPr/>
        <a:lstStyle/>
        <a:p>
          <a:endParaRPr lang="el-GR"/>
        </a:p>
      </dgm:t>
    </dgm:pt>
    <dgm:pt modelId="{1FE15090-F758-4293-9B8E-34837A2BC2E5}" type="parTrans" cxnId="{66E6D8B2-B37E-4504-8A9C-BC55F448CC2C}">
      <dgm:prSet/>
      <dgm:spPr/>
      <dgm:t>
        <a:bodyPr/>
        <a:lstStyle/>
        <a:p>
          <a:endParaRPr lang="el-GR"/>
        </a:p>
      </dgm:t>
    </dgm:pt>
    <dgm:pt modelId="{9D1E44B8-747B-430E-B213-97CF1A9C32F5}" type="sibTrans" cxnId="{66E6D8B2-B37E-4504-8A9C-BC55F448CC2C}">
      <dgm:prSet/>
      <dgm:spPr/>
      <dgm:t>
        <a:bodyPr/>
        <a:lstStyle/>
        <a:p>
          <a:endParaRPr lang="el-GR"/>
        </a:p>
      </dgm:t>
    </dgm:pt>
    <dgm:pt modelId="{05455B49-475E-40C1-B1C9-FA226D160635}">
      <dgm:prSet phldrT="[Κείμενο]" custT="1"/>
      <dgm:spPr/>
      <dgm:t>
        <a:bodyPr/>
        <a:lstStyle/>
        <a:p>
          <a:endParaRPr lang="el-GR"/>
        </a:p>
      </dgm:t>
    </dgm:pt>
    <dgm:pt modelId="{B3609BF7-B918-4415-9964-4CCF76D581F7}" type="parTrans" cxnId="{E50C771B-9EF9-473C-BA3A-F856F4130C54}">
      <dgm:prSet/>
      <dgm:spPr/>
      <dgm:t>
        <a:bodyPr/>
        <a:lstStyle/>
        <a:p>
          <a:endParaRPr lang="el-GR"/>
        </a:p>
      </dgm:t>
    </dgm:pt>
    <dgm:pt modelId="{1E3D1557-768A-46A0-9EC5-45A0E2CD1E84}" type="sibTrans" cxnId="{E50C771B-9EF9-473C-BA3A-F856F4130C54}">
      <dgm:prSet/>
      <dgm:spPr/>
      <dgm:t>
        <a:bodyPr/>
        <a:lstStyle/>
        <a:p>
          <a:endParaRPr lang="el-GR"/>
        </a:p>
      </dgm:t>
    </dgm:pt>
    <dgm:pt modelId="{EF428FDE-AE51-493F-827E-4FA91F90406D}">
      <dgm:prSet phldrT="[Κείμενο]" custT="1"/>
      <dgm:spPr/>
      <dgm:t>
        <a:bodyPr/>
        <a:lstStyle/>
        <a:p>
          <a:r>
            <a:rPr lang="el-GR" sz="1800" dirty="0"/>
            <a:t>Διαπολιτισμική Εκπαίδευση</a:t>
          </a:r>
        </a:p>
      </dgm:t>
    </dgm:pt>
    <dgm:pt modelId="{B6DF1AFB-599D-4EB2-9ABB-3E2C1058ACF5}" type="parTrans" cxnId="{72BF2459-9ED8-4F4B-8398-9F1E502923F9}">
      <dgm:prSet/>
      <dgm:spPr/>
      <dgm:t>
        <a:bodyPr/>
        <a:lstStyle/>
        <a:p>
          <a:endParaRPr lang="el-GR"/>
        </a:p>
      </dgm:t>
    </dgm:pt>
    <dgm:pt modelId="{9ADA5109-1780-4FBF-9F93-56E3F079894C}" type="sibTrans" cxnId="{72BF2459-9ED8-4F4B-8398-9F1E502923F9}">
      <dgm:prSet/>
      <dgm:spPr/>
      <dgm:t>
        <a:bodyPr/>
        <a:lstStyle/>
        <a:p>
          <a:endParaRPr lang="el-GR"/>
        </a:p>
      </dgm:t>
    </dgm:pt>
    <dgm:pt modelId="{B88BCCCC-2070-47E0-8E03-AC753827E126}" type="pres">
      <dgm:prSet presAssocID="{CF278EB7-9877-449F-9267-BF1716CF271E}" presName="Name0" presStyleCnt="0">
        <dgm:presLayoutVars>
          <dgm:chMax val="4"/>
          <dgm:resizeHandles val="exact"/>
        </dgm:presLayoutVars>
      </dgm:prSet>
      <dgm:spPr/>
      <dgm:t>
        <a:bodyPr/>
        <a:lstStyle/>
        <a:p>
          <a:endParaRPr lang="el-GR"/>
        </a:p>
      </dgm:t>
    </dgm:pt>
    <dgm:pt modelId="{17F06B97-26DC-4BC7-9E50-4E125923720A}" type="pres">
      <dgm:prSet presAssocID="{CF278EB7-9877-449F-9267-BF1716CF271E}" presName="ellipse" presStyleLbl="trBgShp" presStyleIdx="0" presStyleCnt="1" custScaleX="166670" custScaleY="357143" custLinFactNeighborX="0" custLinFactNeighborY="36121"/>
      <dgm:spPr/>
    </dgm:pt>
    <dgm:pt modelId="{306067AF-70EF-4629-8DA9-66F54C455793}" type="pres">
      <dgm:prSet presAssocID="{CF278EB7-9877-449F-9267-BF1716CF271E}" presName="arrow1" presStyleLbl="fgShp" presStyleIdx="0" presStyleCnt="1"/>
      <dgm:spPr/>
    </dgm:pt>
    <dgm:pt modelId="{3EBC6B7D-B549-420C-AF42-B037C9C1A86F}" type="pres">
      <dgm:prSet presAssocID="{CF278EB7-9877-449F-9267-BF1716CF271E}" presName="rectangle" presStyleLbl="revTx" presStyleIdx="0" presStyleCnt="1" custScaleX="166667" custScaleY="130655" custLinFactNeighborX="9009" custLinFactNeighborY="15172">
        <dgm:presLayoutVars>
          <dgm:bulletEnabled val="1"/>
        </dgm:presLayoutVars>
      </dgm:prSet>
      <dgm:spPr/>
      <dgm:t>
        <a:bodyPr/>
        <a:lstStyle/>
        <a:p>
          <a:endParaRPr lang="el-GR"/>
        </a:p>
      </dgm:t>
    </dgm:pt>
    <dgm:pt modelId="{0E2B5864-CB24-409D-9157-327B2A3DAF01}" type="pres">
      <dgm:prSet presAssocID="{211368C3-D6BE-45E9-8E17-22F6CACFBDE9}" presName="item1" presStyleLbl="node1" presStyleIdx="0" presStyleCnt="3" custScaleX="184084" custScaleY="136036" custLinFactNeighborX="3075" custLinFactNeighborY="-29724">
        <dgm:presLayoutVars>
          <dgm:bulletEnabled val="1"/>
        </dgm:presLayoutVars>
      </dgm:prSet>
      <dgm:spPr/>
      <dgm:t>
        <a:bodyPr/>
        <a:lstStyle/>
        <a:p>
          <a:endParaRPr lang="el-GR"/>
        </a:p>
      </dgm:t>
    </dgm:pt>
    <dgm:pt modelId="{8B58EA94-0F68-4572-9FB4-1D7E084FA5C7}" type="pres">
      <dgm:prSet presAssocID="{EF428FDE-AE51-493F-827E-4FA91F90406D}" presName="item2" presStyleLbl="node1" presStyleIdx="1" presStyleCnt="3" custScaleX="190979" custLinFactNeighborX="-24024" custLinFactNeighborY="-26774">
        <dgm:presLayoutVars>
          <dgm:bulletEnabled val="1"/>
        </dgm:presLayoutVars>
      </dgm:prSet>
      <dgm:spPr/>
      <dgm:t>
        <a:bodyPr/>
        <a:lstStyle/>
        <a:p>
          <a:endParaRPr lang="el-GR"/>
        </a:p>
      </dgm:t>
    </dgm:pt>
    <dgm:pt modelId="{BF1E64DB-3CAF-478C-8F26-B887EEB193CE}" type="pres">
      <dgm:prSet presAssocID="{80F06318-1D77-4F42-99F5-334C76C35F6E}" presName="item3" presStyleLbl="node1" presStyleIdx="2" presStyleCnt="3" custScaleX="158352" custLinFactNeighborX="61644" custLinFactNeighborY="-8602">
        <dgm:presLayoutVars>
          <dgm:bulletEnabled val="1"/>
        </dgm:presLayoutVars>
      </dgm:prSet>
      <dgm:spPr/>
      <dgm:t>
        <a:bodyPr/>
        <a:lstStyle/>
        <a:p>
          <a:endParaRPr lang="el-GR"/>
        </a:p>
      </dgm:t>
    </dgm:pt>
    <dgm:pt modelId="{30ABBAD5-6B94-49D7-A756-8ABAA3459ABA}" type="pres">
      <dgm:prSet presAssocID="{CF278EB7-9877-449F-9267-BF1716CF271E}" presName="funnel" presStyleLbl="trAlignAcc1" presStyleIdx="0" presStyleCnt="1" custScaleX="140988" custScaleY="98318"/>
      <dgm:spPr/>
    </dgm:pt>
  </dgm:ptLst>
  <dgm:cxnLst>
    <dgm:cxn modelId="{F6D01F7E-6D4F-491F-83E9-73610F3860AA}" type="presOf" srcId="{CF278EB7-9877-449F-9267-BF1716CF271E}" destId="{B88BCCCC-2070-47E0-8E03-AC753827E126}" srcOrd="0" destOrd="0" presId="urn:microsoft.com/office/officeart/2005/8/layout/funnel1"/>
    <dgm:cxn modelId="{19E7364E-C515-4AB3-ADB3-2A3830408E3E}" srcId="{CF278EB7-9877-449F-9267-BF1716CF271E}" destId="{DA284ADF-9565-4223-8710-F75B6302CD2F}" srcOrd="0" destOrd="0" parTransId="{1BDE0C35-4B77-441D-8039-C2522D341D54}" sibTransId="{276AC56E-C548-4EC6-B4CF-F9251C14A1C6}"/>
    <dgm:cxn modelId="{4A5ABF94-07DE-4079-B359-12903FC8AC51}" srcId="{CF278EB7-9877-449F-9267-BF1716CF271E}" destId="{211368C3-D6BE-45E9-8E17-22F6CACFBDE9}" srcOrd="1" destOrd="0" parTransId="{FA650288-4A49-4162-8701-8346655E79C0}" sibTransId="{CA367D41-6AEE-4240-AD93-965EEC217E28}"/>
    <dgm:cxn modelId="{B1FDF122-B6C3-4981-A871-27D71D8AEEED}" srcId="{CF278EB7-9877-449F-9267-BF1716CF271E}" destId="{60EE1814-9DB5-4D1C-82EB-B59D612BC200}" srcOrd="5" destOrd="0" parTransId="{69A9D0D4-7CB3-4C96-990D-2BB8125C77EE}" sibTransId="{2366C7EC-8F9C-4AB0-8944-F49D9141F480}"/>
    <dgm:cxn modelId="{BDC70D15-FF03-48F7-8C45-364B334418E3}" type="presOf" srcId="{80F06318-1D77-4F42-99F5-334C76C35F6E}" destId="{3EBC6B7D-B549-420C-AF42-B037C9C1A86F}" srcOrd="0" destOrd="0" presId="urn:microsoft.com/office/officeart/2005/8/layout/funnel1"/>
    <dgm:cxn modelId="{50E0B19C-C9F0-4FB5-965B-8FCA75D4CC6C}" srcId="{CF278EB7-9877-449F-9267-BF1716CF271E}" destId="{80F06318-1D77-4F42-99F5-334C76C35F6E}" srcOrd="3" destOrd="0" parTransId="{C2A441CD-2E91-45A5-993C-BC013719987C}" sibTransId="{C82B0860-E5BD-49D5-A96B-D4754DE92737}"/>
    <dgm:cxn modelId="{66E6D8B2-B37E-4504-8A9C-BC55F448CC2C}" srcId="{CF278EB7-9877-449F-9267-BF1716CF271E}" destId="{F8040647-88AE-4238-B129-C204F4208B60}" srcOrd="6" destOrd="0" parTransId="{1FE15090-F758-4293-9B8E-34837A2BC2E5}" sibTransId="{9D1E44B8-747B-430E-B213-97CF1A9C32F5}"/>
    <dgm:cxn modelId="{4782E4B9-1D53-433F-AEFC-75FD8ADB8275}" type="presOf" srcId="{DA284ADF-9565-4223-8710-F75B6302CD2F}" destId="{BF1E64DB-3CAF-478C-8F26-B887EEB193CE}" srcOrd="0" destOrd="0" presId="urn:microsoft.com/office/officeart/2005/8/layout/funnel1"/>
    <dgm:cxn modelId="{E50C771B-9EF9-473C-BA3A-F856F4130C54}" srcId="{CF278EB7-9877-449F-9267-BF1716CF271E}" destId="{05455B49-475E-40C1-B1C9-FA226D160635}" srcOrd="4" destOrd="0" parTransId="{B3609BF7-B918-4415-9964-4CCF76D581F7}" sibTransId="{1E3D1557-768A-46A0-9EC5-45A0E2CD1E84}"/>
    <dgm:cxn modelId="{5441B3C3-1E5F-4E95-8BD6-C2E1020BB802}" type="presOf" srcId="{211368C3-D6BE-45E9-8E17-22F6CACFBDE9}" destId="{8B58EA94-0F68-4572-9FB4-1D7E084FA5C7}" srcOrd="0" destOrd="0" presId="urn:microsoft.com/office/officeart/2005/8/layout/funnel1"/>
    <dgm:cxn modelId="{E78C10F1-A1C9-4BD0-ADED-CD0538BE49B2}" type="presOf" srcId="{EF428FDE-AE51-493F-827E-4FA91F90406D}" destId="{0E2B5864-CB24-409D-9157-327B2A3DAF01}" srcOrd="0" destOrd="0" presId="urn:microsoft.com/office/officeart/2005/8/layout/funnel1"/>
    <dgm:cxn modelId="{72BF2459-9ED8-4F4B-8398-9F1E502923F9}" srcId="{CF278EB7-9877-449F-9267-BF1716CF271E}" destId="{EF428FDE-AE51-493F-827E-4FA91F90406D}" srcOrd="2" destOrd="0" parTransId="{B6DF1AFB-599D-4EB2-9ABB-3E2C1058ACF5}" sibTransId="{9ADA5109-1780-4FBF-9F93-56E3F079894C}"/>
    <dgm:cxn modelId="{0EC60EA2-F787-4BC6-BE55-4E670F298AE4}" type="presParOf" srcId="{B88BCCCC-2070-47E0-8E03-AC753827E126}" destId="{17F06B97-26DC-4BC7-9E50-4E125923720A}" srcOrd="0" destOrd="0" presId="urn:microsoft.com/office/officeart/2005/8/layout/funnel1"/>
    <dgm:cxn modelId="{9FCAB314-1C46-4E34-96E9-0EC898FA1D4E}" type="presParOf" srcId="{B88BCCCC-2070-47E0-8E03-AC753827E126}" destId="{306067AF-70EF-4629-8DA9-66F54C455793}" srcOrd="1" destOrd="0" presId="urn:microsoft.com/office/officeart/2005/8/layout/funnel1"/>
    <dgm:cxn modelId="{07EE0967-5CCB-4A51-8596-7E6D913E7D8B}" type="presParOf" srcId="{B88BCCCC-2070-47E0-8E03-AC753827E126}" destId="{3EBC6B7D-B549-420C-AF42-B037C9C1A86F}" srcOrd="2" destOrd="0" presId="urn:microsoft.com/office/officeart/2005/8/layout/funnel1"/>
    <dgm:cxn modelId="{5DBF36C8-A9CC-47AC-B2A6-81D8D84E1D15}" type="presParOf" srcId="{B88BCCCC-2070-47E0-8E03-AC753827E126}" destId="{0E2B5864-CB24-409D-9157-327B2A3DAF01}" srcOrd="3" destOrd="0" presId="urn:microsoft.com/office/officeart/2005/8/layout/funnel1"/>
    <dgm:cxn modelId="{10070DCF-22C0-4965-B3BD-D2F032592759}" type="presParOf" srcId="{B88BCCCC-2070-47E0-8E03-AC753827E126}" destId="{8B58EA94-0F68-4572-9FB4-1D7E084FA5C7}" srcOrd="4" destOrd="0" presId="urn:microsoft.com/office/officeart/2005/8/layout/funnel1"/>
    <dgm:cxn modelId="{A6900734-3E7A-406F-BB1B-C0E747DE9A1C}" type="presParOf" srcId="{B88BCCCC-2070-47E0-8E03-AC753827E126}" destId="{BF1E64DB-3CAF-478C-8F26-B887EEB193CE}" srcOrd="5" destOrd="0" presId="urn:microsoft.com/office/officeart/2005/8/layout/funnel1"/>
    <dgm:cxn modelId="{6F113A4D-A355-41EE-97E4-DBFD853C909A}" type="presParOf" srcId="{B88BCCCC-2070-47E0-8E03-AC753827E126}" destId="{30ABBAD5-6B94-49D7-A756-8ABAA3459AB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E84A5-52EE-41C0-9997-AD61234201D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32FC9DE4-8EDA-4C90-BE37-4AA94EC87266}">
      <dgm:prSet phldrT="[Κείμενο]"/>
      <dgm:spPr/>
      <dgm:t>
        <a:bodyPr/>
        <a:lstStyle/>
        <a:p>
          <a:r>
            <a:rPr lang="el-GR" dirty="0"/>
            <a:t>Κοινωνική Ανισότητα</a:t>
          </a:r>
        </a:p>
      </dgm:t>
    </dgm:pt>
    <dgm:pt modelId="{DAC2D7B4-B4D2-441A-8FFE-EBF229BDE622}" type="parTrans" cxnId="{8D8E22FD-B5B8-4986-B2AF-43AFE6DC5608}">
      <dgm:prSet/>
      <dgm:spPr/>
      <dgm:t>
        <a:bodyPr/>
        <a:lstStyle/>
        <a:p>
          <a:endParaRPr lang="el-GR"/>
        </a:p>
      </dgm:t>
    </dgm:pt>
    <dgm:pt modelId="{BC0AA1A9-739A-41D4-A628-6BE69EAB5C81}" type="sibTrans" cxnId="{8D8E22FD-B5B8-4986-B2AF-43AFE6DC5608}">
      <dgm:prSet/>
      <dgm:spPr/>
      <dgm:t>
        <a:bodyPr/>
        <a:lstStyle/>
        <a:p>
          <a:endParaRPr lang="el-GR"/>
        </a:p>
      </dgm:t>
    </dgm:pt>
    <dgm:pt modelId="{74CEF384-50F5-483A-B26D-35914AE5AAFE}">
      <dgm:prSet phldrT="[Κείμενο]"/>
      <dgm:spPr/>
      <dgm:t>
        <a:bodyPr/>
        <a:lstStyle/>
        <a:p>
          <a:r>
            <a:rPr lang="el-GR" dirty="0"/>
            <a:t>Κακοποιημένες Γυναίκες</a:t>
          </a:r>
        </a:p>
      </dgm:t>
    </dgm:pt>
    <dgm:pt modelId="{527DE842-D5F0-4864-8F83-8E29CA18C7ED}" type="parTrans" cxnId="{574E8443-11E9-441B-98E2-1CF2CD20CC92}">
      <dgm:prSet/>
      <dgm:spPr/>
      <dgm:t>
        <a:bodyPr/>
        <a:lstStyle/>
        <a:p>
          <a:endParaRPr lang="el-GR"/>
        </a:p>
      </dgm:t>
    </dgm:pt>
    <dgm:pt modelId="{9AB757E1-6EC1-4AFD-9590-A34433405770}" type="sibTrans" cxnId="{574E8443-11E9-441B-98E2-1CF2CD20CC92}">
      <dgm:prSet/>
      <dgm:spPr/>
      <dgm:t>
        <a:bodyPr/>
        <a:lstStyle/>
        <a:p>
          <a:endParaRPr lang="el-GR"/>
        </a:p>
      </dgm:t>
    </dgm:pt>
    <dgm:pt modelId="{B63875BC-85E7-469F-9504-7D9B0F9FA8E6}">
      <dgm:prSet phldrT="[Κείμενο]"/>
      <dgm:spPr/>
      <dgm:t>
        <a:bodyPr/>
        <a:lstStyle/>
        <a:p>
          <a:r>
            <a:rPr lang="el-GR" dirty="0"/>
            <a:t>Φυλετικές Διακρίσεις</a:t>
          </a:r>
        </a:p>
      </dgm:t>
    </dgm:pt>
    <dgm:pt modelId="{8D8DB95C-4872-4CAB-9D72-A0C454F140CA}" type="parTrans" cxnId="{F8F9AA57-B154-4194-8340-ADA8EE17B74D}">
      <dgm:prSet/>
      <dgm:spPr/>
      <dgm:t>
        <a:bodyPr/>
        <a:lstStyle/>
        <a:p>
          <a:endParaRPr lang="el-GR"/>
        </a:p>
      </dgm:t>
    </dgm:pt>
    <dgm:pt modelId="{7063B3BD-0377-49A2-A253-173533E9BF7D}" type="sibTrans" cxnId="{F8F9AA57-B154-4194-8340-ADA8EE17B74D}">
      <dgm:prSet/>
      <dgm:spPr/>
      <dgm:t>
        <a:bodyPr/>
        <a:lstStyle/>
        <a:p>
          <a:endParaRPr lang="el-GR"/>
        </a:p>
      </dgm:t>
    </dgm:pt>
    <dgm:pt modelId="{A0A4D844-2209-485C-834C-91A602ACC292}">
      <dgm:prSet phldrT="[Κείμενο]"/>
      <dgm:spPr/>
      <dgm:t>
        <a:bodyPr/>
        <a:lstStyle/>
        <a:p>
          <a:r>
            <a:rPr lang="el-GR" dirty="0"/>
            <a:t>Κοινωνικός Αποκλεισμός</a:t>
          </a:r>
        </a:p>
      </dgm:t>
    </dgm:pt>
    <dgm:pt modelId="{6C1BD0F0-D332-45AF-BDAC-10E5C8FC25FD}" type="parTrans" cxnId="{F7CA51D9-6504-47B7-B616-822D11455040}">
      <dgm:prSet/>
      <dgm:spPr/>
      <dgm:t>
        <a:bodyPr/>
        <a:lstStyle/>
        <a:p>
          <a:endParaRPr lang="el-GR"/>
        </a:p>
      </dgm:t>
    </dgm:pt>
    <dgm:pt modelId="{2BD7609A-2027-42DE-BA76-CF65E1B77495}" type="sibTrans" cxnId="{F7CA51D9-6504-47B7-B616-822D11455040}">
      <dgm:prSet/>
      <dgm:spPr/>
      <dgm:t>
        <a:bodyPr/>
        <a:lstStyle/>
        <a:p>
          <a:endParaRPr lang="el-GR"/>
        </a:p>
      </dgm:t>
    </dgm:pt>
    <dgm:pt modelId="{86006779-8D03-4C03-B918-58A1DEA7ECD4}">
      <dgm:prSet phldrT="[Κείμενο]"/>
      <dgm:spPr/>
      <dgm:t>
        <a:bodyPr/>
        <a:lstStyle/>
        <a:p>
          <a:r>
            <a:rPr lang="el-GR" dirty="0"/>
            <a:t>ΡΟΜΑ</a:t>
          </a:r>
        </a:p>
      </dgm:t>
    </dgm:pt>
    <dgm:pt modelId="{3E56E742-E62C-4EA1-BC42-8C1A4C311BF2}" type="parTrans" cxnId="{15EF497F-C433-44FF-A21D-0282603B8B86}">
      <dgm:prSet/>
      <dgm:spPr/>
      <dgm:t>
        <a:bodyPr/>
        <a:lstStyle/>
        <a:p>
          <a:endParaRPr lang="el-GR"/>
        </a:p>
      </dgm:t>
    </dgm:pt>
    <dgm:pt modelId="{329BB694-0388-4C97-8861-28E838A7265A}" type="sibTrans" cxnId="{15EF497F-C433-44FF-A21D-0282603B8B86}">
      <dgm:prSet/>
      <dgm:spPr/>
      <dgm:t>
        <a:bodyPr/>
        <a:lstStyle/>
        <a:p>
          <a:endParaRPr lang="el-GR"/>
        </a:p>
      </dgm:t>
    </dgm:pt>
    <dgm:pt modelId="{A039282B-D60F-471B-B93B-5E12CC7B0F3F}">
      <dgm:prSet phldrT="[Κείμενο]"/>
      <dgm:spPr/>
      <dgm:t>
        <a:bodyPr/>
        <a:lstStyle/>
        <a:p>
          <a:r>
            <a:rPr lang="el-GR" dirty="0"/>
            <a:t>Απομόνωση</a:t>
          </a:r>
        </a:p>
      </dgm:t>
    </dgm:pt>
    <dgm:pt modelId="{F3C6A8D8-1987-412E-8758-B2EF4226AD31}" type="parTrans" cxnId="{EC0353EF-0143-4DD8-9BE3-90640DCBDF7D}">
      <dgm:prSet/>
      <dgm:spPr/>
      <dgm:t>
        <a:bodyPr/>
        <a:lstStyle/>
        <a:p>
          <a:endParaRPr lang="el-GR"/>
        </a:p>
      </dgm:t>
    </dgm:pt>
    <dgm:pt modelId="{0CAB444D-9735-4E6B-89DC-684BF56522BE}" type="sibTrans" cxnId="{EC0353EF-0143-4DD8-9BE3-90640DCBDF7D}">
      <dgm:prSet/>
      <dgm:spPr/>
      <dgm:t>
        <a:bodyPr/>
        <a:lstStyle/>
        <a:p>
          <a:endParaRPr lang="el-GR"/>
        </a:p>
      </dgm:t>
    </dgm:pt>
    <dgm:pt modelId="{D413748A-FFFE-4EB5-AE23-6DA614768EBA}">
      <dgm:prSet phldrT="[Κείμενο]"/>
      <dgm:spPr/>
      <dgm:t>
        <a:bodyPr/>
        <a:lstStyle/>
        <a:p>
          <a:r>
            <a:rPr lang="el-GR" dirty="0"/>
            <a:t>Μετανάστες</a:t>
          </a:r>
        </a:p>
      </dgm:t>
    </dgm:pt>
    <dgm:pt modelId="{EE540C05-B22D-429C-934D-A6D4B32EC7E5}" type="parTrans" cxnId="{963FE865-50FE-48E0-A6FE-3E98904B1334}">
      <dgm:prSet/>
      <dgm:spPr/>
      <dgm:t>
        <a:bodyPr/>
        <a:lstStyle/>
        <a:p>
          <a:endParaRPr lang="el-GR"/>
        </a:p>
      </dgm:t>
    </dgm:pt>
    <dgm:pt modelId="{0CAED83F-67B7-45BB-B3A0-6581A06681BD}" type="sibTrans" cxnId="{963FE865-50FE-48E0-A6FE-3E98904B1334}">
      <dgm:prSet/>
      <dgm:spPr/>
      <dgm:t>
        <a:bodyPr/>
        <a:lstStyle/>
        <a:p>
          <a:endParaRPr lang="el-GR"/>
        </a:p>
      </dgm:t>
    </dgm:pt>
    <dgm:pt modelId="{15686FED-599E-464B-A848-724D58AD6473}">
      <dgm:prSet phldrT="[Κείμενο]"/>
      <dgm:spPr/>
      <dgm:t>
        <a:bodyPr/>
        <a:lstStyle/>
        <a:p>
          <a:r>
            <a:rPr lang="el-GR" dirty="0"/>
            <a:t>Πρόσφυγες</a:t>
          </a:r>
        </a:p>
      </dgm:t>
    </dgm:pt>
    <dgm:pt modelId="{572A1BA6-2751-445D-A2A6-05AB78010FFB}" type="parTrans" cxnId="{5D593464-B411-43FC-BA2B-95C85114BA06}">
      <dgm:prSet/>
      <dgm:spPr/>
      <dgm:t>
        <a:bodyPr/>
        <a:lstStyle/>
        <a:p>
          <a:endParaRPr lang="el-GR"/>
        </a:p>
      </dgm:t>
    </dgm:pt>
    <dgm:pt modelId="{3D047CB6-4421-488F-9376-6AA49D63EC2C}" type="sibTrans" cxnId="{5D593464-B411-43FC-BA2B-95C85114BA06}">
      <dgm:prSet/>
      <dgm:spPr/>
      <dgm:t>
        <a:bodyPr/>
        <a:lstStyle/>
        <a:p>
          <a:endParaRPr lang="el-GR"/>
        </a:p>
      </dgm:t>
    </dgm:pt>
    <dgm:pt modelId="{74233D3D-FF80-4E06-A8B8-E9A895A52493}">
      <dgm:prSet phldrT="[Κείμενο]"/>
      <dgm:spPr/>
      <dgm:t>
        <a:bodyPr/>
        <a:lstStyle/>
        <a:p>
          <a:r>
            <a:rPr lang="el-GR" dirty="0"/>
            <a:t>Απόδημοι</a:t>
          </a:r>
        </a:p>
      </dgm:t>
    </dgm:pt>
    <dgm:pt modelId="{0AA9E630-123D-4CF1-9CEE-B8872C324EF8}" type="parTrans" cxnId="{5F5FBAE7-D980-42A7-9DF5-1E716C7739DA}">
      <dgm:prSet/>
      <dgm:spPr/>
      <dgm:t>
        <a:bodyPr/>
        <a:lstStyle/>
        <a:p>
          <a:endParaRPr lang="el-GR"/>
        </a:p>
      </dgm:t>
    </dgm:pt>
    <dgm:pt modelId="{88FE9BA8-F038-459C-AF7C-7C601DD3D4D9}" type="sibTrans" cxnId="{5F5FBAE7-D980-42A7-9DF5-1E716C7739DA}">
      <dgm:prSet/>
      <dgm:spPr/>
      <dgm:t>
        <a:bodyPr/>
        <a:lstStyle/>
        <a:p>
          <a:endParaRPr lang="el-GR"/>
        </a:p>
      </dgm:t>
    </dgm:pt>
    <dgm:pt modelId="{575E00DF-29DF-4FBD-9D15-797B38EFBF5A}">
      <dgm:prSet phldrT="[Κείμενο]"/>
      <dgm:spPr/>
      <dgm:t>
        <a:bodyPr/>
        <a:lstStyle/>
        <a:p>
          <a:r>
            <a:rPr lang="el-GR" dirty="0"/>
            <a:t>Εγκλεισμός</a:t>
          </a:r>
        </a:p>
      </dgm:t>
    </dgm:pt>
    <dgm:pt modelId="{EF02AFE7-493E-48FA-B06A-6A10589D1289}" type="parTrans" cxnId="{9843816D-40DB-4C28-B133-ADCBCA288CA1}">
      <dgm:prSet/>
      <dgm:spPr/>
      <dgm:t>
        <a:bodyPr/>
        <a:lstStyle/>
        <a:p>
          <a:endParaRPr lang="el-GR"/>
        </a:p>
      </dgm:t>
    </dgm:pt>
    <dgm:pt modelId="{650438E8-30DF-46C0-A8CE-DFCAC08B5B00}" type="sibTrans" cxnId="{9843816D-40DB-4C28-B133-ADCBCA288CA1}">
      <dgm:prSet/>
      <dgm:spPr/>
      <dgm:t>
        <a:bodyPr/>
        <a:lstStyle/>
        <a:p>
          <a:endParaRPr lang="el-GR"/>
        </a:p>
      </dgm:t>
    </dgm:pt>
    <dgm:pt modelId="{D0540F95-85EA-41AF-8108-FCC3E5DB3C2B}">
      <dgm:prSet phldrT="[Κείμενο]"/>
      <dgm:spPr/>
      <dgm:t>
        <a:bodyPr/>
        <a:lstStyle/>
        <a:p>
          <a:r>
            <a:rPr lang="el-GR" dirty="0"/>
            <a:t>Εξαρτημένα άτομα</a:t>
          </a:r>
        </a:p>
      </dgm:t>
    </dgm:pt>
    <dgm:pt modelId="{85488F2E-8254-4A0D-AAAD-88D81EBB2C17}" type="parTrans" cxnId="{AFFB65D6-1451-46AF-920D-08A00E28D189}">
      <dgm:prSet/>
      <dgm:spPr/>
      <dgm:t>
        <a:bodyPr/>
        <a:lstStyle/>
        <a:p>
          <a:endParaRPr lang="el-GR"/>
        </a:p>
      </dgm:t>
    </dgm:pt>
    <dgm:pt modelId="{9C1D96A0-CB32-4BEF-8B3F-6DFB5565D3AD}" type="sibTrans" cxnId="{AFFB65D6-1451-46AF-920D-08A00E28D189}">
      <dgm:prSet/>
      <dgm:spPr/>
      <dgm:t>
        <a:bodyPr/>
        <a:lstStyle/>
        <a:p>
          <a:endParaRPr lang="el-GR"/>
        </a:p>
      </dgm:t>
    </dgm:pt>
    <dgm:pt modelId="{3F1B2EC7-8605-4D2A-B024-053E085F9A7F}">
      <dgm:prSet phldrT="[Κείμενο]"/>
      <dgm:spPr/>
      <dgm:t>
        <a:bodyPr/>
        <a:lstStyle/>
        <a:p>
          <a:r>
            <a:rPr lang="el-GR" dirty="0"/>
            <a:t>Μειονότητες</a:t>
          </a:r>
        </a:p>
      </dgm:t>
    </dgm:pt>
    <dgm:pt modelId="{22301079-B6F5-465F-909A-1DF3A6D1FDB9}" type="parTrans" cxnId="{288A24EB-45D8-4EF5-8164-7E00FD4D38D1}">
      <dgm:prSet/>
      <dgm:spPr/>
      <dgm:t>
        <a:bodyPr/>
        <a:lstStyle/>
        <a:p>
          <a:endParaRPr lang="el-GR"/>
        </a:p>
      </dgm:t>
    </dgm:pt>
    <dgm:pt modelId="{15E5F7A7-19AA-47F0-89C0-132DE6CB7681}" type="sibTrans" cxnId="{288A24EB-45D8-4EF5-8164-7E00FD4D38D1}">
      <dgm:prSet/>
      <dgm:spPr/>
      <dgm:t>
        <a:bodyPr/>
        <a:lstStyle/>
        <a:p>
          <a:endParaRPr lang="el-GR"/>
        </a:p>
      </dgm:t>
    </dgm:pt>
    <dgm:pt modelId="{F709DE5F-BDC4-4D12-B174-3D3AEC783AD8}">
      <dgm:prSet phldrT="[Κείμενο]"/>
      <dgm:spPr/>
      <dgm:t>
        <a:bodyPr/>
        <a:lstStyle/>
        <a:p>
          <a:r>
            <a:rPr lang="el-GR" dirty="0"/>
            <a:t>Πολιτικοί πρόσφυγες</a:t>
          </a:r>
        </a:p>
      </dgm:t>
    </dgm:pt>
    <dgm:pt modelId="{13A38A59-DCA4-4651-8DF1-1ECAF9A491C6}" type="parTrans" cxnId="{D401ADA3-4193-4FF4-B921-35C69CAF2728}">
      <dgm:prSet/>
      <dgm:spPr/>
      <dgm:t>
        <a:bodyPr/>
        <a:lstStyle/>
        <a:p>
          <a:endParaRPr lang="el-GR"/>
        </a:p>
      </dgm:t>
    </dgm:pt>
    <dgm:pt modelId="{E41E3456-9CA2-4B3C-A0EA-D6AB7F74AE83}" type="sibTrans" cxnId="{D401ADA3-4193-4FF4-B921-35C69CAF2728}">
      <dgm:prSet/>
      <dgm:spPr/>
      <dgm:t>
        <a:bodyPr/>
        <a:lstStyle/>
        <a:p>
          <a:endParaRPr lang="el-GR"/>
        </a:p>
      </dgm:t>
    </dgm:pt>
    <dgm:pt modelId="{2E44B759-00A9-48A0-A472-1A33145D83B4}" type="pres">
      <dgm:prSet presAssocID="{D82E84A5-52EE-41C0-9997-AD61234201DB}" presName="Name0" presStyleCnt="0">
        <dgm:presLayoutVars>
          <dgm:dir/>
          <dgm:resizeHandles val="exact"/>
        </dgm:presLayoutVars>
      </dgm:prSet>
      <dgm:spPr/>
      <dgm:t>
        <a:bodyPr/>
        <a:lstStyle/>
        <a:p>
          <a:endParaRPr lang="el-GR"/>
        </a:p>
      </dgm:t>
    </dgm:pt>
    <dgm:pt modelId="{423FA53A-ADC6-4C09-ABB0-F3C4843F43EC}" type="pres">
      <dgm:prSet presAssocID="{32FC9DE4-8EDA-4C90-BE37-4AA94EC87266}" presName="node" presStyleLbl="node1" presStyleIdx="0" presStyleCnt="3">
        <dgm:presLayoutVars>
          <dgm:bulletEnabled val="1"/>
        </dgm:presLayoutVars>
      </dgm:prSet>
      <dgm:spPr/>
      <dgm:t>
        <a:bodyPr/>
        <a:lstStyle/>
        <a:p>
          <a:endParaRPr lang="el-GR"/>
        </a:p>
      </dgm:t>
    </dgm:pt>
    <dgm:pt modelId="{CD4B9AE2-B692-44CE-BB37-CED7A08BC183}" type="pres">
      <dgm:prSet presAssocID="{BC0AA1A9-739A-41D4-A628-6BE69EAB5C81}" presName="sibTrans" presStyleCnt="0"/>
      <dgm:spPr/>
    </dgm:pt>
    <dgm:pt modelId="{B2972BFD-2147-4DF0-B266-958B55B6CC42}" type="pres">
      <dgm:prSet presAssocID="{A0A4D844-2209-485C-834C-91A602ACC292}" presName="node" presStyleLbl="node1" presStyleIdx="1" presStyleCnt="3">
        <dgm:presLayoutVars>
          <dgm:bulletEnabled val="1"/>
        </dgm:presLayoutVars>
      </dgm:prSet>
      <dgm:spPr/>
      <dgm:t>
        <a:bodyPr/>
        <a:lstStyle/>
        <a:p>
          <a:endParaRPr lang="el-GR"/>
        </a:p>
      </dgm:t>
    </dgm:pt>
    <dgm:pt modelId="{FD19C23F-EDAB-433A-ABCC-2A5E12CDEB29}" type="pres">
      <dgm:prSet presAssocID="{2BD7609A-2027-42DE-BA76-CF65E1B77495}" presName="sibTrans" presStyleCnt="0"/>
      <dgm:spPr/>
    </dgm:pt>
    <dgm:pt modelId="{F623BD73-0907-49EA-8960-029B6E39F3A9}" type="pres">
      <dgm:prSet presAssocID="{D413748A-FFFE-4EB5-AE23-6DA614768EBA}" presName="node" presStyleLbl="node1" presStyleIdx="2" presStyleCnt="3" custLinFactX="11848" custLinFactNeighborX="100000" custLinFactNeighborY="1741">
        <dgm:presLayoutVars>
          <dgm:bulletEnabled val="1"/>
        </dgm:presLayoutVars>
      </dgm:prSet>
      <dgm:spPr/>
      <dgm:t>
        <a:bodyPr/>
        <a:lstStyle/>
        <a:p>
          <a:endParaRPr lang="el-GR"/>
        </a:p>
      </dgm:t>
    </dgm:pt>
  </dgm:ptLst>
  <dgm:cxnLst>
    <dgm:cxn modelId="{EDB75C3B-BD6D-4045-A08B-EC96A4178FC2}" type="presOf" srcId="{74CEF384-50F5-483A-B26D-35914AE5AAFE}" destId="{423FA53A-ADC6-4C09-ABB0-F3C4843F43EC}" srcOrd="0" destOrd="1" presId="urn:microsoft.com/office/officeart/2005/8/layout/hList6"/>
    <dgm:cxn modelId="{1EAA7CF0-713D-4559-A2F7-7971F3278688}" type="presOf" srcId="{15686FED-599E-464B-A848-724D58AD6473}" destId="{F623BD73-0907-49EA-8960-029B6E39F3A9}" srcOrd="0" destOrd="1" presId="urn:microsoft.com/office/officeart/2005/8/layout/hList6"/>
    <dgm:cxn modelId="{61C85F28-3FE1-4A4D-98CB-E6216502EBFF}" type="presOf" srcId="{D82E84A5-52EE-41C0-9997-AD61234201DB}" destId="{2E44B759-00A9-48A0-A472-1A33145D83B4}" srcOrd="0" destOrd="0" presId="urn:microsoft.com/office/officeart/2005/8/layout/hList6"/>
    <dgm:cxn modelId="{EC0353EF-0143-4DD8-9BE3-90640DCBDF7D}" srcId="{A0A4D844-2209-485C-834C-91A602ACC292}" destId="{A039282B-D60F-471B-B93B-5E12CC7B0F3F}" srcOrd="1" destOrd="0" parTransId="{F3C6A8D8-1987-412E-8758-B2EF4226AD31}" sibTransId="{0CAB444D-9735-4E6B-89DC-684BF56522BE}"/>
    <dgm:cxn modelId="{AFFB65D6-1451-46AF-920D-08A00E28D189}" srcId="{A0A4D844-2209-485C-834C-91A602ACC292}" destId="{D0540F95-85EA-41AF-8108-FCC3E5DB3C2B}" srcOrd="3" destOrd="0" parTransId="{85488F2E-8254-4A0D-AAAD-88D81EBB2C17}" sibTransId="{9C1D96A0-CB32-4BEF-8B3F-6DFB5565D3AD}"/>
    <dgm:cxn modelId="{4479B781-3DA7-4F91-9D6B-67B2AA99B14F}" type="presOf" srcId="{575E00DF-29DF-4FBD-9D15-797B38EFBF5A}" destId="{B2972BFD-2147-4DF0-B266-958B55B6CC42}" srcOrd="0" destOrd="3" presId="urn:microsoft.com/office/officeart/2005/8/layout/hList6"/>
    <dgm:cxn modelId="{90B50D1D-8CCE-4F4C-834B-C8E5460C462A}" type="presOf" srcId="{A0A4D844-2209-485C-834C-91A602ACC292}" destId="{B2972BFD-2147-4DF0-B266-958B55B6CC42}" srcOrd="0" destOrd="0" presId="urn:microsoft.com/office/officeart/2005/8/layout/hList6"/>
    <dgm:cxn modelId="{F7CA51D9-6504-47B7-B616-822D11455040}" srcId="{D82E84A5-52EE-41C0-9997-AD61234201DB}" destId="{A0A4D844-2209-485C-834C-91A602ACC292}" srcOrd="1" destOrd="0" parTransId="{6C1BD0F0-D332-45AF-BDAC-10E5C8FC25FD}" sibTransId="{2BD7609A-2027-42DE-BA76-CF65E1B77495}"/>
    <dgm:cxn modelId="{F8F9AA57-B154-4194-8340-ADA8EE17B74D}" srcId="{32FC9DE4-8EDA-4C90-BE37-4AA94EC87266}" destId="{B63875BC-85E7-469F-9504-7D9B0F9FA8E6}" srcOrd="1" destOrd="0" parTransId="{8D8DB95C-4872-4CAB-9D72-A0C454F140CA}" sibTransId="{7063B3BD-0377-49A2-A253-173533E9BF7D}"/>
    <dgm:cxn modelId="{1DA16BEF-26D8-4BEE-82C3-C5FF0E7338BF}" type="presOf" srcId="{32FC9DE4-8EDA-4C90-BE37-4AA94EC87266}" destId="{423FA53A-ADC6-4C09-ABB0-F3C4843F43EC}" srcOrd="0" destOrd="0" presId="urn:microsoft.com/office/officeart/2005/8/layout/hList6"/>
    <dgm:cxn modelId="{288A24EB-45D8-4EF5-8164-7E00FD4D38D1}" srcId="{D413748A-FFFE-4EB5-AE23-6DA614768EBA}" destId="{3F1B2EC7-8605-4D2A-B024-053E085F9A7F}" srcOrd="2" destOrd="0" parTransId="{22301079-B6F5-465F-909A-1DF3A6D1FDB9}" sibTransId="{15E5F7A7-19AA-47F0-89C0-132DE6CB7681}"/>
    <dgm:cxn modelId="{D1858A07-457D-4C99-AA94-64F307E568FF}" type="presOf" srcId="{B63875BC-85E7-469F-9504-7D9B0F9FA8E6}" destId="{423FA53A-ADC6-4C09-ABB0-F3C4843F43EC}" srcOrd="0" destOrd="2" presId="urn:microsoft.com/office/officeart/2005/8/layout/hList6"/>
    <dgm:cxn modelId="{8D8E22FD-B5B8-4986-B2AF-43AFE6DC5608}" srcId="{D82E84A5-52EE-41C0-9997-AD61234201DB}" destId="{32FC9DE4-8EDA-4C90-BE37-4AA94EC87266}" srcOrd="0" destOrd="0" parTransId="{DAC2D7B4-B4D2-441A-8FFE-EBF229BDE622}" sibTransId="{BC0AA1A9-739A-41D4-A628-6BE69EAB5C81}"/>
    <dgm:cxn modelId="{7FF0126D-D85F-433C-AC0B-F07C8D86859C}" type="presOf" srcId="{D413748A-FFFE-4EB5-AE23-6DA614768EBA}" destId="{F623BD73-0907-49EA-8960-029B6E39F3A9}" srcOrd="0" destOrd="0" presId="urn:microsoft.com/office/officeart/2005/8/layout/hList6"/>
    <dgm:cxn modelId="{D401ADA3-4193-4FF4-B921-35C69CAF2728}" srcId="{D413748A-FFFE-4EB5-AE23-6DA614768EBA}" destId="{F709DE5F-BDC4-4D12-B174-3D3AEC783AD8}" srcOrd="3" destOrd="0" parTransId="{13A38A59-DCA4-4651-8DF1-1ECAF9A491C6}" sibTransId="{E41E3456-9CA2-4B3C-A0EA-D6AB7F74AE83}"/>
    <dgm:cxn modelId="{9843816D-40DB-4C28-B133-ADCBCA288CA1}" srcId="{A0A4D844-2209-485C-834C-91A602ACC292}" destId="{575E00DF-29DF-4FBD-9D15-797B38EFBF5A}" srcOrd="2" destOrd="0" parTransId="{EF02AFE7-493E-48FA-B06A-6A10589D1289}" sibTransId="{650438E8-30DF-46C0-A8CE-DFCAC08B5B00}"/>
    <dgm:cxn modelId="{574E8443-11E9-441B-98E2-1CF2CD20CC92}" srcId="{32FC9DE4-8EDA-4C90-BE37-4AA94EC87266}" destId="{74CEF384-50F5-483A-B26D-35914AE5AAFE}" srcOrd="0" destOrd="0" parTransId="{527DE842-D5F0-4864-8F83-8E29CA18C7ED}" sibTransId="{9AB757E1-6EC1-4AFD-9590-A34433405770}"/>
    <dgm:cxn modelId="{963FE865-50FE-48E0-A6FE-3E98904B1334}" srcId="{D82E84A5-52EE-41C0-9997-AD61234201DB}" destId="{D413748A-FFFE-4EB5-AE23-6DA614768EBA}" srcOrd="2" destOrd="0" parTransId="{EE540C05-B22D-429C-934D-A6D4B32EC7E5}" sibTransId="{0CAED83F-67B7-45BB-B3A0-6581A06681BD}"/>
    <dgm:cxn modelId="{9E001858-8030-44F7-BAA1-10D38DE5B214}" type="presOf" srcId="{3F1B2EC7-8605-4D2A-B024-053E085F9A7F}" destId="{F623BD73-0907-49EA-8960-029B6E39F3A9}" srcOrd="0" destOrd="3" presId="urn:microsoft.com/office/officeart/2005/8/layout/hList6"/>
    <dgm:cxn modelId="{558F4563-F9EC-4C47-9F5C-66F59091E5F9}" type="presOf" srcId="{86006779-8D03-4C03-B918-58A1DEA7ECD4}" destId="{B2972BFD-2147-4DF0-B266-958B55B6CC42}" srcOrd="0" destOrd="1" presId="urn:microsoft.com/office/officeart/2005/8/layout/hList6"/>
    <dgm:cxn modelId="{6DDB03A2-1BA3-4195-A1E4-574B88B9F378}" type="presOf" srcId="{D0540F95-85EA-41AF-8108-FCC3E5DB3C2B}" destId="{B2972BFD-2147-4DF0-B266-958B55B6CC42}" srcOrd="0" destOrd="4" presId="urn:microsoft.com/office/officeart/2005/8/layout/hList6"/>
    <dgm:cxn modelId="{E48A4EFF-68DE-44E1-9C85-3B3AF73660A2}" type="presOf" srcId="{F709DE5F-BDC4-4D12-B174-3D3AEC783AD8}" destId="{F623BD73-0907-49EA-8960-029B6E39F3A9}" srcOrd="0" destOrd="4" presId="urn:microsoft.com/office/officeart/2005/8/layout/hList6"/>
    <dgm:cxn modelId="{94050C92-3EE5-44B3-8BFE-52B8AA9B213D}" type="presOf" srcId="{A039282B-D60F-471B-B93B-5E12CC7B0F3F}" destId="{B2972BFD-2147-4DF0-B266-958B55B6CC42}" srcOrd="0" destOrd="2" presId="urn:microsoft.com/office/officeart/2005/8/layout/hList6"/>
    <dgm:cxn modelId="{2B2E11E4-2EFF-4FDB-BB6F-69CD92B05363}" type="presOf" srcId="{74233D3D-FF80-4E06-A8B8-E9A895A52493}" destId="{F623BD73-0907-49EA-8960-029B6E39F3A9}" srcOrd="0" destOrd="2" presId="urn:microsoft.com/office/officeart/2005/8/layout/hList6"/>
    <dgm:cxn modelId="{5D593464-B411-43FC-BA2B-95C85114BA06}" srcId="{D413748A-FFFE-4EB5-AE23-6DA614768EBA}" destId="{15686FED-599E-464B-A848-724D58AD6473}" srcOrd="0" destOrd="0" parTransId="{572A1BA6-2751-445D-A2A6-05AB78010FFB}" sibTransId="{3D047CB6-4421-488F-9376-6AA49D63EC2C}"/>
    <dgm:cxn modelId="{5F5FBAE7-D980-42A7-9DF5-1E716C7739DA}" srcId="{D413748A-FFFE-4EB5-AE23-6DA614768EBA}" destId="{74233D3D-FF80-4E06-A8B8-E9A895A52493}" srcOrd="1" destOrd="0" parTransId="{0AA9E630-123D-4CF1-9CEE-B8872C324EF8}" sibTransId="{88FE9BA8-F038-459C-AF7C-7C601DD3D4D9}"/>
    <dgm:cxn modelId="{15EF497F-C433-44FF-A21D-0282603B8B86}" srcId="{A0A4D844-2209-485C-834C-91A602ACC292}" destId="{86006779-8D03-4C03-B918-58A1DEA7ECD4}" srcOrd="0" destOrd="0" parTransId="{3E56E742-E62C-4EA1-BC42-8C1A4C311BF2}" sibTransId="{329BB694-0388-4C97-8861-28E838A7265A}"/>
    <dgm:cxn modelId="{75931680-E333-4FEE-9E5B-BD6223803422}" type="presParOf" srcId="{2E44B759-00A9-48A0-A472-1A33145D83B4}" destId="{423FA53A-ADC6-4C09-ABB0-F3C4843F43EC}" srcOrd="0" destOrd="0" presId="urn:microsoft.com/office/officeart/2005/8/layout/hList6"/>
    <dgm:cxn modelId="{A7967617-5D79-404C-A9C2-F591E891238B}" type="presParOf" srcId="{2E44B759-00A9-48A0-A472-1A33145D83B4}" destId="{CD4B9AE2-B692-44CE-BB37-CED7A08BC183}" srcOrd="1" destOrd="0" presId="urn:microsoft.com/office/officeart/2005/8/layout/hList6"/>
    <dgm:cxn modelId="{B645389E-31F0-400C-AD70-9651CABEB443}" type="presParOf" srcId="{2E44B759-00A9-48A0-A472-1A33145D83B4}" destId="{B2972BFD-2147-4DF0-B266-958B55B6CC42}" srcOrd="2" destOrd="0" presId="urn:microsoft.com/office/officeart/2005/8/layout/hList6"/>
    <dgm:cxn modelId="{7D216689-BCFB-421E-872D-A469EAF0E93A}" type="presParOf" srcId="{2E44B759-00A9-48A0-A472-1A33145D83B4}" destId="{FD19C23F-EDAB-433A-ABCC-2A5E12CDEB29}" srcOrd="3" destOrd="0" presId="urn:microsoft.com/office/officeart/2005/8/layout/hList6"/>
    <dgm:cxn modelId="{D48B361D-C64F-4EB2-ADB6-223906B45349}" type="presParOf" srcId="{2E44B759-00A9-48A0-A472-1A33145D83B4}" destId="{F623BD73-0907-49EA-8960-029B6E39F3A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72DDA-42CB-41D1-9ED8-16E96F0C6BC5}"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l-GR"/>
        </a:p>
      </dgm:t>
    </dgm:pt>
    <dgm:pt modelId="{26192B4C-D9CE-4353-B051-A6A9CB79A9B2}">
      <dgm:prSet phldrT="[Κείμενο]"/>
      <dgm:spPr/>
      <dgm:t>
        <a:bodyPr/>
        <a:lstStyle/>
        <a:p>
          <a:r>
            <a:rPr lang="el-GR" dirty="0"/>
            <a:t>Προσωπικής ανάπτυξης</a:t>
          </a:r>
        </a:p>
      </dgm:t>
    </dgm:pt>
    <dgm:pt modelId="{3C1A834D-4E58-4912-B6F9-B53FF16927A3}" type="parTrans" cxnId="{5C94D7C2-E1E8-4943-B8CC-613BD988954D}">
      <dgm:prSet/>
      <dgm:spPr/>
      <dgm:t>
        <a:bodyPr/>
        <a:lstStyle/>
        <a:p>
          <a:endParaRPr lang="el-GR"/>
        </a:p>
      </dgm:t>
    </dgm:pt>
    <dgm:pt modelId="{341B3DF5-2A12-438C-B8AA-1D6DE6C52DDC}" type="sibTrans" cxnId="{5C94D7C2-E1E8-4943-B8CC-613BD988954D}">
      <dgm:prSet/>
      <dgm:spPr/>
      <dgm:t>
        <a:bodyPr/>
        <a:lstStyle/>
        <a:p>
          <a:endParaRPr lang="el-GR"/>
        </a:p>
      </dgm:t>
    </dgm:pt>
    <dgm:pt modelId="{3D2F7B3A-A059-4DF5-8806-B48CE85ED5C3}">
      <dgm:prSet phldrT="[Κείμενο]"/>
      <dgm:spPr/>
      <dgm:t>
        <a:bodyPr/>
        <a:lstStyle/>
        <a:p>
          <a:r>
            <a:rPr lang="el-GR" dirty="0"/>
            <a:t>Εκπλήρωσης κοινωνικών ρόλων</a:t>
          </a:r>
        </a:p>
      </dgm:t>
    </dgm:pt>
    <dgm:pt modelId="{FB8B3EDC-7BF1-4A53-8862-C68D7E01B17A}" type="parTrans" cxnId="{B1DA1791-A659-447E-A904-EB9A53B0D9B7}">
      <dgm:prSet/>
      <dgm:spPr/>
      <dgm:t>
        <a:bodyPr/>
        <a:lstStyle/>
        <a:p>
          <a:endParaRPr lang="el-GR"/>
        </a:p>
      </dgm:t>
    </dgm:pt>
    <dgm:pt modelId="{92FD65B2-1121-43A7-871F-8DB721157D30}" type="sibTrans" cxnId="{B1DA1791-A659-447E-A904-EB9A53B0D9B7}">
      <dgm:prSet/>
      <dgm:spPr/>
      <dgm:t>
        <a:bodyPr/>
        <a:lstStyle/>
        <a:p>
          <a:endParaRPr lang="el-GR"/>
        </a:p>
      </dgm:t>
    </dgm:pt>
    <dgm:pt modelId="{0405BF01-238A-43CF-9843-4E4BE42044C1}">
      <dgm:prSet phldrT="[Κείμενο]" custT="1"/>
      <dgm:spPr/>
      <dgm:t>
        <a:bodyPr/>
        <a:lstStyle/>
        <a:p>
          <a:r>
            <a:rPr lang="el-GR" sz="2000" dirty="0"/>
            <a:t>Επαγγελματικοί Στόχοι</a:t>
          </a:r>
        </a:p>
      </dgm:t>
    </dgm:pt>
    <dgm:pt modelId="{AAD369AC-43FB-499D-9BAE-108F4960A2AB}" type="parTrans" cxnId="{817569D6-23EC-4D73-A966-AC0D629FA621}">
      <dgm:prSet/>
      <dgm:spPr/>
      <dgm:t>
        <a:bodyPr/>
        <a:lstStyle/>
        <a:p>
          <a:endParaRPr lang="el-GR"/>
        </a:p>
      </dgm:t>
    </dgm:pt>
    <dgm:pt modelId="{F56D9F26-AA70-4BE6-8CAC-07C7FBE6CEAB}" type="sibTrans" cxnId="{817569D6-23EC-4D73-A966-AC0D629FA621}">
      <dgm:prSet/>
      <dgm:spPr/>
      <dgm:t>
        <a:bodyPr/>
        <a:lstStyle/>
        <a:p>
          <a:endParaRPr lang="el-GR" sz="2000"/>
        </a:p>
      </dgm:t>
    </dgm:pt>
    <dgm:pt modelId="{FAFD65D3-CED0-4CB5-9729-92DA90FA4EF4}">
      <dgm:prSet phldrT="[Κείμενο]" custScaleX="110739" custScaleY="78503" custLinFactNeighborX="12731" custLinFactNeighborY="-5263"/>
      <dgm:spPr/>
      <dgm:t>
        <a:bodyPr/>
        <a:lstStyle/>
        <a:p>
          <a:endParaRPr lang="el-GR"/>
        </a:p>
      </dgm:t>
    </dgm:pt>
    <dgm:pt modelId="{876AF7D4-9CD7-4C3D-958D-E1724DCEE948}" type="parTrans" cxnId="{94D58E9E-9045-4CEA-B651-11AEEC56C45C}">
      <dgm:prSet/>
      <dgm:spPr/>
      <dgm:t>
        <a:bodyPr/>
        <a:lstStyle/>
        <a:p>
          <a:endParaRPr lang="el-GR"/>
        </a:p>
      </dgm:t>
    </dgm:pt>
    <dgm:pt modelId="{2CAA2F89-E27D-4479-A4BE-75A9A82F70F8}" type="sibTrans" cxnId="{94D58E9E-9045-4CEA-B651-11AEEC56C45C}">
      <dgm:prSet/>
      <dgm:spPr/>
      <dgm:t>
        <a:bodyPr/>
        <a:lstStyle/>
        <a:p>
          <a:endParaRPr lang="el-GR"/>
        </a:p>
      </dgm:t>
    </dgm:pt>
    <dgm:pt modelId="{455A55D3-C077-4762-B1DF-533B32E7EB83}" type="pres">
      <dgm:prSet presAssocID="{C6972DDA-42CB-41D1-9ED8-16E96F0C6BC5}" presName="composite" presStyleCnt="0">
        <dgm:presLayoutVars>
          <dgm:chMax val="3"/>
          <dgm:animLvl val="lvl"/>
          <dgm:resizeHandles val="exact"/>
        </dgm:presLayoutVars>
      </dgm:prSet>
      <dgm:spPr/>
      <dgm:t>
        <a:bodyPr/>
        <a:lstStyle/>
        <a:p>
          <a:endParaRPr lang="el-GR"/>
        </a:p>
      </dgm:t>
    </dgm:pt>
    <dgm:pt modelId="{A3439A68-D96B-4B0E-BE52-D58B26BBCCE7}" type="pres">
      <dgm:prSet presAssocID="{26192B4C-D9CE-4353-B051-A6A9CB79A9B2}" presName="gear1" presStyleLbl="node1" presStyleIdx="0" presStyleCnt="3" custScaleX="110739" custScaleY="78503" custLinFactNeighborX="12731" custLinFactNeighborY="-5263">
        <dgm:presLayoutVars>
          <dgm:chMax val="1"/>
          <dgm:bulletEnabled val="1"/>
        </dgm:presLayoutVars>
      </dgm:prSet>
      <dgm:spPr/>
      <dgm:t>
        <a:bodyPr/>
        <a:lstStyle/>
        <a:p>
          <a:endParaRPr lang="el-GR"/>
        </a:p>
      </dgm:t>
    </dgm:pt>
    <dgm:pt modelId="{9DB7D4C6-7AF2-49FC-82E3-3D531ED70EE7}" type="pres">
      <dgm:prSet presAssocID="{26192B4C-D9CE-4353-B051-A6A9CB79A9B2}" presName="gear1srcNode" presStyleLbl="node1" presStyleIdx="0" presStyleCnt="3"/>
      <dgm:spPr/>
      <dgm:t>
        <a:bodyPr/>
        <a:lstStyle/>
        <a:p>
          <a:endParaRPr lang="el-GR"/>
        </a:p>
      </dgm:t>
    </dgm:pt>
    <dgm:pt modelId="{D774979A-F407-4C35-B11F-31DB425D6649}" type="pres">
      <dgm:prSet presAssocID="{26192B4C-D9CE-4353-B051-A6A9CB79A9B2}" presName="gear1dstNode" presStyleLbl="node1" presStyleIdx="0" presStyleCnt="3"/>
      <dgm:spPr/>
      <dgm:t>
        <a:bodyPr/>
        <a:lstStyle/>
        <a:p>
          <a:endParaRPr lang="el-GR"/>
        </a:p>
      </dgm:t>
    </dgm:pt>
    <dgm:pt modelId="{4E8095F5-E811-42AA-B797-7819C8AC53A7}" type="pres">
      <dgm:prSet presAssocID="{3D2F7B3A-A059-4DF5-8806-B48CE85ED5C3}" presName="gear2" presStyleLbl="node1" presStyleIdx="1" presStyleCnt="3" custScaleX="131955" custScaleY="111412" custLinFactNeighborX="-33966" custLinFactNeighborY="38514">
        <dgm:presLayoutVars>
          <dgm:chMax val="1"/>
          <dgm:bulletEnabled val="1"/>
        </dgm:presLayoutVars>
      </dgm:prSet>
      <dgm:spPr/>
      <dgm:t>
        <a:bodyPr/>
        <a:lstStyle/>
        <a:p>
          <a:endParaRPr lang="el-GR"/>
        </a:p>
      </dgm:t>
    </dgm:pt>
    <dgm:pt modelId="{5404D73B-C754-4F4E-93F8-701DDD01F637}" type="pres">
      <dgm:prSet presAssocID="{3D2F7B3A-A059-4DF5-8806-B48CE85ED5C3}" presName="gear2srcNode" presStyleLbl="node1" presStyleIdx="1" presStyleCnt="3"/>
      <dgm:spPr/>
      <dgm:t>
        <a:bodyPr/>
        <a:lstStyle/>
        <a:p>
          <a:endParaRPr lang="el-GR"/>
        </a:p>
      </dgm:t>
    </dgm:pt>
    <dgm:pt modelId="{F232CBAF-7C3C-40BD-8C62-E8D79C947DFB}" type="pres">
      <dgm:prSet presAssocID="{3D2F7B3A-A059-4DF5-8806-B48CE85ED5C3}" presName="gear2dstNode" presStyleLbl="node1" presStyleIdx="1" presStyleCnt="3"/>
      <dgm:spPr/>
      <dgm:t>
        <a:bodyPr/>
        <a:lstStyle/>
        <a:p>
          <a:endParaRPr lang="el-GR"/>
        </a:p>
      </dgm:t>
    </dgm:pt>
    <dgm:pt modelId="{40442755-A2B8-4CD8-A125-C30E3B77CD4B}" type="pres">
      <dgm:prSet presAssocID="{0405BF01-238A-43CF-9843-4E4BE42044C1}" presName="gear3" presStyleLbl="node1" presStyleIdx="2" presStyleCnt="3" custScaleX="211203" custScaleY="154458" custLinFactNeighborX="-30760" custLinFactNeighborY="198"/>
      <dgm:spPr/>
      <dgm:t>
        <a:bodyPr/>
        <a:lstStyle/>
        <a:p>
          <a:endParaRPr lang="el-GR"/>
        </a:p>
      </dgm:t>
    </dgm:pt>
    <dgm:pt modelId="{1318EC1F-BDA2-49DA-9776-DB7944EB4FAE}" type="pres">
      <dgm:prSet presAssocID="{0405BF01-238A-43CF-9843-4E4BE42044C1}" presName="gear3tx" presStyleLbl="node1" presStyleIdx="2" presStyleCnt="3">
        <dgm:presLayoutVars>
          <dgm:chMax val="1"/>
          <dgm:bulletEnabled val="1"/>
        </dgm:presLayoutVars>
      </dgm:prSet>
      <dgm:spPr/>
      <dgm:t>
        <a:bodyPr/>
        <a:lstStyle/>
        <a:p>
          <a:endParaRPr lang="el-GR"/>
        </a:p>
      </dgm:t>
    </dgm:pt>
    <dgm:pt modelId="{25142329-478A-42FE-9E05-22A2C937DD2E}" type="pres">
      <dgm:prSet presAssocID="{0405BF01-238A-43CF-9843-4E4BE42044C1}" presName="gear3srcNode" presStyleLbl="node1" presStyleIdx="2" presStyleCnt="3"/>
      <dgm:spPr/>
      <dgm:t>
        <a:bodyPr/>
        <a:lstStyle/>
        <a:p>
          <a:endParaRPr lang="el-GR"/>
        </a:p>
      </dgm:t>
    </dgm:pt>
    <dgm:pt modelId="{360C89A1-81BD-44B5-B172-B06BFD75B2AA}" type="pres">
      <dgm:prSet presAssocID="{0405BF01-238A-43CF-9843-4E4BE42044C1}" presName="gear3dstNode" presStyleLbl="node1" presStyleIdx="2" presStyleCnt="3"/>
      <dgm:spPr/>
      <dgm:t>
        <a:bodyPr/>
        <a:lstStyle/>
        <a:p>
          <a:endParaRPr lang="el-GR"/>
        </a:p>
      </dgm:t>
    </dgm:pt>
    <dgm:pt modelId="{03005FF4-38B8-436E-81EA-F72F65875047}" type="pres">
      <dgm:prSet presAssocID="{341B3DF5-2A12-438C-B8AA-1D6DE6C52DDC}" presName="connector1" presStyleLbl="sibTrans2D1" presStyleIdx="0" presStyleCnt="3"/>
      <dgm:spPr/>
      <dgm:t>
        <a:bodyPr/>
        <a:lstStyle/>
        <a:p>
          <a:endParaRPr lang="el-GR"/>
        </a:p>
      </dgm:t>
    </dgm:pt>
    <dgm:pt modelId="{9A3E3031-919F-41D0-8F5E-CE1D602ACF59}" type="pres">
      <dgm:prSet presAssocID="{92FD65B2-1121-43A7-871F-8DB721157D30}" presName="connector2" presStyleLbl="sibTrans2D1" presStyleIdx="1" presStyleCnt="3"/>
      <dgm:spPr/>
      <dgm:t>
        <a:bodyPr/>
        <a:lstStyle/>
        <a:p>
          <a:endParaRPr lang="el-GR"/>
        </a:p>
      </dgm:t>
    </dgm:pt>
    <dgm:pt modelId="{C4815FC3-2AB0-46CB-ADBF-B8092FB7652F}" type="pres">
      <dgm:prSet presAssocID="{F56D9F26-AA70-4BE6-8CAC-07C7FBE6CEAB}" presName="connector3" presStyleLbl="sibTrans2D1" presStyleIdx="2" presStyleCnt="3" custLinFactNeighborX="-50189" custLinFactNeighborY="-9481"/>
      <dgm:spPr/>
      <dgm:t>
        <a:bodyPr/>
        <a:lstStyle/>
        <a:p>
          <a:endParaRPr lang="el-GR"/>
        </a:p>
      </dgm:t>
    </dgm:pt>
  </dgm:ptLst>
  <dgm:cxnLst>
    <dgm:cxn modelId="{2562E089-CEB0-4F89-B5BF-A53AD50E0C3E}" type="presOf" srcId="{F56D9F26-AA70-4BE6-8CAC-07C7FBE6CEAB}" destId="{C4815FC3-2AB0-46CB-ADBF-B8092FB7652F}" srcOrd="0" destOrd="0" presId="urn:microsoft.com/office/officeart/2005/8/layout/gear1"/>
    <dgm:cxn modelId="{5C94D7C2-E1E8-4943-B8CC-613BD988954D}" srcId="{C6972DDA-42CB-41D1-9ED8-16E96F0C6BC5}" destId="{26192B4C-D9CE-4353-B051-A6A9CB79A9B2}" srcOrd="0" destOrd="0" parTransId="{3C1A834D-4E58-4912-B6F9-B53FF16927A3}" sibTransId="{341B3DF5-2A12-438C-B8AA-1D6DE6C52DDC}"/>
    <dgm:cxn modelId="{15039B57-EE8E-4F93-A53A-D207AB884D87}" type="presOf" srcId="{0405BF01-238A-43CF-9843-4E4BE42044C1}" destId="{25142329-478A-42FE-9E05-22A2C937DD2E}" srcOrd="2" destOrd="0" presId="urn:microsoft.com/office/officeart/2005/8/layout/gear1"/>
    <dgm:cxn modelId="{6014F826-168B-4A4E-94A0-2BEF39BA8F62}" type="presOf" srcId="{3D2F7B3A-A059-4DF5-8806-B48CE85ED5C3}" destId="{F232CBAF-7C3C-40BD-8C62-E8D79C947DFB}" srcOrd="2" destOrd="0" presId="urn:microsoft.com/office/officeart/2005/8/layout/gear1"/>
    <dgm:cxn modelId="{94D58E9E-9045-4CEA-B651-11AEEC56C45C}" srcId="{C6972DDA-42CB-41D1-9ED8-16E96F0C6BC5}" destId="{FAFD65D3-CED0-4CB5-9729-92DA90FA4EF4}" srcOrd="3" destOrd="0" parTransId="{876AF7D4-9CD7-4C3D-958D-E1724DCEE948}" sibTransId="{2CAA2F89-E27D-4479-A4BE-75A9A82F70F8}"/>
    <dgm:cxn modelId="{8A075106-3BC6-4D26-B86F-C01A22A7D40F}" type="presOf" srcId="{3D2F7B3A-A059-4DF5-8806-B48CE85ED5C3}" destId="{4E8095F5-E811-42AA-B797-7819C8AC53A7}" srcOrd="0" destOrd="0" presId="urn:microsoft.com/office/officeart/2005/8/layout/gear1"/>
    <dgm:cxn modelId="{6134AA17-665D-45C3-9980-45B95EE51CC4}" type="presOf" srcId="{26192B4C-D9CE-4353-B051-A6A9CB79A9B2}" destId="{D774979A-F407-4C35-B11F-31DB425D6649}" srcOrd="2" destOrd="0" presId="urn:microsoft.com/office/officeart/2005/8/layout/gear1"/>
    <dgm:cxn modelId="{9AC18611-E3AB-4881-97E7-563BCB2DDAE7}" type="presOf" srcId="{C6972DDA-42CB-41D1-9ED8-16E96F0C6BC5}" destId="{455A55D3-C077-4762-B1DF-533B32E7EB83}" srcOrd="0" destOrd="0" presId="urn:microsoft.com/office/officeart/2005/8/layout/gear1"/>
    <dgm:cxn modelId="{DDB9DCC6-40A9-45E3-8C80-957218E872D5}" type="presOf" srcId="{26192B4C-D9CE-4353-B051-A6A9CB79A9B2}" destId="{9DB7D4C6-7AF2-49FC-82E3-3D531ED70EE7}" srcOrd="1" destOrd="0" presId="urn:microsoft.com/office/officeart/2005/8/layout/gear1"/>
    <dgm:cxn modelId="{03BAC14A-DE94-4280-B962-3AF9EB6B4D2B}" type="presOf" srcId="{0405BF01-238A-43CF-9843-4E4BE42044C1}" destId="{1318EC1F-BDA2-49DA-9776-DB7944EB4FAE}" srcOrd="1" destOrd="0" presId="urn:microsoft.com/office/officeart/2005/8/layout/gear1"/>
    <dgm:cxn modelId="{F7CEE121-C0D9-493E-9FB8-670865FFEA43}" type="presOf" srcId="{3D2F7B3A-A059-4DF5-8806-B48CE85ED5C3}" destId="{5404D73B-C754-4F4E-93F8-701DDD01F637}" srcOrd="1" destOrd="0" presId="urn:microsoft.com/office/officeart/2005/8/layout/gear1"/>
    <dgm:cxn modelId="{D769DF87-633B-4154-AE4B-3022A4C15B27}" type="presOf" srcId="{0405BF01-238A-43CF-9843-4E4BE42044C1}" destId="{40442755-A2B8-4CD8-A125-C30E3B77CD4B}" srcOrd="0" destOrd="0" presId="urn:microsoft.com/office/officeart/2005/8/layout/gear1"/>
    <dgm:cxn modelId="{FF092F0E-D7D0-4EEF-90F1-232CF47B9D68}" type="presOf" srcId="{92FD65B2-1121-43A7-871F-8DB721157D30}" destId="{9A3E3031-919F-41D0-8F5E-CE1D602ACF59}" srcOrd="0" destOrd="0" presId="urn:microsoft.com/office/officeart/2005/8/layout/gear1"/>
    <dgm:cxn modelId="{13C1B545-BE66-487A-96A9-E351B838B212}" type="presOf" srcId="{341B3DF5-2A12-438C-B8AA-1D6DE6C52DDC}" destId="{03005FF4-38B8-436E-81EA-F72F65875047}" srcOrd="0" destOrd="0" presId="urn:microsoft.com/office/officeart/2005/8/layout/gear1"/>
    <dgm:cxn modelId="{B1DA1791-A659-447E-A904-EB9A53B0D9B7}" srcId="{C6972DDA-42CB-41D1-9ED8-16E96F0C6BC5}" destId="{3D2F7B3A-A059-4DF5-8806-B48CE85ED5C3}" srcOrd="1" destOrd="0" parTransId="{FB8B3EDC-7BF1-4A53-8862-C68D7E01B17A}" sibTransId="{92FD65B2-1121-43A7-871F-8DB721157D30}"/>
    <dgm:cxn modelId="{E537B44D-4DB2-4C25-9C61-B7B689E79AFD}" type="presOf" srcId="{0405BF01-238A-43CF-9843-4E4BE42044C1}" destId="{360C89A1-81BD-44B5-B172-B06BFD75B2AA}" srcOrd="3" destOrd="0" presId="urn:microsoft.com/office/officeart/2005/8/layout/gear1"/>
    <dgm:cxn modelId="{72A9CC52-08CA-4CF5-9A49-943EA931D71F}" type="presOf" srcId="{26192B4C-D9CE-4353-B051-A6A9CB79A9B2}" destId="{A3439A68-D96B-4B0E-BE52-D58B26BBCCE7}" srcOrd="0" destOrd="0" presId="urn:microsoft.com/office/officeart/2005/8/layout/gear1"/>
    <dgm:cxn modelId="{817569D6-23EC-4D73-A966-AC0D629FA621}" srcId="{C6972DDA-42CB-41D1-9ED8-16E96F0C6BC5}" destId="{0405BF01-238A-43CF-9843-4E4BE42044C1}" srcOrd="2" destOrd="0" parTransId="{AAD369AC-43FB-499D-9BAE-108F4960A2AB}" sibTransId="{F56D9F26-AA70-4BE6-8CAC-07C7FBE6CEAB}"/>
    <dgm:cxn modelId="{2648C07B-8208-4EB0-936C-971E0035B3EB}" type="presParOf" srcId="{455A55D3-C077-4762-B1DF-533B32E7EB83}" destId="{A3439A68-D96B-4B0E-BE52-D58B26BBCCE7}" srcOrd="0" destOrd="0" presId="urn:microsoft.com/office/officeart/2005/8/layout/gear1"/>
    <dgm:cxn modelId="{4E927B0A-2F99-4D6C-B25C-D15A32057BD4}" type="presParOf" srcId="{455A55D3-C077-4762-B1DF-533B32E7EB83}" destId="{9DB7D4C6-7AF2-49FC-82E3-3D531ED70EE7}" srcOrd="1" destOrd="0" presId="urn:microsoft.com/office/officeart/2005/8/layout/gear1"/>
    <dgm:cxn modelId="{D0AAD75C-7023-49A0-81C2-AD32BD1A0AA9}" type="presParOf" srcId="{455A55D3-C077-4762-B1DF-533B32E7EB83}" destId="{D774979A-F407-4C35-B11F-31DB425D6649}" srcOrd="2" destOrd="0" presId="urn:microsoft.com/office/officeart/2005/8/layout/gear1"/>
    <dgm:cxn modelId="{6707E5C4-A154-44AD-AF4C-889A2DC518AD}" type="presParOf" srcId="{455A55D3-C077-4762-B1DF-533B32E7EB83}" destId="{4E8095F5-E811-42AA-B797-7819C8AC53A7}" srcOrd="3" destOrd="0" presId="urn:microsoft.com/office/officeart/2005/8/layout/gear1"/>
    <dgm:cxn modelId="{08EF0DE4-2711-4EDE-925D-769960C7792E}" type="presParOf" srcId="{455A55D3-C077-4762-B1DF-533B32E7EB83}" destId="{5404D73B-C754-4F4E-93F8-701DDD01F637}" srcOrd="4" destOrd="0" presId="urn:microsoft.com/office/officeart/2005/8/layout/gear1"/>
    <dgm:cxn modelId="{C5D2F128-41CB-4973-B601-DD248EFD2CC2}" type="presParOf" srcId="{455A55D3-C077-4762-B1DF-533B32E7EB83}" destId="{F232CBAF-7C3C-40BD-8C62-E8D79C947DFB}" srcOrd="5" destOrd="0" presId="urn:microsoft.com/office/officeart/2005/8/layout/gear1"/>
    <dgm:cxn modelId="{B440D6CA-4E9D-463D-B869-AEA1398299D2}" type="presParOf" srcId="{455A55D3-C077-4762-B1DF-533B32E7EB83}" destId="{40442755-A2B8-4CD8-A125-C30E3B77CD4B}" srcOrd="6" destOrd="0" presId="urn:microsoft.com/office/officeart/2005/8/layout/gear1"/>
    <dgm:cxn modelId="{F3121B14-833E-4E9F-A569-25A163FE48E4}" type="presParOf" srcId="{455A55D3-C077-4762-B1DF-533B32E7EB83}" destId="{1318EC1F-BDA2-49DA-9776-DB7944EB4FAE}" srcOrd="7" destOrd="0" presId="urn:microsoft.com/office/officeart/2005/8/layout/gear1"/>
    <dgm:cxn modelId="{836F33F3-7784-4B96-AE84-DCE6C5EB45E4}" type="presParOf" srcId="{455A55D3-C077-4762-B1DF-533B32E7EB83}" destId="{25142329-478A-42FE-9E05-22A2C937DD2E}" srcOrd="8" destOrd="0" presId="urn:microsoft.com/office/officeart/2005/8/layout/gear1"/>
    <dgm:cxn modelId="{381AF74B-2EB9-46C1-B25E-E1A7754A4A31}" type="presParOf" srcId="{455A55D3-C077-4762-B1DF-533B32E7EB83}" destId="{360C89A1-81BD-44B5-B172-B06BFD75B2AA}" srcOrd="9" destOrd="0" presId="urn:microsoft.com/office/officeart/2005/8/layout/gear1"/>
    <dgm:cxn modelId="{83B7A0E9-4FDD-4EF0-B13E-31327C579D3B}" type="presParOf" srcId="{455A55D3-C077-4762-B1DF-533B32E7EB83}" destId="{03005FF4-38B8-436E-81EA-F72F65875047}" srcOrd="10" destOrd="0" presId="urn:microsoft.com/office/officeart/2005/8/layout/gear1"/>
    <dgm:cxn modelId="{35E47D0D-2ED5-462A-B00D-CA724A0D6942}" type="presParOf" srcId="{455A55D3-C077-4762-B1DF-533B32E7EB83}" destId="{9A3E3031-919F-41D0-8F5E-CE1D602ACF59}" srcOrd="11" destOrd="0" presId="urn:microsoft.com/office/officeart/2005/8/layout/gear1"/>
    <dgm:cxn modelId="{D020F2B7-5EB2-49FB-8676-A2DA2CB06B76}" type="presParOf" srcId="{455A55D3-C077-4762-B1DF-533B32E7EB83}" destId="{C4815FC3-2AB0-46CB-ADBF-B8092FB7652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8F8AD7-E284-4F74-A5C2-F9EFC9F466A1}" type="doc">
      <dgm:prSet loTypeId="urn:microsoft.com/office/officeart/2005/8/layout/arrow2" loCatId="process" qsTypeId="urn:microsoft.com/office/officeart/2005/8/quickstyle/simple1" qsCatId="simple" csTypeId="urn:microsoft.com/office/officeart/2005/8/colors/accent1_2" csCatId="accent1" phldr="1"/>
      <dgm:spPr/>
    </dgm:pt>
    <dgm:pt modelId="{6A3CAF71-CBC8-49CB-B891-A76A29FAD5E6}">
      <dgm:prSet phldrT="[Κείμενο]" custT="1"/>
      <dgm:spPr/>
      <dgm:t>
        <a:bodyPr/>
        <a:lstStyle/>
        <a:p>
          <a:r>
            <a:rPr lang="el-GR" sz="1400" b="1" dirty="0"/>
            <a:t>Η εκπαίδευση έχει εθελοντικό χαρακτήρα</a:t>
          </a:r>
        </a:p>
      </dgm:t>
    </dgm:pt>
    <dgm:pt modelId="{27BE89F8-290B-4E01-8291-62856D8D3765}" type="parTrans" cxnId="{F6C3E577-5D8A-4A5D-A6F6-90EA63678B00}">
      <dgm:prSet/>
      <dgm:spPr/>
      <dgm:t>
        <a:bodyPr/>
        <a:lstStyle/>
        <a:p>
          <a:endParaRPr lang="el-GR"/>
        </a:p>
      </dgm:t>
    </dgm:pt>
    <dgm:pt modelId="{6A1F82A5-969C-48F3-A7A1-5C316F48559B}" type="sibTrans" cxnId="{F6C3E577-5D8A-4A5D-A6F6-90EA63678B00}">
      <dgm:prSet/>
      <dgm:spPr/>
      <dgm:t>
        <a:bodyPr/>
        <a:lstStyle/>
        <a:p>
          <a:endParaRPr lang="el-GR"/>
        </a:p>
      </dgm:t>
    </dgm:pt>
    <dgm:pt modelId="{3941EF4C-D59F-427F-BA66-81A28D48EA99}">
      <dgm:prSet phldrT="[Κείμενο]" custT="1"/>
      <dgm:spPr/>
      <dgm:t>
        <a:bodyPr/>
        <a:lstStyle/>
        <a:p>
          <a:r>
            <a:rPr lang="el-GR" sz="1400" b="1" dirty="0"/>
            <a:t>Αποσαφηνίζονται οι εκπαιδευτικοί στόχοι</a:t>
          </a:r>
        </a:p>
      </dgm:t>
    </dgm:pt>
    <dgm:pt modelId="{0465F8B0-47F9-43FC-9682-1C63432F79F1}" type="parTrans" cxnId="{6E6AE10F-B3EF-4BCE-8293-21E04F94FCF9}">
      <dgm:prSet/>
      <dgm:spPr/>
      <dgm:t>
        <a:bodyPr/>
        <a:lstStyle/>
        <a:p>
          <a:endParaRPr lang="el-GR"/>
        </a:p>
      </dgm:t>
    </dgm:pt>
    <dgm:pt modelId="{15683433-5D92-4DBB-827F-F86E01BEC20E}" type="sibTrans" cxnId="{6E6AE10F-B3EF-4BCE-8293-21E04F94FCF9}">
      <dgm:prSet/>
      <dgm:spPr/>
      <dgm:t>
        <a:bodyPr/>
        <a:lstStyle/>
        <a:p>
          <a:endParaRPr lang="el-GR"/>
        </a:p>
      </dgm:t>
    </dgm:pt>
    <dgm:pt modelId="{F0327AAB-C2C1-4EEA-9D65-7718E788983E}">
      <dgm:prSet phldrT="[Κείμενο]" custT="1"/>
      <dgm:spPr/>
      <dgm:t>
        <a:bodyPr/>
        <a:lstStyle/>
        <a:p>
          <a:r>
            <a:rPr lang="el-GR" sz="1600" b="1" dirty="0"/>
            <a:t>Το εκπαιδευτικό πρόγραμμα είναι άψογα οργανωμένο σε όλα τα επίπεδα</a:t>
          </a:r>
        </a:p>
      </dgm:t>
    </dgm:pt>
    <dgm:pt modelId="{AA8547DE-0DE9-4BB0-85F1-37B5585ADFDF}" type="parTrans" cxnId="{4B6F6909-8394-475F-97F2-3701545F5B6E}">
      <dgm:prSet/>
      <dgm:spPr/>
      <dgm:t>
        <a:bodyPr/>
        <a:lstStyle/>
        <a:p>
          <a:endParaRPr lang="el-GR"/>
        </a:p>
      </dgm:t>
    </dgm:pt>
    <dgm:pt modelId="{47074144-3A4A-4D4D-9877-C85CCC26A7C9}" type="sibTrans" cxnId="{4B6F6909-8394-475F-97F2-3701545F5B6E}">
      <dgm:prSet/>
      <dgm:spPr/>
      <dgm:t>
        <a:bodyPr/>
        <a:lstStyle/>
        <a:p>
          <a:endParaRPr lang="el-GR"/>
        </a:p>
      </dgm:t>
    </dgm:pt>
    <dgm:pt modelId="{7450B4BF-CFF1-42B3-9E1D-B32B4DBCF1ED}">
      <dgm:prSet phldrT="[Κείμενο]"/>
      <dgm:spPr/>
      <dgm:t>
        <a:bodyPr/>
        <a:lstStyle/>
        <a:p>
          <a:r>
            <a:rPr lang="el-GR" b="1" dirty="0"/>
            <a:t>Το περιεχόμενο έχει άμεση σχέση με τις ανάγκες και τις εμπειρίες των εκπαιδευομένων</a:t>
          </a:r>
        </a:p>
      </dgm:t>
    </dgm:pt>
    <dgm:pt modelId="{C5A186AF-8829-4C25-99DA-ECF49014D094}" type="parTrans" cxnId="{07FE927C-A151-47B3-8207-8D8FA82F71EE}">
      <dgm:prSet/>
      <dgm:spPr/>
      <dgm:t>
        <a:bodyPr/>
        <a:lstStyle/>
        <a:p>
          <a:endParaRPr lang="el-GR"/>
        </a:p>
      </dgm:t>
    </dgm:pt>
    <dgm:pt modelId="{6472BCB9-8FF2-42AB-85B1-A4930F066C58}" type="sibTrans" cxnId="{07FE927C-A151-47B3-8207-8D8FA82F71EE}">
      <dgm:prSet/>
      <dgm:spPr/>
      <dgm:t>
        <a:bodyPr/>
        <a:lstStyle/>
        <a:p>
          <a:endParaRPr lang="el-GR"/>
        </a:p>
      </dgm:t>
    </dgm:pt>
    <dgm:pt modelId="{003F37D4-5AB1-4EAA-BF60-D0D0F23A28F1}">
      <dgm:prSet phldrT="[Κείμενο]" custT="1"/>
      <dgm:spPr/>
      <dgm:t>
        <a:bodyPr/>
        <a:lstStyle/>
        <a:p>
          <a:r>
            <a:rPr lang="el-GR" sz="1400" b="1" i="0" dirty="0"/>
            <a:t>Λαμβάνονται υπόψη οι προτιμώμενοι τρόποι μάθησης</a:t>
          </a:r>
        </a:p>
      </dgm:t>
    </dgm:pt>
    <dgm:pt modelId="{478CF749-1E96-4BFF-9B9A-46BCB86ACB24}" type="parTrans" cxnId="{E07EC73F-C66B-438D-9309-6CD78798BA05}">
      <dgm:prSet/>
      <dgm:spPr/>
      <dgm:t>
        <a:bodyPr/>
        <a:lstStyle/>
        <a:p>
          <a:endParaRPr lang="el-GR"/>
        </a:p>
      </dgm:t>
    </dgm:pt>
    <dgm:pt modelId="{189B6088-D91E-470C-BEFE-4C560EF48B7E}" type="sibTrans" cxnId="{E07EC73F-C66B-438D-9309-6CD78798BA05}">
      <dgm:prSet/>
      <dgm:spPr/>
      <dgm:t>
        <a:bodyPr/>
        <a:lstStyle/>
        <a:p>
          <a:endParaRPr lang="el-GR"/>
        </a:p>
      </dgm:t>
    </dgm:pt>
    <dgm:pt modelId="{D0BE4F45-67B9-459F-9218-A86E74D15DCD}" type="pres">
      <dgm:prSet presAssocID="{A08F8AD7-E284-4F74-A5C2-F9EFC9F466A1}" presName="arrowDiagram" presStyleCnt="0">
        <dgm:presLayoutVars>
          <dgm:chMax val="5"/>
          <dgm:dir/>
          <dgm:resizeHandles val="exact"/>
        </dgm:presLayoutVars>
      </dgm:prSet>
      <dgm:spPr/>
    </dgm:pt>
    <dgm:pt modelId="{97E3090A-5EA8-4594-A1C7-92026711B22D}" type="pres">
      <dgm:prSet presAssocID="{A08F8AD7-E284-4F74-A5C2-F9EFC9F466A1}" presName="arrow" presStyleLbl="bgShp" presStyleIdx="0" presStyleCnt="1" custScaleX="100292" custScaleY="73622" custLinFactNeighborX="-2231" custLinFactNeighborY="-7570"/>
      <dgm:spPr/>
    </dgm:pt>
    <dgm:pt modelId="{9102B9F6-22A4-477B-BA1A-B75FB431C73E}" type="pres">
      <dgm:prSet presAssocID="{A08F8AD7-E284-4F74-A5C2-F9EFC9F466A1}" presName="arrowDiagram5" presStyleCnt="0"/>
      <dgm:spPr/>
    </dgm:pt>
    <dgm:pt modelId="{C8AB77A2-678D-4DBF-94A2-27A465969581}" type="pres">
      <dgm:prSet presAssocID="{6A3CAF71-CBC8-49CB-B891-A76A29FAD5E6}" presName="bullet5a" presStyleLbl="node1" presStyleIdx="0" presStyleCnt="5"/>
      <dgm:spPr/>
    </dgm:pt>
    <dgm:pt modelId="{3CCC7AA7-9F8B-4533-A14C-E1C4B10EC6DB}" type="pres">
      <dgm:prSet presAssocID="{6A3CAF71-CBC8-49CB-B891-A76A29FAD5E6}" presName="textBox5a" presStyleLbl="revTx" presStyleIdx="0" presStyleCnt="5" custScaleX="184154" custScaleY="58857">
        <dgm:presLayoutVars>
          <dgm:bulletEnabled val="1"/>
        </dgm:presLayoutVars>
      </dgm:prSet>
      <dgm:spPr/>
      <dgm:t>
        <a:bodyPr/>
        <a:lstStyle/>
        <a:p>
          <a:endParaRPr lang="el-GR"/>
        </a:p>
      </dgm:t>
    </dgm:pt>
    <dgm:pt modelId="{D3CFE0D3-A1BE-4231-9E4A-C411CCE30DB8}" type="pres">
      <dgm:prSet presAssocID="{3941EF4C-D59F-427F-BA66-81A28D48EA99}" presName="bullet5b" presStyleLbl="node1" presStyleIdx="1" presStyleCnt="5" custLinFactNeighborX="-27173" custLinFactNeighborY="7813"/>
      <dgm:spPr/>
    </dgm:pt>
    <dgm:pt modelId="{A0787395-080E-4585-8BC5-55F7591ABF66}" type="pres">
      <dgm:prSet presAssocID="{3941EF4C-D59F-427F-BA66-81A28D48EA99}" presName="textBox5b" presStyleLbl="revTx" presStyleIdx="1" presStyleCnt="5" custScaleX="147115" custScaleY="39796" custLinFactNeighborX="-28157" custLinFactNeighborY="-24724">
        <dgm:presLayoutVars>
          <dgm:bulletEnabled val="1"/>
        </dgm:presLayoutVars>
      </dgm:prSet>
      <dgm:spPr/>
      <dgm:t>
        <a:bodyPr/>
        <a:lstStyle/>
        <a:p>
          <a:endParaRPr lang="el-GR"/>
        </a:p>
      </dgm:t>
    </dgm:pt>
    <dgm:pt modelId="{67AE3301-14B4-4689-98F3-51670886472D}" type="pres">
      <dgm:prSet presAssocID="{F0327AAB-C2C1-4EEA-9D65-7718E788983E}" presName="bullet5c" presStyleLbl="node1" presStyleIdx="2" presStyleCnt="5"/>
      <dgm:spPr/>
    </dgm:pt>
    <dgm:pt modelId="{4717815E-2D60-4FDA-B312-77F4DFF2F449}" type="pres">
      <dgm:prSet presAssocID="{F0327AAB-C2C1-4EEA-9D65-7718E788983E}" presName="textBox5c" presStyleLbl="revTx" presStyleIdx="2" presStyleCnt="5" custAng="0" custScaleX="105873" custScaleY="81694" custLinFactNeighborX="-11997" custLinFactNeighborY="-22675">
        <dgm:presLayoutVars>
          <dgm:bulletEnabled val="1"/>
        </dgm:presLayoutVars>
      </dgm:prSet>
      <dgm:spPr/>
      <dgm:t>
        <a:bodyPr/>
        <a:lstStyle/>
        <a:p>
          <a:endParaRPr lang="el-GR"/>
        </a:p>
      </dgm:t>
    </dgm:pt>
    <dgm:pt modelId="{B62F7BB8-BBB9-4525-BDDD-6C817D137254}" type="pres">
      <dgm:prSet presAssocID="{7450B4BF-CFF1-42B3-9E1D-B32B4DBCF1ED}" presName="bullet5d" presStyleLbl="node1" presStyleIdx="3" presStyleCnt="5"/>
      <dgm:spPr/>
    </dgm:pt>
    <dgm:pt modelId="{7B49DEE3-B694-40DC-AF26-0B6181315163}" type="pres">
      <dgm:prSet presAssocID="{7450B4BF-CFF1-42B3-9E1D-B32B4DBCF1ED}" presName="textBox5d" presStyleLbl="revTx" presStyleIdx="3" presStyleCnt="5" custScaleX="110414" custScaleY="49165" custLinFactNeighborX="1402" custLinFactNeighborY="-11955">
        <dgm:presLayoutVars>
          <dgm:bulletEnabled val="1"/>
        </dgm:presLayoutVars>
      </dgm:prSet>
      <dgm:spPr/>
      <dgm:t>
        <a:bodyPr/>
        <a:lstStyle/>
        <a:p>
          <a:endParaRPr lang="el-GR"/>
        </a:p>
      </dgm:t>
    </dgm:pt>
    <dgm:pt modelId="{D9576A50-F434-4B30-8E79-B047686DC143}" type="pres">
      <dgm:prSet presAssocID="{003F37D4-5AB1-4EAA-BF60-D0D0F23A28F1}" presName="bullet5e" presStyleLbl="node1" presStyleIdx="4" presStyleCnt="5"/>
      <dgm:spPr/>
    </dgm:pt>
    <dgm:pt modelId="{6603FF2D-936C-443E-9995-8B3D3303C8CD}" type="pres">
      <dgm:prSet presAssocID="{003F37D4-5AB1-4EAA-BF60-D0D0F23A28F1}" presName="textBox5e" presStyleLbl="revTx" presStyleIdx="4" presStyleCnt="5" custScaleY="33117" custLinFactNeighborX="5207" custLinFactNeighborY="-34091">
        <dgm:presLayoutVars>
          <dgm:bulletEnabled val="1"/>
        </dgm:presLayoutVars>
      </dgm:prSet>
      <dgm:spPr/>
      <dgm:t>
        <a:bodyPr/>
        <a:lstStyle/>
        <a:p>
          <a:endParaRPr lang="el-GR"/>
        </a:p>
      </dgm:t>
    </dgm:pt>
  </dgm:ptLst>
  <dgm:cxnLst>
    <dgm:cxn modelId="{E07EC73F-C66B-438D-9309-6CD78798BA05}" srcId="{A08F8AD7-E284-4F74-A5C2-F9EFC9F466A1}" destId="{003F37D4-5AB1-4EAA-BF60-D0D0F23A28F1}" srcOrd="4" destOrd="0" parTransId="{478CF749-1E96-4BFF-9B9A-46BCB86ACB24}" sibTransId="{189B6088-D91E-470C-BEFE-4C560EF48B7E}"/>
    <dgm:cxn modelId="{6E6AE10F-B3EF-4BCE-8293-21E04F94FCF9}" srcId="{A08F8AD7-E284-4F74-A5C2-F9EFC9F466A1}" destId="{3941EF4C-D59F-427F-BA66-81A28D48EA99}" srcOrd="1" destOrd="0" parTransId="{0465F8B0-47F9-43FC-9682-1C63432F79F1}" sibTransId="{15683433-5D92-4DBB-827F-F86E01BEC20E}"/>
    <dgm:cxn modelId="{73233704-9B4F-4ED2-BFE7-03BA4DF71438}" type="presOf" srcId="{6A3CAF71-CBC8-49CB-B891-A76A29FAD5E6}" destId="{3CCC7AA7-9F8B-4533-A14C-E1C4B10EC6DB}" srcOrd="0" destOrd="0" presId="urn:microsoft.com/office/officeart/2005/8/layout/arrow2"/>
    <dgm:cxn modelId="{07FE927C-A151-47B3-8207-8D8FA82F71EE}" srcId="{A08F8AD7-E284-4F74-A5C2-F9EFC9F466A1}" destId="{7450B4BF-CFF1-42B3-9E1D-B32B4DBCF1ED}" srcOrd="3" destOrd="0" parTransId="{C5A186AF-8829-4C25-99DA-ECF49014D094}" sibTransId="{6472BCB9-8FF2-42AB-85B1-A4930F066C58}"/>
    <dgm:cxn modelId="{F6C3E577-5D8A-4A5D-A6F6-90EA63678B00}" srcId="{A08F8AD7-E284-4F74-A5C2-F9EFC9F466A1}" destId="{6A3CAF71-CBC8-49CB-B891-A76A29FAD5E6}" srcOrd="0" destOrd="0" parTransId="{27BE89F8-290B-4E01-8291-62856D8D3765}" sibTransId="{6A1F82A5-969C-48F3-A7A1-5C316F48559B}"/>
    <dgm:cxn modelId="{DED0C1EC-13F3-47EC-90E3-AD5DA00AF1C8}" type="presOf" srcId="{A08F8AD7-E284-4F74-A5C2-F9EFC9F466A1}" destId="{D0BE4F45-67B9-459F-9218-A86E74D15DCD}" srcOrd="0" destOrd="0" presId="urn:microsoft.com/office/officeart/2005/8/layout/arrow2"/>
    <dgm:cxn modelId="{4B6F6909-8394-475F-97F2-3701545F5B6E}" srcId="{A08F8AD7-E284-4F74-A5C2-F9EFC9F466A1}" destId="{F0327AAB-C2C1-4EEA-9D65-7718E788983E}" srcOrd="2" destOrd="0" parTransId="{AA8547DE-0DE9-4BB0-85F1-37B5585ADFDF}" sibTransId="{47074144-3A4A-4D4D-9877-C85CCC26A7C9}"/>
    <dgm:cxn modelId="{51EE263E-3EBD-4BEE-8779-5705D4712660}" type="presOf" srcId="{3941EF4C-D59F-427F-BA66-81A28D48EA99}" destId="{A0787395-080E-4585-8BC5-55F7591ABF66}" srcOrd="0" destOrd="0" presId="urn:microsoft.com/office/officeart/2005/8/layout/arrow2"/>
    <dgm:cxn modelId="{89A0C095-9BCB-4218-A086-1DF96F6582F3}" type="presOf" srcId="{003F37D4-5AB1-4EAA-BF60-D0D0F23A28F1}" destId="{6603FF2D-936C-443E-9995-8B3D3303C8CD}" srcOrd="0" destOrd="0" presId="urn:microsoft.com/office/officeart/2005/8/layout/arrow2"/>
    <dgm:cxn modelId="{72CBC742-B21D-46A6-B5A0-1B18FC83CCA3}" type="presOf" srcId="{7450B4BF-CFF1-42B3-9E1D-B32B4DBCF1ED}" destId="{7B49DEE3-B694-40DC-AF26-0B6181315163}" srcOrd="0" destOrd="0" presId="urn:microsoft.com/office/officeart/2005/8/layout/arrow2"/>
    <dgm:cxn modelId="{565BF8AE-64E6-4F7D-93D9-693BDBC33B24}" type="presOf" srcId="{F0327AAB-C2C1-4EEA-9D65-7718E788983E}" destId="{4717815E-2D60-4FDA-B312-77F4DFF2F449}" srcOrd="0" destOrd="0" presId="urn:microsoft.com/office/officeart/2005/8/layout/arrow2"/>
    <dgm:cxn modelId="{28192281-68D9-4C0E-8ECD-1F8A28698424}" type="presParOf" srcId="{D0BE4F45-67B9-459F-9218-A86E74D15DCD}" destId="{97E3090A-5EA8-4594-A1C7-92026711B22D}" srcOrd="0" destOrd="0" presId="urn:microsoft.com/office/officeart/2005/8/layout/arrow2"/>
    <dgm:cxn modelId="{0971AD6D-60C0-4B82-A44C-07F35DC1F4F1}" type="presParOf" srcId="{D0BE4F45-67B9-459F-9218-A86E74D15DCD}" destId="{9102B9F6-22A4-477B-BA1A-B75FB431C73E}" srcOrd="1" destOrd="0" presId="urn:microsoft.com/office/officeart/2005/8/layout/arrow2"/>
    <dgm:cxn modelId="{3EEF66E0-A6E6-4B4A-9E6F-F8688FCB836B}" type="presParOf" srcId="{9102B9F6-22A4-477B-BA1A-B75FB431C73E}" destId="{C8AB77A2-678D-4DBF-94A2-27A465969581}" srcOrd="0" destOrd="0" presId="urn:microsoft.com/office/officeart/2005/8/layout/arrow2"/>
    <dgm:cxn modelId="{47A29A04-F374-4380-8071-FAD0E80AC701}" type="presParOf" srcId="{9102B9F6-22A4-477B-BA1A-B75FB431C73E}" destId="{3CCC7AA7-9F8B-4533-A14C-E1C4B10EC6DB}" srcOrd="1" destOrd="0" presId="urn:microsoft.com/office/officeart/2005/8/layout/arrow2"/>
    <dgm:cxn modelId="{F00996E3-8652-4C9D-89AE-7EF01662BCB8}" type="presParOf" srcId="{9102B9F6-22A4-477B-BA1A-B75FB431C73E}" destId="{D3CFE0D3-A1BE-4231-9E4A-C411CCE30DB8}" srcOrd="2" destOrd="0" presId="urn:microsoft.com/office/officeart/2005/8/layout/arrow2"/>
    <dgm:cxn modelId="{B2FC0C48-E435-44B2-A98C-450C737149F5}" type="presParOf" srcId="{9102B9F6-22A4-477B-BA1A-B75FB431C73E}" destId="{A0787395-080E-4585-8BC5-55F7591ABF66}" srcOrd="3" destOrd="0" presId="urn:microsoft.com/office/officeart/2005/8/layout/arrow2"/>
    <dgm:cxn modelId="{A8D03733-FC2A-4390-906F-6128B4217C78}" type="presParOf" srcId="{9102B9F6-22A4-477B-BA1A-B75FB431C73E}" destId="{67AE3301-14B4-4689-98F3-51670886472D}" srcOrd="4" destOrd="0" presId="urn:microsoft.com/office/officeart/2005/8/layout/arrow2"/>
    <dgm:cxn modelId="{16E0C070-BFA3-4663-A63D-0752F575C14E}" type="presParOf" srcId="{9102B9F6-22A4-477B-BA1A-B75FB431C73E}" destId="{4717815E-2D60-4FDA-B312-77F4DFF2F449}" srcOrd="5" destOrd="0" presId="urn:microsoft.com/office/officeart/2005/8/layout/arrow2"/>
    <dgm:cxn modelId="{E92537AA-6011-42FF-850D-2EA38A244771}" type="presParOf" srcId="{9102B9F6-22A4-477B-BA1A-B75FB431C73E}" destId="{B62F7BB8-BBB9-4525-BDDD-6C817D137254}" srcOrd="6" destOrd="0" presId="urn:microsoft.com/office/officeart/2005/8/layout/arrow2"/>
    <dgm:cxn modelId="{782D21EE-5F2C-4E77-BA0E-A15E5FEDED91}" type="presParOf" srcId="{9102B9F6-22A4-477B-BA1A-B75FB431C73E}" destId="{7B49DEE3-B694-40DC-AF26-0B6181315163}" srcOrd="7" destOrd="0" presId="urn:microsoft.com/office/officeart/2005/8/layout/arrow2"/>
    <dgm:cxn modelId="{0219EDB4-E662-48E5-8C01-C07EB5E247FF}" type="presParOf" srcId="{9102B9F6-22A4-477B-BA1A-B75FB431C73E}" destId="{D9576A50-F434-4B30-8E79-B047686DC143}" srcOrd="8" destOrd="0" presId="urn:microsoft.com/office/officeart/2005/8/layout/arrow2"/>
    <dgm:cxn modelId="{2431D47B-0C5B-4723-A688-2BDBFC5768A0}" type="presParOf" srcId="{9102B9F6-22A4-477B-BA1A-B75FB431C73E}" destId="{6603FF2D-936C-443E-9995-8B3D3303C8CD}"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6566CA-24F2-44B6-9B7C-9A74E2B2735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6D3C9237-1DD3-4E47-8681-FB4EB70BAD14}">
      <dgm:prSet phldrT="[Κείμενο]"/>
      <dgm:spPr/>
      <dgm:t>
        <a:bodyPr/>
        <a:lstStyle/>
        <a:p>
          <a:r>
            <a:rPr lang="el-GR" dirty="0"/>
            <a:t>Επεξεργασία </a:t>
          </a:r>
          <a:r>
            <a:rPr lang="en-US" dirty="0"/>
            <a:t>Project</a:t>
          </a:r>
          <a:endParaRPr lang="el-GR" dirty="0"/>
        </a:p>
      </dgm:t>
    </dgm:pt>
    <dgm:pt modelId="{3CB2D361-7DB2-443F-AB24-A97B9885609B}" type="parTrans" cxnId="{B61FE6E1-A275-48D1-BC9E-59C367E749A3}">
      <dgm:prSet/>
      <dgm:spPr/>
      <dgm:t>
        <a:bodyPr/>
        <a:lstStyle/>
        <a:p>
          <a:endParaRPr lang="el-GR"/>
        </a:p>
      </dgm:t>
    </dgm:pt>
    <dgm:pt modelId="{F9E7C7E9-7744-4F84-ABD7-EB4B9A8EB7C2}" type="sibTrans" cxnId="{B61FE6E1-A275-48D1-BC9E-59C367E749A3}">
      <dgm:prSet/>
      <dgm:spPr/>
      <dgm:t>
        <a:bodyPr/>
        <a:lstStyle/>
        <a:p>
          <a:endParaRPr lang="el-GR"/>
        </a:p>
      </dgm:t>
    </dgm:pt>
    <dgm:pt modelId="{DD3E6055-A3F5-4E6A-A3CD-57F5186F295D}">
      <dgm:prSet phldrT="[Κείμενο]" custT="1"/>
      <dgm:spPr/>
      <dgm:t>
        <a:bodyPr/>
        <a:lstStyle/>
        <a:p>
          <a:r>
            <a:rPr lang="el-GR" sz="2000" b="1" dirty="0"/>
            <a:t>Με θεωρητική προβληματική στοχεύουν στην κατάκτηση θεωρητικών γνώσεων</a:t>
          </a:r>
        </a:p>
      </dgm:t>
    </dgm:pt>
    <dgm:pt modelId="{A2D299F3-DF66-4EA1-9CB6-3A374A6E15D9}" type="parTrans" cxnId="{A7C372E1-AEA1-4BE4-8556-1D5F7B7FBA4D}">
      <dgm:prSet/>
      <dgm:spPr/>
      <dgm:t>
        <a:bodyPr/>
        <a:lstStyle/>
        <a:p>
          <a:endParaRPr lang="el-GR"/>
        </a:p>
      </dgm:t>
    </dgm:pt>
    <dgm:pt modelId="{BAD3548F-4958-40A0-A582-4077D92A9EFC}" type="sibTrans" cxnId="{A7C372E1-AEA1-4BE4-8556-1D5F7B7FBA4D}">
      <dgm:prSet/>
      <dgm:spPr/>
      <dgm:t>
        <a:bodyPr/>
        <a:lstStyle/>
        <a:p>
          <a:endParaRPr lang="el-GR"/>
        </a:p>
      </dgm:t>
    </dgm:pt>
    <dgm:pt modelId="{CA992EB6-54CD-43B7-A77D-A56AD9E5A11C}">
      <dgm:prSet phldrT="[Κείμενο]" custT="1"/>
      <dgm:spPr/>
      <dgm:t>
        <a:bodyPr/>
        <a:lstStyle/>
        <a:p>
          <a:r>
            <a:rPr lang="el-GR" sz="1400" b="1" dirty="0"/>
            <a:t>Δημιουργούν τις προϋποθέσεις για μεταβολή του τρόπου δράσης σε πρακτικές εφαρμογές	</a:t>
          </a:r>
        </a:p>
      </dgm:t>
    </dgm:pt>
    <dgm:pt modelId="{5CFB6860-8AE9-4B44-9C8A-CCC92DF88AE4}" type="parTrans" cxnId="{9EA1EBC1-458E-437C-B968-B86D0D2B76CF}">
      <dgm:prSet/>
      <dgm:spPr/>
      <dgm:t>
        <a:bodyPr/>
        <a:lstStyle/>
        <a:p>
          <a:endParaRPr lang="el-GR"/>
        </a:p>
      </dgm:t>
    </dgm:pt>
    <dgm:pt modelId="{8199BC93-08F5-4DAD-96C4-476BCF0FB397}" type="sibTrans" cxnId="{9EA1EBC1-458E-437C-B968-B86D0D2B76CF}">
      <dgm:prSet/>
      <dgm:spPr/>
      <dgm:t>
        <a:bodyPr/>
        <a:lstStyle/>
        <a:p>
          <a:endParaRPr lang="el-GR"/>
        </a:p>
      </dgm:t>
    </dgm:pt>
    <dgm:pt modelId="{191F1B14-B5C1-4F16-8C50-C47C2061996F}">
      <dgm:prSet phldrT="[Κείμενο]" custT="1"/>
      <dgm:spPr/>
      <dgm:t>
        <a:bodyPr/>
        <a:lstStyle/>
        <a:p>
          <a:r>
            <a:rPr lang="el-GR" sz="1400" b="1" dirty="0"/>
            <a:t>Οι αλληλεξαρτήσεις μεταξύ θεωρίας και πράξης  χαρακτηρίζουν σε μεγάλο βαθμό τα «σχέδια δράσης»</a:t>
          </a:r>
        </a:p>
      </dgm:t>
    </dgm:pt>
    <dgm:pt modelId="{D7AB70CE-9BF5-47CF-AE90-4E579C49EB93}" type="parTrans" cxnId="{13AD05DE-CF1A-42D6-95B6-35F331D7A122}">
      <dgm:prSet/>
      <dgm:spPr/>
      <dgm:t>
        <a:bodyPr/>
        <a:lstStyle/>
        <a:p>
          <a:endParaRPr lang="el-GR"/>
        </a:p>
      </dgm:t>
    </dgm:pt>
    <dgm:pt modelId="{9597D901-912E-4F05-930D-63B2ED2F5A9C}" type="sibTrans" cxnId="{13AD05DE-CF1A-42D6-95B6-35F331D7A122}">
      <dgm:prSet/>
      <dgm:spPr/>
      <dgm:t>
        <a:bodyPr/>
        <a:lstStyle/>
        <a:p>
          <a:endParaRPr lang="el-GR"/>
        </a:p>
      </dgm:t>
    </dgm:pt>
    <dgm:pt modelId="{4A7F8251-B4B6-4411-8B28-FA33598BBBBB}">
      <dgm:prSet phldrT="[Κείμενο]" custT="1"/>
      <dgm:spPr/>
      <dgm:t>
        <a:bodyPr/>
        <a:lstStyle/>
        <a:p>
          <a:r>
            <a:rPr lang="el-GR" sz="1400" b="1" dirty="0"/>
            <a:t>Με πρακτική προβληματική έχουν ως στόχο την άμεση μεταβολή (βελτίωση των πρακτικών ενεργειών)</a:t>
          </a:r>
        </a:p>
      </dgm:t>
    </dgm:pt>
    <dgm:pt modelId="{E6371909-444B-4A55-806A-BC6908A406C8}" type="parTrans" cxnId="{91B3ECBC-8ADD-4001-9350-3C175A08F8E8}">
      <dgm:prSet/>
      <dgm:spPr/>
      <dgm:t>
        <a:bodyPr/>
        <a:lstStyle/>
        <a:p>
          <a:endParaRPr lang="el-GR"/>
        </a:p>
      </dgm:t>
    </dgm:pt>
    <dgm:pt modelId="{FCEA8B59-5BAD-436C-A0F0-B4F1721CDE91}" type="sibTrans" cxnId="{91B3ECBC-8ADD-4001-9350-3C175A08F8E8}">
      <dgm:prSet/>
      <dgm:spPr/>
      <dgm:t>
        <a:bodyPr/>
        <a:lstStyle/>
        <a:p>
          <a:endParaRPr lang="el-GR"/>
        </a:p>
      </dgm:t>
    </dgm:pt>
    <dgm:pt modelId="{6ECEF3EF-937F-4735-B40F-DC1ADD2F6DC5}">
      <dgm:prSet phldrT="[Κείμενο]" custT="1"/>
      <dgm:spPr/>
      <dgm:t>
        <a:bodyPr/>
        <a:lstStyle/>
        <a:p>
          <a:r>
            <a:rPr lang="el-GR" sz="1300" b="1" dirty="0"/>
            <a:t>Υλοποιούνται σχεδόν σε όλους τους κοινωνικούς τομείς.  Στο επίκεντρο τίθενται ειδικές εργασίες ή προβληματικές καταστάσεις</a:t>
          </a:r>
        </a:p>
      </dgm:t>
    </dgm:pt>
    <dgm:pt modelId="{282666CC-19F9-4A5A-977D-FFCD01E8A302}" type="parTrans" cxnId="{E56857DD-E797-4881-985A-EFCF9BDE3FB7}">
      <dgm:prSet/>
      <dgm:spPr/>
      <dgm:t>
        <a:bodyPr/>
        <a:lstStyle/>
        <a:p>
          <a:endParaRPr lang="el-GR"/>
        </a:p>
      </dgm:t>
    </dgm:pt>
    <dgm:pt modelId="{50648470-5B88-4721-AFCC-DFD6E13C2619}" type="sibTrans" cxnId="{E56857DD-E797-4881-985A-EFCF9BDE3FB7}">
      <dgm:prSet/>
      <dgm:spPr/>
      <dgm:t>
        <a:bodyPr/>
        <a:lstStyle/>
        <a:p>
          <a:endParaRPr lang="el-GR"/>
        </a:p>
      </dgm:t>
    </dgm:pt>
    <dgm:pt modelId="{9CDAA7B1-C635-4ECB-AB4B-0993259C95E5}" type="pres">
      <dgm:prSet presAssocID="{AD6566CA-24F2-44B6-9B7C-9A74E2B27354}" presName="Name0" presStyleCnt="0">
        <dgm:presLayoutVars>
          <dgm:chPref val="1"/>
          <dgm:dir/>
          <dgm:animOne val="branch"/>
          <dgm:animLvl val="lvl"/>
          <dgm:resizeHandles/>
        </dgm:presLayoutVars>
      </dgm:prSet>
      <dgm:spPr/>
      <dgm:t>
        <a:bodyPr/>
        <a:lstStyle/>
        <a:p>
          <a:endParaRPr lang="el-GR"/>
        </a:p>
      </dgm:t>
    </dgm:pt>
    <dgm:pt modelId="{2DDAFFD6-178F-4216-A5CD-BCADF4CE0A85}" type="pres">
      <dgm:prSet presAssocID="{6D3C9237-1DD3-4E47-8681-FB4EB70BAD14}" presName="vertOne" presStyleCnt="0"/>
      <dgm:spPr/>
    </dgm:pt>
    <dgm:pt modelId="{BB3F095B-3314-459C-83EE-30C73DA8F532}" type="pres">
      <dgm:prSet presAssocID="{6D3C9237-1DD3-4E47-8681-FB4EB70BAD14}" presName="txOne" presStyleLbl="node0" presStyleIdx="0" presStyleCnt="1" custScaleY="49266">
        <dgm:presLayoutVars>
          <dgm:chPref val="3"/>
        </dgm:presLayoutVars>
      </dgm:prSet>
      <dgm:spPr/>
      <dgm:t>
        <a:bodyPr/>
        <a:lstStyle/>
        <a:p>
          <a:endParaRPr lang="el-GR"/>
        </a:p>
      </dgm:t>
    </dgm:pt>
    <dgm:pt modelId="{6267E7E1-1FB4-4865-B3FC-F4ED7667FB9D}" type="pres">
      <dgm:prSet presAssocID="{6D3C9237-1DD3-4E47-8681-FB4EB70BAD14}" presName="parTransOne" presStyleCnt="0"/>
      <dgm:spPr/>
    </dgm:pt>
    <dgm:pt modelId="{51FBF0D9-E956-4CCD-9386-C8557820E9B7}" type="pres">
      <dgm:prSet presAssocID="{6D3C9237-1DD3-4E47-8681-FB4EB70BAD14}" presName="horzOne" presStyleCnt="0"/>
      <dgm:spPr/>
    </dgm:pt>
    <dgm:pt modelId="{98E52B9E-505E-4F5C-B96A-61896677D6C4}" type="pres">
      <dgm:prSet presAssocID="{DD3E6055-A3F5-4E6A-A3CD-57F5186F295D}" presName="vertTwo" presStyleCnt="0"/>
      <dgm:spPr/>
    </dgm:pt>
    <dgm:pt modelId="{6DF5F2EB-6334-4814-9F5F-A94368F31A52}" type="pres">
      <dgm:prSet presAssocID="{DD3E6055-A3F5-4E6A-A3CD-57F5186F295D}" presName="txTwo" presStyleLbl="node2" presStyleIdx="0" presStyleCnt="2">
        <dgm:presLayoutVars>
          <dgm:chPref val="3"/>
        </dgm:presLayoutVars>
      </dgm:prSet>
      <dgm:spPr/>
      <dgm:t>
        <a:bodyPr/>
        <a:lstStyle/>
        <a:p>
          <a:endParaRPr lang="el-GR"/>
        </a:p>
      </dgm:t>
    </dgm:pt>
    <dgm:pt modelId="{7AF74BD7-62E2-41D5-9A56-DAD89E5C25ED}" type="pres">
      <dgm:prSet presAssocID="{DD3E6055-A3F5-4E6A-A3CD-57F5186F295D}" presName="parTransTwo" presStyleCnt="0"/>
      <dgm:spPr/>
    </dgm:pt>
    <dgm:pt modelId="{D71FAD7D-0359-4A0B-AAF1-CBE4CDEA4A63}" type="pres">
      <dgm:prSet presAssocID="{DD3E6055-A3F5-4E6A-A3CD-57F5186F295D}" presName="horzTwo" presStyleCnt="0"/>
      <dgm:spPr/>
    </dgm:pt>
    <dgm:pt modelId="{C361AEED-2F60-4C07-8513-4E21DDD6C57C}" type="pres">
      <dgm:prSet presAssocID="{CA992EB6-54CD-43B7-A77D-A56AD9E5A11C}" presName="vertThree" presStyleCnt="0"/>
      <dgm:spPr/>
    </dgm:pt>
    <dgm:pt modelId="{24BA027A-8F1C-47CC-9F35-20927416D874}" type="pres">
      <dgm:prSet presAssocID="{CA992EB6-54CD-43B7-A77D-A56AD9E5A11C}" presName="txThree" presStyleLbl="node3" presStyleIdx="0" presStyleCnt="3">
        <dgm:presLayoutVars>
          <dgm:chPref val="3"/>
        </dgm:presLayoutVars>
      </dgm:prSet>
      <dgm:spPr/>
      <dgm:t>
        <a:bodyPr/>
        <a:lstStyle/>
        <a:p>
          <a:endParaRPr lang="el-GR"/>
        </a:p>
      </dgm:t>
    </dgm:pt>
    <dgm:pt modelId="{6525FFD4-7BA9-4AF0-A513-D7ACA6CA6D8F}" type="pres">
      <dgm:prSet presAssocID="{CA992EB6-54CD-43B7-A77D-A56AD9E5A11C}" presName="horzThree" presStyleCnt="0"/>
      <dgm:spPr/>
    </dgm:pt>
    <dgm:pt modelId="{78F1530E-2B44-45EB-9B0E-9222D300A88C}" type="pres">
      <dgm:prSet presAssocID="{8199BC93-08F5-4DAD-96C4-476BCF0FB397}" presName="sibSpaceThree" presStyleCnt="0"/>
      <dgm:spPr/>
    </dgm:pt>
    <dgm:pt modelId="{F01B07FA-92D1-4662-A175-FA7BD1DAF951}" type="pres">
      <dgm:prSet presAssocID="{191F1B14-B5C1-4F16-8C50-C47C2061996F}" presName="vertThree" presStyleCnt="0"/>
      <dgm:spPr/>
    </dgm:pt>
    <dgm:pt modelId="{194A915B-7DFF-4F6D-865B-458C89C07CA3}" type="pres">
      <dgm:prSet presAssocID="{191F1B14-B5C1-4F16-8C50-C47C2061996F}" presName="txThree" presStyleLbl="node3" presStyleIdx="1" presStyleCnt="3">
        <dgm:presLayoutVars>
          <dgm:chPref val="3"/>
        </dgm:presLayoutVars>
      </dgm:prSet>
      <dgm:spPr/>
      <dgm:t>
        <a:bodyPr/>
        <a:lstStyle/>
        <a:p>
          <a:endParaRPr lang="el-GR"/>
        </a:p>
      </dgm:t>
    </dgm:pt>
    <dgm:pt modelId="{58DB8E9A-538E-4011-8EA7-868D0E54BCC1}" type="pres">
      <dgm:prSet presAssocID="{191F1B14-B5C1-4F16-8C50-C47C2061996F}" presName="horzThree" presStyleCnt="0"/>
      <dgm:spPr/>
    </dgm:pt>
    <dgm:pt modelId="{25106509-8987-4D7F-9CAD-485922F3CC19}" type="pres">
      <dgm:prSet presAssocID="{BAD3548F-4958-40A0-A582-4077D92A9EFC}" presName="sibSpaceTwo" presStyleCnt="0"/>
      <dgm:spPr/>
    </dgm:pt>
    <dgm:pt modelId="{F5D71F68-3101-4399-ADAF-87674ABE1BFA}" type="pres">
      <dgm:prSet presAssocID="{4A7F8251-B4B6-4411-8B28-FA33598BBBBB}" presName="vertTwo" presStyleCnt="0"/>
      <dgm:spPr/>
    </dgm:pt>
    <dgm:pt modelId="{A7C32D66-71AE-450B-901F-E3EFB22831E6}" type="pres">
      <dgm:prSet presAssocID="{4A7F8251-B4B6-4411-8B28-FA33598BBBBB}" presName="txTwo" presStyleLbl="node2" presStyleIdx="1" presStyleCnt="2">
        <dgm:presLayoutVars>
          <dgm:chPref val="3"/>
        </dgm:presLayoutVars>
      </dgm:prSet>
      <dgm:spPr/>
      <dgm:t>
        <a:bodyPr/>
        <a:lstStyle/>
        <a:p>
          <a:endParaRPr lang="el-GR"/>
        </a:p>
      </dgm:t>
    </dgm:pt>
    <dgm:pt modelId="{89D3EBDC-518E-4E93-8DE9-159D85735CAF}" type="pres">
      <dgm:prSet presAssocID="{4A7F8251-B4B6-4411-8B28-FA33598BBBBB}" presName="parTransTwo" presStyleCnt="0"/>
      <dgm:spPr/>
    </dgm:pt>
    <dgm:pt modelId="{F134EB5C-9BC0-4C56-87F3-9AB201E7750E}" type="pres">
      <dgm:prSet presAssocID="{4A7F8251-B4B6-4411-8B28-FA33598BBBBB}" presName="horzTwo" presStyleCnt="0"/>
      <dgm:spPr/>
    </dgm:pt>
    <dgm:pt modelId="{5CC12087-C951-4A8F-A08C-EE8519BB6B38}" type="pres">
      <dgm:prSet presAssocID="{6ECEF3EF-937F-4735-B40F-DC1ADD2F6DC5}" presName="vertThree" presStyleCnt="0"/>
      <dgm:spPr/>
    </dgm:pt>
    <dgm:pt modelId="{697ECCAB-7EF6-42C7-88D8-3DDC3976E532}" type="pres">
      <dgm:prSet presAssocID="{6ECEF3EF-937F-4735-B40F-DC1ADD2F6DC5}" presName="txThree" presStyleLbl="node3" presStyleIdx="2" presStyleCnt="3">
        <dgm:presLayoutVars>
          <dgm:chPref val="3"/>
        </dgm:presLayoutVars>
      </dgm:prSet>
      <dgm:spPr/>
      <dgm:t>
        <a:bodyPr/>
        <a:lstStyle/>
        <a:p>
          <a:endParaRPr lang="el-GR"/>
        </a:p>
      </dgm:t>
    </dgm:pt>
    <dgm:pt modelId="{92ABEF27-6F0A-4251-8F71-7599C7F851F7}" type="pres">
      <dgm:prSet presAssocID="{6ECEF3EF-937F-4735-B40F-DC1ADD2F6DC5}" presName="horzThree" presStyleCnt="0"/>
      <dgm:spPr/>
    </dgm:pt>
  </dgm:ptLst>
  <dgm:cxnLst>
    <dgm:cxn modelId="{374AC7AE-6BD5-4500-B4A3-D637CB958B0B}" type="presOf" srcId="{CA992EB6-54CD-43B7-A77D-A56AD9E5A11C}" destId="{24BA027A-8F1C-47CC-9F35-20927416D874}" srcOrd="0" destOrd="0" presId="urn:microsoft.com/office/officeart/2005/8/layout/hierarchy4"/>
    <dgm:cxn modelId="{444A3A17-E03D-487F-96CC-388284651D55}" type="presOf" srcId="{191F1B14-B5C1-4F16-8C50-C47C2061996F}" destId="{194A915B-7DFF-4F6D-865B-458C89C07CA3}" srcOrd="0" destOrd="0" presId="urn:microsoft.com/office/officeart/2005/8/layout/hierarchy4"/>
    <dgm:cxn modelId="{A0732A10-AFB0-4073-9CC7-CC424590AA60}" type="presOf" srcId="{4A7F8251-B4B6-4411-8B28-FA33598BBBBB}" destId="{A7C32D66-71AE-450B-901F-E3EFB22831E6}" srcOrd="0" destOrd="0" presId="urn:microsoft.com/office/officeart/2005/8/layout/hierarchy4"/>
    <dgm:cxn modelId="{E56857DD-E797-4881-985A-EFCF9BDE3FB7}" srcId="{4A7F8251-B4B6-4411-8B28-FA33598BBBBB}" destId="{6ECEF3EF-937F-4735-B40F-DC1ADD2F6DC5}" srcOrd="0" destOrd="0" parTransId="{282666CC-19F9-4A5A-977D-FFCD01E8A302}" sibTransId="{50648470-5B88-4721-AFCC-DFD6E13C2619}"/>
    <dgm:cxn modelId="{FB2E6362-08F7-4749-B6E4-7A2BDF2EAC5C}" type="presOf" srcId="{6D3C9237-1DD3-4E47-8681-FB4EB70BAD14}" destId="{BB3F095B-3314-459C-83EE-30C73DA8F532}" srcOrd="0" destOrd="0" presId="urn:microsoft.com/office/officeart/2005/8/layout/hierarchy4"/>
    <dgm:cxn modelId="{B61FE6E1-A275-48D1-BC9E-59C367E749A3}" srcId="{AD6566CA-24F2-44B6-9B7C-9A74E2B27354}" destId="{6D3C9237-1DD3-4E47-8681-FB4EB70BAD14}" srcOrd="0" destOrd="0" parTransId="{3CB2D361-7DB2-443F-AB24-A97B9885609B}" sibTransId="{F9E7C7E9-7744-4F84-ABD7-EB4B9A8EB7C2}"/>
    <dgm:cxn modelId="{91B3ECBC-8ADD-4001-9350-3C175A08F8E8}" srcId="{6D3C9237-1DD3-4E47-8681-FB4EB70BAD14}" destId="{4A7F8251-B4B6-4411-8B28-FA33598BBBBB}" srcOrd="1" destOrd="0" parTransId="{E6371909-444B-4A55-806A-BC6908A406C8}" sibTransId="{FCEA8B59-5BAD-436C-A0F0-B4F1721CDE91}"/>
    <dgm:cxn modelId="{29BE689C-8578-4832-8E13-4AC205D04F83}" type="presOf" srcId="{6ECEF3EF-937F-4735-B40F-DC1ADD2F6DC5}" destId="{697ECCAB-7EF6-42C7-88D8-3DDC3976E532}" srcOrd="0" destOrd="0" presId="urn:microsoft.com/office/officeart/2005/8/layout/hierarchy4"/>
    <dgm:cxn modelId="{1A0CFCA9-F285-4B22-8AEE-8B436CCD04B9}" type="presOf" srcId="{DD3E6055-A3F5-4E6A-A3CD-57F5186F295D}" destId="{6DF5F2EB-6334-4814-9F5F-A94368F31A52}" srcOrd="0" destOrd="0" presId="urn:microsoft.com/office/officeart/2005/8/layout/hierarchy4"/>
    <dgm:cxn modelId="{A7C372E1-AEA1-4BE4-8556-1D5F7B7FBA4D}" srcId="{6D3C9237-1DD3-4E47-8681-FB4EB70BAD14}" destId="{DD3E6055-A3F5-4E6A-A3CD-57F5186F295D}" srcOrd="0" destOrd="0" parTransId="{A2D299F3-DF66-4EA1-9CB6-3A374A6E15D9}" sibTransId="{BAD3548F-4958-40A0-A582-4077D92A9EFC}"/>
    <dgm:cxn modelId="{9EA1EBC1-458E-437C-B968-B86D0D2B76CF}" srcId="{DD3E6055-A3F5-4E6A-A3CD-57F5186F295D}" destId="{CA992EB6-54CD-43B7-A77D-A56AD9E5A11C}" srcOrd="0" destOrd="0" parTransId="{5CFB6860-8AE9-4B44-9C8A-CCC92DF88AE4}" sibTransId="{8199BC93-08F5-4DAD-96C4-476BCF0FB397}"/>
    <dgm:cxn modelId="{AFFCD679-1648-42D0-A198-17D565F6F13B}" type="presOf" srcId="{AD6566CA-24F2-44B6-9B7C-9A74E2B27354}" destId="{9CDAA7B1-C635-4ECB-AB4B-0993259C95E5}" srcOrd="0" destOrd="0" presId="urn:microsoft.com/office/officeart/2005/8/layout/hierarchy4"/>
    <dgm:cxn modelId="{13AD05DE-CF1A-42D6-95B6-35F331D7A122}" srcId="{DD3E6055-A3F5-4E6A-A3CD-57F5186F295D}" destId="{191F1B14-B5C1-4F16-8C50-C47C2061996F}" srcOrd="1" destOrd="0" parTransId="{D7AB70CE-9BF5-47CF-AE90-4E579C49EB93}" sibTransId="{9597D901-912E-4F05-930D-63B2ED2F5A9C}"/>
    <dgm:cxn modelId="{47EF7C24-9F56-449E-A96C-150962484B5F}" type="presParOf" srcId="{9CDAA7B1-C635-4ECB-AB4B-0993259C95E5}" destId="{2DDAFFD6-178F-4216-A5CD-BCADF4CE0A85}" srcOrd="0" destOrd="0" presId="urn:microsoft.com/office/officeart/2005/8/layout/hierarchy4"/>
    <dgm:cxn modelId="{766A4426-26DB-4BCF-B0C3-029E97FA4D11}" type="presParOf" srcId="{2DDAFFD6-178F-4216-A5CD-BCADF4CE0A85}" destId="{BB3F095B-3314-459C-83EE-30C73DA8F532}" srcOrd="0" destOrd="0" presId="urn:microsoft.com/office/officeart/2005/8/layout/hierarchy4"/>
    <dgm:cxn modelId="{7899DF23-C6CA-4877-8A9F-7D0024297255}" type="presParOf" srcId="{2DDAFFD6-178F-4216-A5CD-BCADF4CE0A85}" destId="{6267E7E1-1FB4-4865-B3FC-F4ED7667FB9D}" srcOrd="1" destOrd="0" presId="urn:microsoft.com/office/officeart/2005/8/layout/hierarchy4"/>
    <dgm:cxn modelId="{0A95ECA5-A573-4BD2-BD1A-AD91CF0E93F6}" type="presParOf" srcId="{2DDAFFD6-178F-4216-A5CD-BCADF4CE0A85}" destId="{51FBF0D9-E956-4CCD-9386-C8557820E9B7}" srcOrd="2" destOrd="0" presId="urn:microsoft.com/office/officeart/2005/8/layout/hierarchy4"/>
    <dgm:cxn modelId="{A2D1FE36-ACBF-4614-9D61-B6D40D26C751}" type="presParOf" srcId="{51FBF0D9-E956-4CCD-9386-C8557820E9B7}" destId="{98E52B9E-505E-4F5C-B96A-61896677D6C4}" srcOrd="0" destOrd="0" presId="urn:microsoft.com/office/officeart/2005/8/layout/hierarchy4"/>
    <dgm:cxn modelId="{8564C336-DED0-4E5D-AB3D-D7DD97C3B10C}" type="presParOf" srcId="{98E52B9E-505E-4F5C-B96A-61896677D6C4}" destId="{6DF5F2EB-6334-4814-9F5F-A94368F31A52}" srcOrd="0" destOrd="0" presId="urn:microsoft.com/office/officeart/2005/8/layout/hierarchy4"/>
    <dgm:cxn modelId="{D7606DE1-23F5-4B28-AEBF-F28B0B9608F2}" type="presParOf" srcId="{98E52B9E-505E-4F5C-B96A-61896677D6C4}" destId="{7AF74BD7-62E2-41D5-9A56-DAD89E5C25ED}" srcOrd="1" destOrd="0" presId="urn:microsoft.com/office/officeart/2005/8/layout/hierarchy4"/>
    <dgm:cxn modelId="{819BE970-1742-4CF2-89EF-C9EF49AFA6B1}" type="presParOf" srcId="{98E52B9E-505E-4F5C-B96A-61896677D6C4}" destId="{D71FAD7D-0359-4A0B-AAF1-CBE4CDEA4A63}" srcOrd="2" destOrd="0" presId="urn:microsoft.com/office/officeart/2005/8/layout/hierarchy4"/>
    <dgm:cxn modelId="{894F64DA-8518-4CE4-8994-3C2BCC291AE0}" type="presParOf" srcId="{D71FAD7D-0359-4A0B-AAF1-CBE4CDEA4A63}" destId="{C361AEED-2F60-4C07-8513-4E21DDD6C57C}" srcOrd="0" destOrd="0" presId="urn:microsoft.com/office/officeart/2005/8/layout/hierarchy4"/>
    <dgm:cxn modelId="{71A23C4E-59D5-4EBE-992C-2FB0975E7590}" type="presParOf" srcId="{C361AEED-2F60-4C07-8513-4E21DDD6C57C}" destId="{24BA027A-8F1C-47CC-9F35-20927416D874}" srcOrd="0" destOrd="0" presId="urn:microsoft.com/office/officeart/2005/8/layout/hierarchy4"/>
    <dgm:cxn modelId="{B1757BC6-FD41-4B6D-9A78-2330A7194857}" type="presParOf" srcId="{C361AEED-2F60-4C07-8513-4E21DDD6C57C}" destId="{6525FFD4-7BA9-4AF0-A513-D7ACA6CA6D8F}" srcOrd="1" destOrd="0" presId="urn:microsoft.com/office/officeart/2005/8/layout/hierarchy4"/>
    <dgm:cxn modelId="{302EB413-BCDB-4BE7-B0FD-07F3CC9D5E6B}" type="presParOf" srcId="{D71FAD7D-0359-4A0B-AAF1-CBE4CDEA4A63}" destId="{78F1530E-2B44-45EB-9B0E-9222D300A88C}" srcOrd="1" destOrd="0" presId="urn:microsoft.com/office/officeart/2005/8/layout/hierarchy4"/>
    <dgm:cxn modelId="{EC8711D5-8FCB-475E-85FB-C2602832A5CE}" type="presParOf" srcId="{D71FAD7D-0359-4A0B-AAF1-CBE4CDEA4A63}" destId="{F01B07FA-92D1-4662-A175-FA7BD1DAF951}" srcOrd="2" destOrd="0" presId="urn:microsoft.com/office/officeart/2005/8/layout/hierarchy4"/>
    <dgm:cxn modelId="{0B1EF6DE-9BB6-44E1-96D7-337B43130A66}" type="presParOf" srcId="{F01B07FA-92D1-4662-A175-FA7BD1DAF951}" destId="{194A915B-7DFF-4F6D-865B-458C89C07CA3}" srcOrd="0" destOrd="0" presId="urn:microsoft.com/office/officeart/2005/8/layout/hierarchy4"/>
    <dgm:cxn modelId="{62A384DA-E5EA-4B9D-8DCA-764ED85929AC}" type="presParOf" srcId="{F01B07FA-92D1-4662-A175-FA7BD1DAF951}" destId="{58DB8E9A-538E-4011-8EA7-868D0E54BCC1}" srcOrd="1" destOrd="0" presId="urn:microsoft.com/office/officeart/2005/8/layout/hierarchy4"/>
    <dgm:cxn modelId="{9F7926A5-D043-4817-857C-CC4C955E6FDE}" type="presParOf" srcId="{51FBF0D9-E956-4CCD-9386-C8557820E9B7}" destId="{25106509-8987-4D7F-9CAD-485922F3CC19}" srcOrd="1" destOrd="0" presId="urn:microsoft.com/office/officeart/2005/8/layout/hierarchy4"/>
    <dgm:cxn modelId="{69077531-6DE1-43A7-B596-B3F24412E669}" type="presParOf" srcId="{51FBF0D9-E956-4CCD-9386-C8557820E9B7}" destId="{F5D71F68-3101-4399-ADAF-87674ABE1BFA}" srcOrd="2" destOrd="0" presId="urn:microsoft.com/office/officeart/2005/8/layout/hierarchy4"/>
    <dgm:cxn modelId="{65051487-888C-4907-BE1D-BFEB0385322D}" type="presParOf" srcId="{F5D71F68-3101-4399-ADAF-87674ABE1BFA}" destId="{A7C32D66-71AE-450B-901F-E3EFB22831E6}" srcOrd="0" destOrd="0" presId="urn:microsoft.com/office/officeart/2005/8/layout/hierarchy4"/>
    <dgm:cxn modelId="{BE0CBC55-6766-41D6-8665-66A9DB37F425}" type="presParOf" srcId="{F5D71F68-3101-4399-ADAF-87674ABE1BFA}" destId="{89D3EBDC-518E-4E93-8DE9-159D85735CAF}" srcOrd="1" destOrd="0" presId="urn:microsoft.com/office/officeart/2005/8/layout/hierarchy4"/>
    <dgm:cxn modelId="{FE8C110C-ABD1-439C-8556-C4399D8E2C78}" type="presParOf" srcId="{F5D71F68-3101-4399-ADAF-87674ABE1BFA}" destId="{F134EB5C-9BC0-4C56-87F3-9AB201E7750E}" srcOrd="2" destOrd="0" presId="urn:microsoft.com/office/officeart/2005/8/layout/hierarchy4"/>
    <dgm:cxn modelId="{B3665DB2-84DD-4A52-806B-9D7A848BAF65}" type="presParOf" srcId="{F134EB5C-9BC0-4C56-87F3-9AB201E7750E}" destId="{5CC12087-C951-4A8F-A08C-EE8519BB6B38}" srcOrd="0" destOrd="0" presId="urn:microsoft.com/office/officeart/2005/8/layout/hierarchy4"/>
    <dgm:cxn modelId="{FBC30856-3791-4B7D-A2A4-AB919F126178}" type="presParOf" srcId="{5CC12087-C951-4A8F-A08C-EE8519BB6B38}" destId="{697ECCAB-7EF6-42C7-88D8-3DDC3976E532}" srcOrd="0" destOrd="0" presId="urn:microsoft.com/office/officeart/2005/8/layout/hierarchy4"/>
    <dgm:cxn modelId="{FBF62676-1BFC-4A04-A4CD-36930D735F0C}" type="presParOf" srcId="{5CC12087-C951-4A8F-A08C-EE8519BB6B38}" destId="{92ABEF27-6F0A-4251-8F71-7599C7F851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0194C8-4C70-45AD-9D1B-FBCB31C51CD3}" type="doc">
      <dgm:prSet loTypeId="urn:microsoft.com/office/officeart/2005/8/layout/chevron1" loCatId="process" qsTypeId="urn:microsoft.com/office/officeart/2005/8/quickstyle/simple1" qsCatId="simple" csTypeId="urn:microsoft.com/office/officeart/2005/8/colors/accent1_2" csCatId="accent1" phldr="1"/>
      <dgm:spPr/>
    </dgm:pt>
    <dgm:pt modelId="{8B8B5B72-79A5-4D88-87F6-FD0E05C9F60F}">
      <dgm:prSet phldrT="[Κείμενο]" custT="1"/>
      <dgm:spPr/>
      <dgm:t>
        <a:bodyPr/>
        <a:lstStyle/>
        <a:p>
          <a:r>
            <a:rPr lang="el-GR" sz="1400" b="1" dirty="0"/>
            <a:t>Σχεδιασμός του </a:t>
          </a:r>
          <a:r>
            <a:rPr lang="en-US" sz="1400" b="1" dirty="0"/>
            <a:t>project</a:t>
          </a:r>
          <a:endParaRPr lang="el-GR" sz="1400" b="1" dirty="0"/>
        </a:p>
      </dgm:t>
    </dgm:pt>
    <dgm:pt modelId="{6232F8F5-0490-4668-831F-72F555BD8FAE}" type="parTrans" cxnId="{D23693FE-3440-4EA1-9554-AAC615AC8FED}">
      <dgm:prSet/>
      <dgm:spPr/>
      <dgm:t>
        <a:bodyPr/>
        <a:lstStyle/>
        <a:p>
          <a:endParaRPr lang="el-GR"/>
        </a:p>
      </dgm:t>
    </dgm:pt>
    <dgm:pt modelId="{B73A73C4-A994-4001-B93A-FD20771B8C1D}" type="sibTrans" cxnId="{D23693FE-3440-4EA1-9554-AAC615AC8FED}">
      <dgm:prSet/>
      <dgm:spPr/>
      <dgm:t>
        <a:bodyPr/>
        <a:lstStyle/>
        <a:p>
          <a:endParaRPr lang="el-GR"/>
        </a:p>
      </dgm:t>
    </dgm:pt>
    <dgm:pt modelId="{70C62E37-6CDB-4FFC-9624-F16E15C5E70D}">
      <dgm:prSet phldrT="[Κείμενο]" custT="1"/>
      <dgm:spPr/>
      <dgm:t>
        <a:bodyPr/>
        <a:lstStyle/>
        <a:p>
          <a:r>
            <a:rPr lang="el-GR" sz="1400" b="1" dirty="0"/>
            <a:t>Υλοποίηση του σχεδίου</a:t>
          </a:r>
        </a:p>
      </dgm:t>
    </dgm:pt>
    <dgm:pt modelId="{3AA2029B-C502-495B-B309-9CA63F1BA518}" type="parTrans" cxnId="{AE2D6F4B-66ED-47AB-9E5B-FAEABB426A8D}">
      <dgm:prSet/>
      <dgm:spPr/>
      <dgm:t>
        <a:bodyPr/>
        <a:lstStyle/>
        <a:p>
          <a:endParaRPr lang="el-GR"/>
        </a:p>
      </dgm:t>
    </dgm:pt>
    <dgm:pt modelId="{EA63DFC8-35EE-44B0-8C42-3F866A315291}" type="sibTrans" cxnId="{AE2D6F4B-66ED-47AB-9E5B-FAEABB426A8D}">
      <dgm:prSet/>
      <dgm:spPr/>
      <dgm:t>
        <a:bodyPr/>
        <a:lstStyle/>
        <a:p>
          <a:endParaRPr lang="el-GR"/>
        </a:p>
      </dgm:t>
    </dgm:pt>
    <dgm:pt modelId="{B733E9CF-A5D1-4E83-85A5-2A1061E080C6}">
      <dgm:prSet phldrT="[Κείμενο]" custT="1"/>
      <dgm:spPr/>
      <dgm:t>
        <a:bodyPr/>
        <a:lstStyle/>
        <a:p>
          <a:r>
            <a:rPr lang="el-GR" sz="1400" b="1" dirty="0"/>
            <a:t>Έλεγχος της διαδικασίας υλοποίησης και του παραχθέντος προϊόντος</a:t>
          </a:r>
        </a:p>
      </dgm:t>
    </dgm:pt>
    <dgm:pt modelId="{0A929145-7763-48C8-BC01-ABEEB69742BA}" type="parTrans" cxnId="{411115A1-910A-4239-A03A-F44402E03C38}">
      <dgm:prSet/>
      <dgm:spPr/>
      <dgm:t>
        <a:bodyPr/>
        <a:lstStyle/>
        <a:p>
          <a:endParaRPr lang="el-GR"/>
        </a:p>
      </dgm:t>
    </dgm:pt>
    <dgm:pt modelId="{D1A7B393-CC28-46DC-AFF5-252EFE72F3C9}" type="sibTrans" cxnId="{411115A1-910A-4239-A03A-F44402E03C38}">
      <dgm:prSet/>
      <dgm:spPr/>
      <dgm:t>
        <a:bodyPr/>
        <a:lstStyle/>
        <a:p>
          <a:endParaRPr lang="el-GR"/>
        </a:p>
      </dgm:t>
    </dgm:pt>
    <dgm:pt modelId="{783E4444-F74A-4F0E-9D00-496B2E592926}" type="pres">
      <dgm:prSet presAssocID="{A90194C8-4C70-45AD-9D1B-FBCB31C51CD3}" presName="Name0" presStyleCnt="0">
        <dgm:presLayoutVars>
          <dgm:dir/>
          <dgm:animLvl val="lvl"/>
          <dgm:resizeHandles val="exact"/>
        </dgm:presLayoutVars>
      </dgm:prSet>
      <dgm:spPr/>
    </dgm:pt>
    <dgm:pt modelId="{898FB041-8E53-460B-B5E3-1A9BD8E40208}" type="pres">
      <dgm:prSet presAssocID="{8B8B5B72-79A5-4D88-87F6-FD0E05C9F60F}" presName="parTxOnly" presStyleLbl="node1" presStyleIdx="0" presStyleCnt="3">
        <dgm:presLayoutVars>
          <dgm:chMax val="0"/>
          <dgm:chPref val="0"/>
          <dgm:bulletEnabled val="1"/>
        </dgm:presLayoutVars>
      </dgm:prSet>
      <dgm:spPr/>
      <dgm:t>
        <a:bodyPr/>
        <a:lstStyle/>
        <a:p>
          <a:endParaRPr lang="el-GR"/>
        </a:p>
      </dgm:t>
    </dgm:pt>
    <dgm:pt modelId="{994971F7-1880-4220-B5EB-601B44F79646}" type="pres">
      <dgm:prSet presAssocID="{B73A73C4-A994-4001-B93A-FD20771B8C1D}" presName="parTxOnlySpace" presStyleCnt="0"/>
      <dgm:spPr/>
    </dgm:pt>
    <dgm:pt modelId="{4F3CB3F4-F29A-48F6-ABD9-8CADFC64C3D7}" type="pres">
      <dgm:prSet presAssocID="{70C62E37-6CDB-4FFC-9624-F16E15C5E70D}" presName="parTxOnly" presStyleLbl="node1" presStyleIdx="1" presStyleCnt="3">
        <dgm:presLayoutVars>
          <dgm:chMax val="0"/>
          <dgm:chPref val="0"/>
          <dgm:bulletEnabled val="1"/>
        </dgm:presLayoutVars>
      </dgm:prSet>
      <dgm:spPr/>
      <dgm:t>
        <a:bodyPr/>
        <a:lstStyle/>
        <a:p>
          <a:endParaRPr lang="el-GR"/>
        </a:p>
      </dgm:t>
    </dgm:pt>
    <dgm:pt modelId="{88CB7A52-3F40-4625-81B7-FB192B977B5D}" type="pres">
      <dgm:prSet presAssocID="{EA63DFC8-35EE-44B0-8C42-3F866A315291}" presName="parTxOnlySpace" presStyleCnt="0"/>
      <dgm:spPr/>
    </dgm:pt>
    <dgm:pt modelId="{8379E551-29D2-46AF-823B-9C22FB5BCAA6}" type="pres">
      <dgm:prSet presAssocID="{B733E9CF-A5D1-4E83-85A5-2A1061E080C6}" presName="parTxOnly" presStyleLbl="node1" presStyleIdx="2" presStyleCnt="3" custScaleX="202066">
        <dgm:presLayoutVars>
          <dgm:chMax val="0"/>
          <dgm:chPref val="0"/>
          <dgm:bulletEnabled val="1"/>
        </dgm:presLayoutVars>
      </dgm:prSet>
      <dgm:spPr/>
      <dgm:t>
        <a:bodyPr/>
        <a:lstStyle/>
        <a:p>
          <a:endParaRPr lang="el-GR"/>
        </a:p>
      </dgm:t>
    </dgm:pt>
  </dgm:ptLst>
  <dgm:cxnLst>
    <dgm:cxn modelId="{CD4E34DE-0723-4697-B4A4-D6939FD9B849}" type="presOf" srcId="{8B8B5B72-79A5-4D88-87F6-FD0E05C9F60F}" destId="{898FB041-8E53-460B-B5E3-1A9BD8E40208}" srcOrd="0" destOrd="0" presId="urn:microsoft.com/office/officeart/2005/8/layout/chevron1"/>
    <dgm:cxn modelId="{88663365-63D2-4494-A21D-E8B37DECBC48}" type="presOf" srcId="{A90194C8-4C70-45AD-9D1B-FBCB31C51CD3}" destId="{783E4444-F74A-4F0E-9D00-496B2E592926}" srcOrd="0" destOrd="0" presId="urn:microsoft.com/office/officeart/2005/8/layout/chevron1"/>
    <dgm:cxn modelId="{411115A1-910A-4239-A03A-F44402E03C38}" srcId="{A90194C8-4C70-45AD-9D1B-FBCB31C51CD3}" destId="{B733E9CF-A5D1-4E83-85A5-2A1061E080C6}" srcOrd="2" destOrd="0" parTransId="{0A929145-7763-48C8-BC01-ABEEB69742BA}" sibTransId="{D1A7B393-CC28-46DC-AFF5-252EFE72F3C9}"/>
    <dgm:cxn modelId="{DA1926C6-BADD-4AB5-9B1D-448B95CFDF13}" type="presOf" srcId="{B733E9CF-A5D1-4E83-85A5-2A1061E080C6}" destId="{8379E551-29D2-46AF-823B-9C22FB5BCAA6}" srcOrd="0" destOrd="0" presId="urn:microsoft.com/office/officeart/2005/8/layout/chevron1"/>
    <dgm:cxn modelId="{B5BCF3E0-893E-482D-923F-7EDAB1EFC4C7}" type="presOf" srcId="{70C62E37-6CDB-4FFC-9624-F16E15C5E70D}" destId="{4F3CB3F4-F29A-48F6-ABD9-8CADFC64C3D7}" srcOrd="0" destOrd="0" presId="urn:microsoft.com/office/officeart/2005/8/layout/chevron1"/>
    <dgm:cxn modelId="{D23693FE-3440-4EA1-9554-AAC615AC8FED}" srcId="{A90194C8-4C70-45AD-9D1B-FBCB31C51CD3}" destId="{8B8B5B72-79A5-4D88-87F6-FD0E05C9F60F}" srcOrd="0" destOrd="0" parTransId="{6232F8F5-0490-4668-831F-72F555BD8FAE}" sibTransId="{B73A73C4-A994-4001-B93A-FD20771B8C1D}"/>
    <dgm:cxn modelId="{AE2D6F4B-66ED-47AB-9E5B-FAEABB426A8D}" srcId="{A90194C8-4C70-45AD-9D1B-FBCB31C51CD3}" destId="{70C62E37-6CDB-4FFC-9624-F16E15C5E70D}" srcOrd="1" destOrd="0" parTransId="{3AA2029B-C502-495B-B309-9CA63F1BA518}" sibTransId="{EA63DFC8-35EE-44B0-8C42-3F866A315291}"/>
    <dgm:cxn modelId="{171D5CE7-36E7-4CEE-81E7-7C7C2D0D636B}" type="presParOf" srcId="{783E4444-F74A-4F0E-9D00-496B2E592926}" destId="{898FB041-8E53-460B-B5E3-1A9BD8E40208}" srcOrd="0" destOrd="0" presId="urn:microsoft.com/office/officeart/2005/8/layout/chevron1"/>
    <dgm:cxn modelId="{08309CC8-04EB-4A37-B8CB-15C185A7CB6B}" type="presParOf" srcId="{783E4444-F74A-4F0E-9D00-496B2E592926}" destId="{994971F7-1880-4220-B5EB-601B44F79646}" srcOrd="1" destOrd="0" presId="urn:microsoft.com/office/officeart/2005/8/layout/chevron1"/>
    <dgm:cxn modelId="{6CBB66DC-1209-460B-B385-01CAF5F9AD31}" type="presParOf" srcId="{783E4444-F74A-4F0E-9D00-496B2E592926}" destId="{4F3CB3F4-F29A-48F6-ABD9-8CADFC64C3D7}" srcOrd="2" destOrd="0" presId="urn:microsoft.com/office/officeart/2005/8/layout/chevron1"/>
    <dgm:cxn modelId="{4597AB70-6424-4914-88D9-676C3D53D43A}" type="presParOf" srcId="{783E4444-F74A-4F0E-9D00-496B2E592926}" destId="{88CB7A52-3F40-4625-81B7-FB192B977B5D}" srcOrd="3" destOrd="0" presId="urn:microsoft.com/office/officeart/2005/8/layout/chevron1"/>
    <dgm:cxn modelId="{F504B070-E2B6-45F0-8C88-24D9D683A5D5}" type="presParOf" srcId="{783E4444-F74A-4F0E-9D00-496B2E592926}" destId="{8379E551-29D2-46AF-823B-9C22FB5BCAA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A17155-4385-4C05-9866-583E6F1CEB7F}" type="doc">
      <dgm:prSet loTypeId="urn:microsoft.com/office/officeart/2005/8/layout/venn1" loCatId="relationship" qsTypeId="urn:microsoft.com/office/officeart/2005/8/quickstyle/simple1" qsCatId="simple" csTypeId="urn:microsoft.com/office/officeart/2005/8/colors/accent1_2" csCatId="accent1" phldr="1"/>
      <dgm:spPr/>
    </dgm:pt>
    <dgm:pt modelId="{80C05947-ADD4-4B04-9D80-5B2A5529F574}">
      <dgm:prSet phldrT="[Κείμενο]"/>
      <dgm:spPr/>
      <dgm:t>
        <a:bodyPr/>
        <a:lstStyle/>
        <a:p>
          <a:r>
            <a:rPr lang="el-GR" dirty="0"/>
            <a:t>Η διάλεξη στο πλαίσιο του μαθήματος</a:t>
          </a:r>
        </a:p>
      </dgm:t>
    </dgm:pt>
    <dgm:pt modelId="{003C40C7-D15C-4BF9-95A5-5658B7CD03FD}" type="parTrans" cxnId="{D6BECD49-FB55-4842-9670-77DDAC09A920}">
      <dgm:prSet/>
      <dgm:spPr/>
      <dgm:t>
        <a:bodyPr/>
        <a:lstStyle/>
        <a:p>
          <a:endParaRPr lang="el-GR"/>
        </a:p>
      </dgm:t>
    </dgm:pt>
    <dgm:pt modelId="{49C4BD17-FEFE-4412-9D66-A069EB8F276F}" type="sibTrans" cxnId="{D6BECD49-FB55-4842-9670-77DDAC09A920}">
      <dgm:prSet/>
      <dgm:spPr/>
      <dgm:t>
        <a:bodyPr/>
        <a:lstStyle/>
        <a:p>
          <a:endParaRPr lang="el-GR"/>
        </a:p>
      </dgm:t>
    </dgm:pt>
    <dgm:pt modelId="{6C8BD0F8-23C0-4C41-9AFF-817FB4009249}">
      <dgm:prSet phldrT="[Κείμενο]"/>
      <dgm:spPr/>
      <dgm:t>
        <a:bodyPr/>
        <a:lstStyle/>
        <a:p>
          <a:r>
            <a:rPr lang="el-GR" dirty="0"/>
            <a:t>Η αυτόνομη μάθηση των μαθητών κατά το μάθημα</a:t>
          </a:r>
        </a:p>
      </dgm:t>
    </dgm:pt>
    <dgm:pt modelId="{447F2ACE-5515-462B-BDAF-C64E19215593}" type="parTrans" cxnId="{A611326F-C927-49A5-9753-233E87A30D98}">
      <dgm:prSet/>
      <dgm:spPr/>
      <dgm:t>
        <a:bodyPr/>
        <a:lstStyle/>
        <a:p>
          <a:endParaRPr lang="el-GR"/>
        </a:p>
      </dgm:t>
    </dgm:pt>
    <dgm:pt modelId="{2587CD9C-F67B-4CB1-8ADE-FD863C44644A}" type="sibTrans" cxnId="{A611326F-C927-49A5-9753-233E87A30D98}">
      <dgm:prSet/>
      <dgm:spPr/>
      <dgm:t>
        <a:bodyPr/>
        <a:lstStyle/>
        <a:p>
          <a:endParaRPr lang="el-GR"/>
        </a:p>
      </dgm:t>
    </dgm:pt>
    <dgm:pt modelId="{D2613A16-1D91-483B-B207-0E9BF8013FE5}">
      <dgm:prSet phldrT="[Κείμενο]"/>
      <dgm:spPr/>
      <dgm:t>
        <a:bodyPr/>
        <a:lstStyle/>
        <a:p>
          <a:r>
            <a:rPr lang="el-GR" dirty="0"/>
            <a:t>Ο διάλογος στο πλαίσιο του μαθήματος</a:t>
          </a:r>
        </a:p>
      </dgm:t>
    </dgm:pt>
    <dgm:pt modelId="{91639771-6AD7-4458-ACE8-FF9E89011F88}" type="parTrans" cxnId="{1C66A4E2-E8AF-4674-812C-2E5D69787FBD}">
      <dgm:prSet/>
      <dgm:spPr/>
      <dgm:t>
        <a:bodyPr/>
        <a:lstStyle/>
        <a:p>
          <a:endParaRPr lang="el-GR"/>
        </a:p>
      </dgm:t>
    </dgm:pt>
    <dgm:pt modelId="{7828E320-963F-4E24-9247-BFF9F1570FA9}" type="sibTrans" cxnId="{1C66A4E2-E8AF-4674-812C-2E5D69787FBD}">
      <dgm:prSet/>
      <dgm:spPr/>
      <dgm:t>
        <a:bodyPr/>
        <a:lstStyle/>
        <a:p>
          <a:endParaRPr lang="el-GR"/>
        </a:p>
      </dgm:t>
    </dgm:pt>
    <dgm:pt modelId="{A48757E6-3A4D-4B57-BF29-1DDAC71EA99F}" type="pres">
      <dgm:prSet presAssocID="{55A17155-4385-4C05-9866-583E6F1CEB7F}" presName="compositeShape" presStyleCnt="0">
        <dgm:presLayoutVars>
          <dgm:chMax val="7"/>
          <dgm:dir/>
          <dgm:resizeHandles val="exact"/>
        </dgm:presLayoutVars>
      </dgm:prSet>
      <dgm:spPr/>
    </dgm:pt>
    <dgm:pt modelId="{BAF3DF68-4C1E-494E-B058-E0CDD1068BAF}" type="pres">
      <dgm:prSet presAssocID="{80C05947-ADD4-4B04-9D80-5B2A5529F574}" presName="circ1" presStyleLbl="vennNode1" presStyleIdx="0" presStyleCnt="3"/>
      <dgm:spPr/>
      <dgm:t>
        <a:bodyPr/>
        <a:lstStyle/>
        <a:p>
          <a:endParaRPr lang="el-GR"/>
        </a:p>
      </dgm:t>
    </dgm:pt>
    <dgm:pt modelId="{EE181761-B1A2-4628-A40F-9B1819361635}" type="pres">
      <dgm:prSet presAssocID="{80C05947-ADD4-4B04-9D80-5B2A5529F574}" presName="circ1Tx" presStyleLbl="revTx" presStyleIdx="0" presStyleCnt="0">
        <dgm:presLayoutVars>
          <dgm:chMax val="0"/>
          <dgm:chPref val="0"/>
          <dgm:bulletEnabled val="1"/>
        </dgm:presLayoutVars>
      </dgm:prSet>
      <dgm:spPr/>
      <dgm:t>
        <a:bodyPr/>
        <a:lstStyle/>
        <a:p>
          <a:endParaRPr lang="el-GR"/>
        </a:p>
      </dgm:t>
    </dgm:pt>
    <dgm:pt modelId="{2FD1D073-E3ED-49D3-9207-7A81C419CB8C}" type="pres">
      <dgm:prSet presAssocID="{6C8BD0F8-23C0-4C41-9AFF-817FB4009249}" presName="circ2" presStyleLbl="vennNode1" presStyleIdx="1" presStyleCnt="3"/>
      <dgm:spPr/>
      <dgm:t>
        <a:bodyPr/>
        <a:lstStyle/>
        <a:p>
          <a:endParaRPr lang="el-GR"/>
        </a:p>
      </dgm:t>
    </dgm:pt>
    <dgm:pt modelId="{E4238957-56BA-4132-A53A-AA5C52DCCE7F}" type="pres">
      <dgm:prSet presAssocID="{6C8BD0F8-23C0-4C41-9AFF-817FB4009249}" presName="circ2Tx" presStyleLbl="revTx" presStyleIdx="0" presStyleCnt="0">
        <dgm:presLayoutVars>
          <dgm:chMax val="0"/>
          <dgm:chPref val="0"/>
          <dgm:bulletEnabled val="1"/>
        </dgm:presLayoutVars>
      </dgm:prSet>
      <dgm:spPr/>
      <dgm:t>
        <a:bodyPr/>
        <a:lstStyle/>
        <a:p>
          <a:endParaRPr lang="el-GR"/>
        </a:p>
      </dgm:t>
    </dgm:pt>
    <dgm:pt modelId="{E4F84B6B-D3DA-474F-9075-58003D07C80D}" type="pres">
      <dgm:prSet presAssocID="{D2613A16-1D91-483B-B207-0E9BF8013FE5}" presName="circ3" presStyleLbl="vennNode1" presStyleIdx="2" presStyleCnt="3"/>
      <dgm:spPr/>
      <dgm:t>
        <a:bodyPr/>
        <a:lstStyle/>
        <a:p>
          <a:endParaRPr lang="el-GR"/>
        </a:p>
      </dgm:t>
    </dgm:pt>
    <dgm:pt modelId="{EC9EB373-516A-42E1-846C-507383B54F0D}" type="pres">
      <dgm:prSet presAssocID="{D2613A16-1D91-483B-B207-0E9BF8013FE5}" presName="circ3Tx" presStyleLbl="revTx" presStyleIdx="0" presStyleCnt="0">
        <dgm:presLayoutVars>
          <dgm:chMax val="0"/>
          <dgm:chPref val="0"/>
          <dgm:bulletEnabled val="1"/>
        </dgm:presLayoutVars>
      </dgm:prSet>
      <dgm:spPr/>
      <dgm:t>
        <a:bodyPr/>
        <a:lstStyle/>
        <a:p>
          <a:endParaRPr lang="el-GR"/>
        </a:p>
      </dgm:t>
    </dgm:pt>
  </dgm:ptLst>
  <dgm:cxnLst>
    <dgm:cxn modelId="{D6BECD49-FB55-4842-9670-77DDAC09A920}" srcId="{55A17155-4385-4C05-9866-583E6F1CEB7F}" destId="{80C05947-ADD4-4B04-9D80-5B2A5529F574}" srcOrd="0" destOrd="0" parTransId="{003C40C7-D15C-4BF9-95A5-5658B7CD03FD}" sibTransId="{49C4BD17-FEFE-4412-9D66-A069EB8F276F}"/>
    <dgm:cxn modelId="{0E753B1C-84D8-4C0B-B5A5-D71190E40E81}" type="presOf" srcId="{80C05947-ADD4-4B04-9D80-5B2A5529F574}" destId="{BAF3DF68-4C1E-494E-B058-E0CDD1068BAF}" srcOrd="0" destOrd="0" presId="urn:microsoft.com/office/officeart/2005/8/layout/venn1"/>
    <dgm:cxn modelId="{6168E2B2-3AE6-4A60-AF9B-CB6F49F956F1}" type="presOf" srcId="{55A17155-4385-4C05-9866-583E6F1CEB7F}" destId="{A48757E6-3A4D-4B57-BF29-1DDAC71EA99F}" srcOrd="0" destOrd="0" presId="urn:microsoft.com/office/officeart/2005/8/layout/venn1"/>
    <dgm:cxn modelId="{8BA8581C-3F91-48AD-A0CC-89A45542E079}" type="presOf" srcId="{80C05947-ADD4-4B04-9D80-5B2A5529F574}" destId="{EE181761-B1A2-4628-A40F-9B1819361635}" srcOrd="1" destOrd="0" presId="urn:microsoft.com/office/officeart/2005/8/layout/venn1"/>
    <dgm:cxn modelId="{B805BEAB-0DD5-42D2-93AE-B4E7842BE693}" type="presOf" srcId="{6C8BD0F8-23C0-4C41-9AFF-817FB4009249}" destId="{E4238957-56BA-4132-A53A-AA5C52DCCE7F}" srcOrd="1" destOrd="0" presId="urn:microsoft.com/office/officeart/2005/8/layout/venn1"/>
    <dgm:cxn modelId="{8BC02C18-2623-4BFC-9CAF-F9EC447437D9}" type="presOf" srcId="{D2613A16-1D91-483B-B207-0E9BF8013FE5}" destId="{EC9EB373-516A-42E1-846C-507383B54F0D}" srcOrd="1" destOrd="0" presId="urn:microsoft.com/office/officeart/2005/8/layout/venn1"/>
    <dgm:cxn modelId="{5C017FED-1565-44BD-AD8C-49F3206271A7}" type="presOf" srcId="{6C8BD0F8-23C0-4C41-9AFF-817FB4009249}" destId="{2FD1D073-E3ED-49D3-9207-7A81C419CB8C}" srcOrd="0" destOrd="0" presId="urn:microsoft.com/office/officeart/2005/8/layout/venn1"/>
    <dgm:cxn modelId="{7D532753-4C20-497C-8262-3205DBFE0542}" type="presOf" srcId="{D2613A16-1D91-483B-B207-0E9BF8013FE5}" destId="{E4F84B6B-D3DA-474F-9075-58003D07C80D}" srcOrd="0" destOrd="0" presId="urn:microsoft.com/office/officeart/2005/8/layout/venn1"/>
    <dgm:cxn modelId="{1C66A4E2-E8AF-4674-812C-2E5D69787FBD}" srcId="{55A17155-4385-4C05-9866-583E6F1CEB7F}" destId="{D2613A16-1D91-483B-B207-0E9BF8013FE5}" srcOrd="2" destOrd="0" parTransId="{91639771-6AD7-4458-ACE8-FF9E89011F88}" sibTransId="{7828E320-963F-4E24-9247-BFF9F1570FA9}"/>
    <dgm:cxn modelId="{A611326F-C927-49A5-9753-233E87A30D98}" srcId="{55A17155-4385-4C05-9866-583E6F1CEB7F}" destId="{6C8BD0F8-23C0-4C41-9AFF-817FB4009249}" srcOrd="1" destOrd="0" parTransId="{447F2ACE-5515-462B-BDAF-C64E19215593}" sibTransId="{2587CD9C-F67B-4CB1-8ADE-FD863C44644A}"/>
    <dgm:cxn modelId="{56CE161E-512E-4E9C-9BB9-D0CB972BDCBD}" type="presParOf" srcId="{A48757E6-3A4D-4B57-BF29-1DDAC71EA99F}" destId="{BAF3DF68-4C1E-494E-B058-E0CDD1068BAF}" srcOrd="0" destOrd="0" presId="urn:microsoft.com/office/officeart/2005/8/layout/venn1"/>
    <dgm:cxn modelId="{A22F0DB8-6C95-4F19-92B4-06E706631CF0}" type="presParOf" srcId="{A48757E6-3A4D-4B57-BF29-1DDAC71EA99F}" destId="{EE181761-B1A2-4628-A40F-9B1819361635}" srcOrd="1" destOrd="0" presId="urn:microsoft.com/office/officeart/2005/8/layout/venn1"/>
    <dgm:cxn modelId="{48087B28-0DBC-4EC6-9B9B-B7C8EF266402}" type="presParOf" srcId="{A48757E6-3A4D-4B57-BF29-1DDAC71EA99F}" destId="{2FD1D073-E3ED-49D3-9207-7A81C419CB8C}" srcOrd="2" destOrd="0" presId="urn:microsoft.com/office/officeart/2005/8/layout/venn1"/>
    <dgm:cxn modelId="{CDF1EEAF-7870-44E5-91AF-D3ECC10732C9}" type="presParOf" srcId="{A48757E6-3A4D-4B57-BF29-1DDAC71EA99F}" destId="{E4238957-56BA-4132-A53A-AA5C52DCCE7F}" srcOrd="3" destOrd="0" presId="urn:microsoft.com/office/officeart/2005/8/layout/venn1"/>
    <dgm:cxn modelId="{71EEDDDE-884A-4951-9164-2DDDB49AAFED}" type="presParOf" srcId="{A48757E6-3A4D-4B57-BF29-1DDAC71EA99F}" destId="{E4F84B6B-D3DA-474F-9075-58003D07C80D}" srcOrd="4" destOrd="0" presId="urn:microsoft.com/office/officeart/2005/8/layout/venn1"/>
    <dgm:cxn modelId="{411C40E6-44F8-414D-9D84-345D50D79496}" type="presParOf" srcId="{A48757E6-3A4D-4B57-BF29-1DDAC71EA99F}" destId="{EC9EB373-516A-42E1-846C-507383B54F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A17155-4385-4C05-9866-583E6F1CEB7F}" type="doc">
      <dgm:prSet loTypeId="urn:microsoft.com/office/officeart/2005/8/layout/venn1" loCatId="relationship" qsTypeId="urn:microsoft.com/office/officeart/2005/8/quickstyle/simple1" qsCatId="simple" csTypeId="urn:microsoft.com/office/officeart/2005/8/colors/accent1_2" csCatId="accent1" phldr="1"/>
      <dgm:spPr/>
    </dgm:pt>
    <dgm:pt modelId="{80C05947-ADD4-4B04-9D80-5B2A5529F574}">
      <dgm:prSet phldrT="[Κείμενο]" custT="1"/>
      <dgm:spPr/>
      <dgm:t>
        <a:bodyPr/>
        <a:lstStyle/>
        <a:p>
          <a:r>
            <a:rPr lang="el-GR" sz="1400" dirty="0"/>
            <a:t>Βασική Μεθ.δομή που προσανατολίζεται στην παροχή</a:t>
          </a:r>
        </a:p>
      </dgm:t>
    </dgm:pt>
    <dgm:pt modelId="{003C40C7-D15C-4BF9-95A5-5658B7CD03FD}" type="parTrans" cxnId="{D6BECD49-FB55-4842-9670-77DDAC09A920}">
      <dgm:prSet/>
      <dgm:spPr/>
      <dgm:t>
        <a:bodyPr/>
        <a:lstStyle/>
        <a:p>
          <a:endParaRPr lang="el-GR"/>
        </a:p>
      </dgm:t>
    </dgm:pt>
    <dgm:pt modelId="{49C4BD17-FEFE-4412-9D66-A069EB8F276F}" type="sibTrans" cxnId="{D6BECD49-FB55-4842-9670-77DDAC09A920}">
      <dgm:prSet/>
      <dgm:spPr/>
      <dgm:t>
        <a:bodyPr/>
        <a:lstStyle/>
        <a:p>
          <a:endParaRPr lang="el-GR"/>
        </a:p>
      </dgm:t>
    </dgm:pt>
    <dgm:pt modelId="{6C8BD0F8-23C0-4C41-9AFF-817FB4009249}">
      <dgm:prSet phldrT="[Κείμενο]" custT="1"/>
      <dgm:spPr/>
      <dgm:t>
        <a:bodyPr/>
        <a:lstStyle/>
        <a:p>
          <a:r>
            <a:rPr lang="el-GR" sz="1400" dirty="0"/>
            <a:t>Για  επεξεργασία προσανατολισμένη στην ενέργεια και στην </a:t>
          </a:r>
          <a:r>
            <a:rPr lang="el-GR" sz="1400" dirty="0" err="1"/>
            <a:t>εξατομιικευένη</a:t>
          </a:r>
          <a:r>
            <a:rPr lang="el-GR" sz="1400" dirty="0"/>
            <a:t> μάθηση</a:t>
          </a:r>
        </a:p>
      </dgm:t>
    </dgm:pt>
    <dgm:pt modelId="{447F2ACE-5515-462B-BDAF-C64E19215593}" type="parTrans" cxnId="{A611326F-C927-49A5-9753-233E87A30D98}">
      <dgm:prSet/>
      <dgm:spPr/>
      <dgm:t>
        <a:bodyPr/>
        <a:lstStyle/>
        <a:p>
          <a:endParaRPr lang="el-GR"/>
        </a:p>
      </dgm:t>
    </dgm:pt>
    <dgm:pt modelId="{2587CD9C-F67B-4CB1-8ADE-FD863C44644A}" type="sibTrans" cxnId="{A611326F-C927-49A5-9753-233E87A30D98}">
      <dgm:prSet/>
      <dgm:spPr/>
      <dgm:t>
        <a:bodyPr/>
        <a:lstStyle/>
        <a:p>
          <a:endParaRPr lang="el-GR"/>
        </a:p>
      </dgm:t>
    </dgm:pt>
    <dgm:pt modelId="{D2613A16-1D91-483B-B207-0E9BF8013FE5}">
      <dgm:prSet phldrT="[Κείμενο]" custT="1"/>
      <dgm:spPr/>
      <dgm:t>
        <a:bodyPr/>
        <a:lstStyle/>
        <a:p>
          <a:r>
            <a:rPr lang="el-GR" sz="1400" dirty="0"/>
            <a:t>Για κοινή επεξεργασία, αντίδραση δεδομένων</a:t>
          </a:r>
        </a:p>
      </dgm:t>
    </dgm:pt>
    <dgm:pt modelId="{91639771-6AD7-4458-ACE8-FF9E89011F88}" type="parTrans" cxnId="{1C66A4E2-E8AF-4674-812C-2E5D69787FBD}">
      <dgm:prSet/>
      <dgm:spPr/>
      <dgm:t>
        <a:bodyPr/>
        <a:lstStyle/>
        <a:p>
          <a:endParaRPr lang="el-GR"/>
        </a:p>
      </dgm:t>
    </dgm:pt>
    <dgm:pt modelId="{7828E320-963F-4E24-9247-BFF9F1570FA9}" type="sibTrans" cxnId="{1C66A4E2-E8AF-4674-812C-2E5D69787FBD}">
      <dgm:prSet/>
      <dgm:spPr/>
      <dgm:t>
        <a:bodyPr/>
        <a:lstStyle/>
        <a:p>
          <a:endParaRPr lang="el-GR"/>
        </a:p>
      </dgm:t>
    </dgm:pt>
    <dgm:pt modelId="{A48757E6-3A4D-4B57-BF29-1DDAC71EA99F}" type="pres">
      <dgm:prSet presAssocID="{55A17155-4385-4C05-9866-583E6F1CEB7F}" presName="compositeShape" presStyleCnt="0">
        <dgm:presLayoutVars>
          <dgm:chMax val="7"/>
          <dgm:dir/>
          <dgm:resizeHandles val="exact"/>
        </dgm:presLayoutVars>
      </dgm:prSet>
      <dgm:spPr/>
    </dgm:pt>
    <dgm:pt modelId="{BAF3DF68-4C1E-494E-B058-E0CDD1068BAF}" type="pres">
      <dgm:prSet presAssocID="{80C05947-ADD4-4B04-9D80-5B2A5529F574}" presName="circ1" presStyleLbl="vennNode1" presStyleIdx="0" presStyleCnt="3" custScaleX="129602"/>
      <dgm:spPr/>
      <dgm:t>
        <a:bodyPr/>
        <a:lstStyle/>
        <a:p>
          <a:endParaRPr lang="el-GR"/>
        </a:p>
      </dgm:t>
    </dgm:pt>
    <dgm:pt modelId="{EE181761-B1A2-4628-A40F-9B1819361635}" type="pres">
      <dgm:prSet presAssocID="{80C05947-ADD4-4B04-9D80-5B2A5529F574}" presName="circ1Tx" presStyleLbl="revTx" presStyleIdx="0" presStyleCnt="0">
        <dgm:presLayoutVars>
          <dgm:chMax val="0"/>
          <dgm:chPref val="0"/>
          <dgm:bulletEnabled val="1"/>
        </dgm:presLayoutVars>
      </dgm:prSet>
      <dgm:spPr/>
      <dgm:t>
        <a:bodyPr/>
        <a:lstStyle/>
        <a:p>
          <a:endParaRPr lang="el-GR"/>
        </a:p>
      </dgm:t>
    </dgm:pt>
    <dgm:pt modelId="{2FD1D073-E3ED-49D3-9207-7A81C419CB8C}" type="pres">
      <dgm:prSet presAssocID="{6C8BD0F8-23C0-4C41-9AFF-817FB4009249}" presName="circ2" presStyleLbl="vennNode1" presStyleIdx="1" presStyleCnt="3" custScaleX="138538"/>
      <dgm:spPr/>
      <dgm:t>
        <a:bodyPr/>
        <a:lstStyle/>
        <a:p>
          <a:endParaRPr lang="el-GR"/>
        </a:p>
      </dgm:t>
    </dgm:pt>
    <dgm:pt modelId="{E4238957-56BA-4132-A53A-AA5C52DCCE7F}" type="pres">
      <dgm:prSet presAssocID="{6C8BD0F8-23C0-4C41-9AFF-817FB4009249}" presName="circ2Tx" presStyleLbl="revTx" presStyleIdx="0" presStyleCnt="0">
        <dgm:presLayoutVars>
          <dgm:chMax val="0"/>
          <dgm:chPref val="0"/>
          <dgm:bulletEnabled val="1"/>
        </dgm:presLayoutVars>
      </dgm:prSet>
      <dgm:spPr/>
      <dgm:t>
        <a:bodyPr/>
        <a:lstStyle/>
        <a:p>
          <a:endParaRPr lang="el-GR"/>
        </a:p>
      </dgm:t>
    </dgm:pt>
    <dgm:pt modelId="{E4F84B6B-D3DA-474F-9075-58003D07C80D}" type="pres">
      <dgm:prSet presAssocID="{D2613A16-1D91-483B-B207-0E9BF8013FE5}" presName="circ3" presStyleLbl="vennNode1" presStyleIdx="2" presStyleCnt="3" custScaleX="134755" custLinFactNeighborX="-3905" custLinFactNeighborY="1533"/>
      <dgm:spPr/>
      <dgm:t>
        <a:bodyPr/>
        <a:lstStyle/>
        <a:p>
          <a:endParaRPr lang="el-GR"/>
        </a:p>
      </dgm:t>
    </dgm:pt>
    <dgm:pt modelId="{EC9EB373-516A-42E1-846C-507383B54F0D}" type="pres">
      <dgm:prSet presAssocID="{D2613A16-1D91-483B-B207-0E9BF8013FE5}" presName="circ3Tx" presStyleLbl="revTx" presStyleIdx="0" presStyleCnt="0">
        <dgm:presLayoutVars>
          <dgm:chMax val="0"/>
          <dgm:chPref val="0"/>
          <dgm:bulletEnabled val="1"/>
        </dgm:presLayoutVars>
      </dgm:prSet>
      <dgm:spPr/>
      <dgm:t>
        <a:bodyPr/>
        <a:lstStyle/>
        <a:p>
          <a:endParaRPr lang="el-GR"/>
        </a:p>
      </dgm:t>
    </dgm:pt>
  </dgm:ptLst>
  <dgm:cxnLst>
    <dgm:cxn modelId="{D6BECD49-FB55-4842-9670-77DDAC09A920}" srcId="{55A17155-4385-4C05-9866-583E6F1CEB7F}" destId="{80C05947-ADD4-4B04-9D80-5B2A5529F574}" srcOrd="0" destOrd="0" parTransId="{003C40C7-D15C-4BF9-95A5-5658B7CD03FD}" sibTransId="{49C4BD17-FEFE-4412-9D66-A069EB8F276F}"/>
    <dgm:cxn modelId="{EEB9F06D-C055-4657-84F7-B645E7A39AE3}" type="presOf" srcId="{6C8BD0F8-23C0-4C41-9AFF-817FB4009249}" destId="{E4238957-56BA-4132-A53A-AA5C52DCCE7F}" srcOrd="1" destOrd="0" presId="urn:microsoft.com/office/officeart/2005/8/layout/venn1"/>
    <dgm:cxn modelId="{7026C047-0FD2-4E21-B70E-53343E3F0C74}" type="presOf" srcId="{6C8BD0F8-23C0-4C41-9AFF-817FB4009249}" destId="{2FD1D073-E3ED-49D3-9207-7A81C419CB8C}" srcOrd="0" destOrd="0" presId="urn:microsoft.com/office/officeart/2005/8/layout/venn1"/>
    <dgm:cxn modelId="{F0072CC4-54A5-49B7-9F9A-D1411004A33D}" type="presOf" srcId="{80C05947-ADD4-4B04-9D80-5B2A5529F574}" destId="{EE181761-B1A2-4628-A40F-9B1819361635}" srcOrd="1" destOrd="0" presId="urn:microsoft.com/office/officeart/2005/8/layout/venn1"/>
    <dgm:cxn modelId="{54851B2F-E8B6-4D83-8FE7-98F4FC836028}" type="presOf" srcId="{D2613A16-1D91-483B-B207-0E9BF8013FE5}" destId="{E4F84B6B-D3DA-474F-9075-58003D07C80D}" srcOrd="0" destOrd="0" presId="urn:microsoft.com/office/officeart/2005/8/layout/venn1"/>
    <dgm:cxn modelId="{83C09229-BDFC-48D2-99D7-470F069694D7}" type="presOf" srcId="{55A17155-4385-4C05-9866-583E6F1CEB7F}" destId="{A48757E6-3A4D-4B57-BF29-1DDAC71EA99F}" srcOrd="0" destOrd="0" presId="urn:microsoft.com/office/officeart/2005/8/layout/venn1"/>
    <dgm:cxn modelId="{DED3BA58-8858-4760-BBED-77503F1B43A6}" type="presOf" srcId="{80C05947-ADD4-4B04-9D80-5B2A5529F574}" destId="{BAF3DF68-4C1E-494E-B058-E0CDD1068BAF}" srcOrd="0" destOrd="0" presId="urn:microsoft.com/office/officeart/2005/8/layout/venn1"/>
    <dgm:cxn modelId="{88230E43-BD20-4DAB-9033-55B0B502B804}" type="presOf" srcId="{D2613A16-1D91-483B-B207-0E9BF8013FE5}" destId="{EC9EB373-516A-42E1-846C-507383B54F0D}" srcOrd="1" destOrd="0" presId="urn:microsoft.com/office/officeart/2005/8/layout/venn1"/>
    <dgm:cxn modelId="{1C66A4E2-E8AF-4674-812C-2E5D69787FBD}" srcId="{55A17155-4385-4C05-9866-583E6F1CEB7F}" destId="{D2613A16-1D91-483B-B207-0E9BF8013FE5}" srcOrd="2" destOrd="0" parTransId="{91639771-6AD7-4458-ACE8-FF9E89011F88}" sibTransId="{7828E320-963F-4E24-9247-BFF9F1570FA9}"/>
    <dgm:cxn modelId="{A611326F-C927-49A5-9753-233E87A30D98}" srcId="{55A17155-4385-4C05-9866-583E6F1CEB7F}" destId="{6C8BD0F8-23C0-4C41-9AFF-817FB4009249}" srcOrd="1" destOrd="0" parTransId="{447F2ACE-5515-462B-BDAF-C64E19215593}" sibTransId="{2587CD9C-F67B-4CB1-8ADE-FD863C44644A}"/>
    <dgm:cxn modelId="{7E5BA9BB-C238-434F-AAD9-7AEDB82522A2}" type="presParOf" srcId="{A48757E6-3A4D-4B57-BF29-1DDAC71EA99F}" destId="{BAF3DF68-4C1E-494E-B058-E0CDD1068BAF}" srcOrd="0" destOrd="0" presId="urn:microsoft.com/office/officeart/2005/8/layout/venn1"/>
    <dgm:cxn modelId="{B31DA64D-A2C5-45D2-8A66-46D9488A53B6}" type="presParOf" srcId="{A48757E6-3A4D-4B57-BF29-1DDAC71EA99F}" destId="{EE181761-B1A2-4628-A40F-9B1819361635}" srcOrd="1" destOrd="0" presId="urn:microsoft.com/office/officeart/2005/8/layout/venn1"/>
    <dgm:cxn modelId="{BB496D57-0549-4977-87D1-CEB83CDB13D1}" type="presParOf" srcId="{A48757E6-3A4D-4B57-BF29-1DDAC71EA99F}" destId="{2FD1D073-E3ED-49D3-9207-7A81C419CB8C}" srcOrd="2" destOrd="0" presId="urn:microsoft.com/office/officeart/2005/8/layout/venn1"/>
    <dgm:cxn modelId="{8C7055F4-F435-4A1B-9C07-8AED547DE9B8}" type="presParOf" srcId="{A48757E6-3A4D-4B57-BF29-1DDAC71EA99F}" destId="{E4238957-56BA-4132-A53A-AA5C52DCCE7F}" srcOrd="3" destOrd="0" presId="urn:microsoft.com/office/officeart/2005/8/layout/venn1"/>
    <dgm:cxn modelId="{D4E261CC-607C-4026-BE77-7241B00AE20B}" type="presParOf" srcId="{A48757E6-3A4D-4B57-BF29-1DDAC71EA99F}" destId="{E4F84B6B-D3DA-474F-9075-58003D07C80D}" srcOrd="4" destOrd="0" presId="urn:microsoft.com/office/officeart/2005/8/layout/venn1"/>
    <dgm:cxn modelId="{99447184-0D72-4D59-85AD-AA2FC4250C6D}" type="presParOf" srcId="{A48757E6-3A4D-4B57-BF29-1DDAC71EA99F}" destId="{EC9EB373-516A-42E1-846C-507383B54F0D}"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5DD7BD-9982-4781-BAF0-4E5BC2C48C3F}" type="doc">
      <dgm:prSet loTypeId="urn:microsoft.com/office/officeart/2005/8/layout/hProcess3" loCatId="process" qsTypeId="urn:microsoft.com/office/officeart/2005/8/quickstyle/3d2#2" qsCatId="3D" csTypeId="urn:microsoft.com/office/officeart/2005/8/colors/accent1_2" csCatId="accent1" phldr="1"/>
      <dgm:spPr/>
    </dgm:pt>
    <dgm:pt modelId="{11EC4AFB-DFA0-4C3A-B069-B7E4F0446D27}">
      <dgm:prSet phldrT="[Κείμενο]" custT="1"/>
      <dgm:spPr/>
      <dgm:t>
        <a:bodyPr/>
        <a:lstStyle/>
        <a:p>
          <a:r>
            <a:rPr lang="el-GR" sz="1400" dirty="0"/>
            <a:t>Απασχόληση</a:t>
          </a:r>
        </a:p>
      </dgm:t>
    </dgm:pt>
    <dgm:pt modelId="{A11F95BC-FFAB-45AF-9387-EB086301AF9F}" type="parTrans" cxnId="{111C2316-7BF5-4BB2-ADDD-FA7FD02C0C4B}">
      <dgm:prSet/>
      <dgm:spPr/>
      <dgm:t>
        <a:bodyPr/>
        <a:lstStyle/>
        <a:p>
          <a:endParaRPr lang="el-GR" sz="1400"/>
        </a:p>
      </dgm:t>
    </dgm:pt>
    <dgm:pt modelId="{BF414507-82D0-4415-B3C2-F716EE699052}" type="sibTrans" cxnId="{111C2316-7BF5-4BB2-ADDD-FA7FD02C0C4B}">
      <dgm:prSet/>
      <dgm:spPr/>
      <dgm:t>
        <a:bodyPr/>
        <a:lstStyle/>
        <a:p>
          <a:endParaRPr lang="el-GR" sz="1400"/>
        </a:p>
      </dgm:t>
    </dgm:pt>
    <dgm:pt modelId="{F8A3D275-B55C-4E11-9A65-F39A6446B958}">
      <dgm:prSet phldrT="[Κείμενο]" custT="1"/>
      <dgm:spPr/>
      <dgm:t>
        <a:bodyPr/>
        <a:lstStyle/>
        <a:p>
          <a:r>
            <a:rPr lang="el-GR" sz="1400" dirty="0"/>
            <a:t>Εκπαίδευση</a:t>
          </a:r>
        </a:p>
      </dgm:t>
    </dgm:pt>
    <dgm:pt modelId="{687057D9-04B0-462A-80A4-04D6CEF7A91C}" type="parTrans" cxnId="{195EC369-B174-44F0-B33B-B82FE8170E74}">
      <dgm:prSet/>
      <dgm:spPr/>
      <dgm:t>
        <a:bodyPr/>
        <a:lstStyle/>
        <a:p>
          <a:endParaRPr lang="el-GR" sz="1400"/>
        </a:p>
      </dgm:t>
    </dgm:pt>
    <dgm:pt modelId="{6B72FAE9-D6D7-4228-BC98-3150C452D747}" type="sibTrans" cxnId="{195EC369-B174-44F0-B33B-B82FE8170E74}">
      <dgm:prSet/>
      <dgm:spPr/>
      <dgm:t>
        <a:bodyPr/>
        <a:lstStyle/>
        <a:p>
          <a:endParaRPr lang="el-GR" sz="1400"/>
        </a:p>
      </dgm:t>
    </dgm:pt>
    <dgm:pt modelId="{D98ED020-6364-47F4-8CAE-F37CF7A3B223}">
      <dgm:prSet phldrT="[Κείμενο]" custT="1"/>
      <dgm:spPr/>
      <dgm:t>
        <a:bodyPr/>
        <a:lstStyle/>
        <a:p>
          <a:r>
            <a:rPr lang="el-GR" sz="2000" dirty="0"/>
            <a:t>Κοινωνική Ένταξη</a:t>
          </a:r>
        </a:p>
      </dgm:t>
    </dgm:pt>
    <dgm:pt modelId="{6A8791D5-00A5-488C-A997-D7CD7574387C}" type="parTrans" cxnId="{FC80B8B6-40EC-46F9-9962-0CF2EE78C1EF}">
      <dgm:prSet/>
      <dgm:spPr/>
      <dgm:t>
        <a:bodyPr/>
        <a:lstStyle/>
        <a:p>
          <a:endParaRPr lang="el-GR" sz="1400"/>
        </a:p>
      </dgm:t>
    </dgm:pt>
    <dgm:pt modelId="{7633AA48-6679-4AF8-80F9-E70D0B3E5D2F}" type="sibTrans" cxnId="{FC80B8B6-40EC-46F9-9962-0CF2EE78C1EF}">
      <dgm:prSet/>
      <dgm:spPr/>
      <dgm:t>
        <a:bodyPr/>
        <a:lstStyle/>
        <a:p>
          <a:endParaRPr lang="el-GR" sz="1400"/>
        </a:p>
      </dgm:t>
    </dgm:pt>
    <dgm:pt modelId="{685F5B17-7C1A-4010-B4A6-A3499BD0A78C}" type="pres">
      <dgm:prSet presAssocID="{DC5DD7BD-9982-4781-BAF0-4E5BC2C48C3F}" presName="Name0" presStyleCnt="0">
        <dgm:presLayoutVars>
          <dgm:dir/>
          <dgm:animLvl val="lvl"/>
          <dgm:resizeHandles val="exact"/>
        </dgm:presLayoutVars>
      </dgm:prSet>
      <dgm:spPr/>
    </dgm:pt>
    <dgm:pt modelId="{0088C58E-4B96-487E-9B8F-70FC45E706A4}" type="pres">
      <dgm:prSet presAssocID="{DC5DD7BD-9982-4781-BAF0-4E5BC2C48C3F}" presName="dummy" presStyleCnt="0"/>
      <dgm:spPr/>
    </dgm:pt>
    <dgm:pt modelId="{1507E6A9-7CFC-46E8-8080-D482B876A674}" type="pres">
      <dgm:prSet presAssocID="{DC5DD7BD-9982-4781-BAF0-4E5BC2C48C3F}" presName="linH" presStyleCnt="0"/>
      <dgm:spPr/>
    </dgm:pt>
    <dgm:pt modelId="{0C39C929-013C-4322-86E1-61125B59526F}" type="pres">
      <dgm:prSet presAssocID="{DC5DD7BD-9982-4781-BAF0-4E5BC2C48C3F}" presName="padding1" presStyleCnt="0"/>
      <dgm:spPr/>
    </dgm:pt>
    <dgm:pt modelId="{A990C897-A956-4E7D-AF9D-99C756843522}" type="pres">
      <dgm:prSet presAssocID="{11EC4AFB-DFA0-4C3A-B069-B7E4F0446D27}" presName="linV" presStyleCnt="0"/>
      <dgm:spPr/>
    </dgm:pt>
    <dgm:pt modelId="{C4AE4C5F-6CC9-4C2F-B72E-4F926F8F564D}" type="pres">
      <dgm:prSet presAssocID="{11EC4AFB-DFA0-4C3A-B069-B7E4F0446D27}" presName="spVertical1" presStyleCnt="0"/>
      <dgm:spPr/>
    </dgm:pt>
    <dgm:pt modelId="{D4090E10-9D76-4301-8147-333E9DA6293B}" type="pres">
      <dgm:prSet presAssocID="{11EC4AFB-DFA0-4C3A-B069-B7E4F0446D27}" presName="parTx" presStyleLbl="revTx" presStyleIdx="0" presStyleCnt="3">
        <dgm:presLayoutVars>
          <dgm:chMax val="0"/>
          <dgm:chPref val="0"/>
          <dgm:bulletEnabled val="1"/>
        </dgm:presLayoutVars>
      </dgm:prSet>
      <dgm:spPr/>
      <dgm:t>
        <a:bodyPr/>
        <a:lstStyle/>
        <a:p>
          <a:endParaRPr lang="el-GR"/>
        </a:p>
      </dgm:t>
    </dgm:pt>
    <dgm:pt modelId="{29B446C9-171D-434F-8AD8-1F1A05EB1B8D}" type="pres">
      <dgm:prSet presAssocID="{11EC4AFB-DFA0-4C3A-B069-B7E4F0446D27}" presName="spVertical2" presStyleCnt="0"/>
      <dgm:spPr/>
    </dgm:pt>
    <dgm:pt modelId="{EBAC3418-58EF-467A-96EB-82B241B3B2C8}" type="pres">
      <dgm:prSet presAssocID="{11EC4AFB-DFA0-4C3A-B069-B7E4F0446D27}" presName="spVertical3" presStyleCnt="0"/>
      <dgm:spPr/>
    </dgm:pt>
    <dgm:pt modelId="{EEC3D09D-E103-425F-A3A0-FF8F8381F3AC}" type="pres">
      <dgm:prSet presAssocID="{BF414507-82D0-4415-B3C2-F716EE699052}" presName="space" presStyleCnt="0"/>
      <dgm:spPr/>
    </dgm:pt>
    <dgm:pt modelId="{CDD6B867-E3FD-4F68-84B4-ADC86194D89E}" type="pres">
      <dgm:prSet presAssocID="{F8A3D275-B55C-4E11-9A65-F39A6446B958}" presName="linV" presStyleCnt="0"/>
      <dgm:spPr/>
    </dgm:pt>
    <dgm:pt modelId="{01DBEF1A-C0ED-4D01-A011-F22B3D3C747A}" type="pres">
      <dgm:prSet presAssocID="{F8A3D275-B55C-4E11-9A65-F39A6446B958}" presName="spVertical1" presStyleCnt="0"/>
      <dgm:spPr/>
    </dgm:pt>
    <dgm:pt modelId="{016FC4A5-A727-4D26-BCEC-1FF335B75015}" type="pres">
      <dgm:prSet presAssocID="{F8A3D275-B55C-4E11-9A65-F39A6446B958}" presName="parTx" presStyleLbl="revTx" presStyleIdx="1" presStyleCnt="3">
        <dgm:presLayoutVars>
          <dgm:chMax val="0"/>
          <dgm:chPref val="0"/>
          <dgm:bulletEnabled val="1"/>
        </dgm:presLayoutVars>
      </dgm:prSet>
      <dgm:spPr/>
      <dgm:t>
        <a:bodyPr/>
        <a:lstStyle/>
        <a:p>
          <a:endParaRPr lang="el-GR"/>
        </a:p>
      </dgm:t>
    </dgm:pt>
    <dgm:pt modelId="{BA6178C2-A271-4810-BBA4-DD2550CF6C8C}" type="pres">
      <dgm:prSet presAssocID="{F8A3D275-B55C-4E11-9A65-F39A6446B958}" presName="spVertical2" presStyleCnt="0"/>
      <dgm:spPr/>
    </dgm:pt>
    <dgm:pt modelId="{398D6A22-3662-421A-925D-EFDD4BF5CF87}" type="pres">
      <dgm:prSet presAssocID="{F8A3D275-B55C-4E11-9A65-F39A6446B958}" presName="spVertical3" presStyleCnt="0"/>
      <dgm:spPr/>
    </dgm:pt>
    <dgm:pt modelId="{46E0DDB3-877E-4318-BC33-604A5D5EEE29}" type="pres">
      <dgm:prSet presAssocID="{6B72FAE9-D6D7-4228-BC98-3150C452D747}" presName="space" presStyleCnt="0"/>
      <dgm:spPr/>
    </dgm:pt>
    <dgm:pt modelId="{5F2B449A-B493-4FF6-A3AA-8DAA7410B947}" type="pres">
      <dgm:prSet presAssocID="{D98ED020-6364-47F4-8CAE-F37CF7A3B223}" presName="linV" presStyleCnt="0"/>
      <dgm:spPr/>
    </dgm:pt>
    <dgm:pt modelId="{D0754AFF-5A25-43DB-A54C-494815036CDA}" type="pres">
      <dgm:prSet presAssocID="{D98ED020-6364-47F4-8CAE-F37CF7A3B223}" presName="spVertical1" presStyleCnt="0"/>
      <dgm:spPr/>
    </dgm:pt>
    <dgm:pt modelId="{30390034-8956-4E58-B1F9-812216B93FA2}" type="pres">
      <dgm:prSet presAssocID="{D98ED020-6364-47F4-8CAE-F37CF7A3B223}" presName="parTx" presStyleLbl="revTx" presStyleIdx="2" presStyleCnt="3">
        <dgm:presLayoutVars>
          <dgm:chMax val="0"/>
          <dgm:chPref val="0"/>
          <dgm:bulletEnabled val="1"/>
        </dgm:presLayoutVars>
      </dgm:prSet>
      <dgm:spPr/>
      <dgm:t>
        <a:bodyPr/>
        <a:lstStyle/>
        <a:p>
          <a:endParaRPr lang="el-GR"/>
        </a:p>
      </dgm:t>
    </dgm:pt>
    <dgm:pt modelId="{2B2ED48B-1ACD-45FD-94FA-AEA7E32680AE}" type="pres">
      <dgm:prSet presAssocID="{D98ED020-6364-47F4-8CAE-F37CF7A3B223}" presName="spVertical2" presStyleCnt="0"/>
      <dgm:spPr/>
    </dgm:pt>
    <dgm:pt modelId="{03D0444C-C928-4063-8706-7C073514AC15}" type="pres">
      <dgm:prSet presAssocID="{D98ED020-6364-47F4-8CAE-F37CF7A3B223}" presName="spVertical3" presStyleCnt="0"/>
      <dgm:spPr/>
    </dgm:pt>
    <dgm:pt modelId="{3E54B318-FB00-4B74-814A-E0D1CA9C9C3E}" type="pres">
      <dgm:prSet presAssocID="{DC5DD7BD-9982-4781-BAF0-4E5BC2C48C3F}" presName="padding2" presStyleCnt="0"/>
      <dgm:spPr/>
    </dgm:pt>
    <dgm:pt modelId="{17406518-80C4-45D9-80BB-8ADD8EC3C5C8}" type="pres">
      <dgm:prSet presAssocID="{DC5DD7BD-9982-4781-BAF0-4E5BC2C48C3F}" presName="negArrow" presStyleCnt="0"/>
      <dgm:spPr/>
    </dgm:pt>
    <dgm:pt modelId="{E8F2DB0F-2744-4A18-9737-0088B47F3671}" type="pres">
      <dgm:prSet presAssocID="{DC5DD7BD-9982-4781-BAF0-4E5BC2C48C3F}" presName="backgroundArrow" presStyleLbl="node1" presStyleIdx="0" presStyleCnt="1" custLinFactNeighborX="59555" custLinFactNeighborY="22419"/>
      <dgm:spPr/>
    </dgm:pt>
  </dgm:ptLst>
  <dgm:cxnLst>
    <dgm:cxn modelId="{111C2316-7BF5-4BB2-ADDD-FA7FD02C0C4B}" srcId="{DC5DD7BD-9982-4781-BAF0-4E5BC2C48C3F}" destId="{11EC4AFB-DFA0-4C3A-B069-B7E4F0446D27}" srcOrd="0" destOrd="0" parTransId="{A11F95BC-FFAB-45AF-9387-EB086301AF9F}" sibTransId="{BF414507-82D0-4415-B3C2-F716EE699052}"/>
    <dgm:cxn modelId="{F4E94462-358C-4D11-9709-F70A3E7D9CA2}" type="presOf" srcId="{DC5DD7BD-9982-4781-BAF0-4E5BC2C48C3F}" destId="{685F5B17-7C1A-4010-B4A6-A3499BD0A78C}" srcOrd="0" destOrd="0" presId="urn:microsoft.com/office/officeart/2005/8/layout/hProcess3"/>
    <dgm:cxn modelId="{195EC369-B174-44F0-B33B-B82FE8170E74}" srcId="{DC5DD7BD-9982-4781-BAF0-4E5BC2C48C3F}" destId="{F8A3D275-B55C-4E11-9A65-F39A6446B958}" srcOrd="1" destOrd="0" parTransId="{687057D9-04B0-462A-80A4-04D6CEF7A91C}" sibTransId="{6B72FAE9-D6D7-4228-BC98-3150C452D747}"/>
    <dgm:cxn modelId="{E8A6D912-D9FB-4A97-BE90-532ED4649D74}" type="presOf" srcId="{11EC4AFB-DFA0-4C3A-B069-B7E4F0446D27}" destId="{D4090E10-9D76-4301-8147-333E9DA6293B}" srcOrd="0" destOrd="0" presId="urn:microsoft.com/office/officeart/2005/8/layout/hProcess3"/>
    <dgm:cxn modelId="{FC80B8B6-40EC-46F9-9962-0CF2EE78C1EF}" srcId="{DC5DD7BD-9982-4781-BAF0-4E5BC2C48C3F}" destId="{D98ED020-6364-47F4-8CAE-F37CF7A3B223}" srcOrd="2" destOrd="0" parTransId="{6A8791D5-00A5-488C-A997-D7CD7574387C}" sibTransId="{7633AA48-6679-4AF8-80F9-E70D0B3E5D2F}"/>
    <dgm:cxn modelId="{F2D210AA-C055-4638-B0BE-B1938C5F06CE}" type="presOf" srcId="{F8A3D275-B55C-4E11-9A65-F39A6446B958}" destId="{016FC4A5-A727-4D26-BCEC-1FF335B75015}" srcOrd="0" destOrd="0" presId="urn:microsoft.com/office/officeart/2005/8/layout/hProcess3"/>
    <dgm:cxn modelId="{EAD75183-C1FD-46C6-AB1A-18F395DFA43F}" type="presOf" srcId="{D98ED020-6364-47F4-8CAE-F37CF7A3B223}" destId="{30390034-8956-4E58-B1F9-812216B93FA2}" srcOrd="0" destOrd="0" presId="urn:microsoft.com/office/officeart/2005/8/layout/hProcess3"/>
    <dgm:cxn modelId="{B2F0481D-E6D1-4B0F-8623-252948831B6B}" type="presParOf" srcId="{685F5B17-7C1A-4010-B4A6-A3499BD0A78C}" destId="{0088C58E-4B96-487E-9B8F-70FC45E706A4}" srcOrd="0" destOrd="0" presId="urn:microsoft.com/office/officeart/2005/8/layout/hProcess3"/>
    <dgm:cxn modelId="{4F30C581-A9E4-4F38-AB73-2038A15F7B29}" type="presParOf" srcId="{685F5B17-7C1A-4010-B4A6-A3499BD0A78C}" destId="{1507E6A9-7CFC-46E8-8080-D482B876A674}" srcOrd="1" destOrd="0" presId="urn:microsoft.com/office/officeart/2005/8/layout/hProcess3"/>
    <dgm:cxn modelId="{D5E40CC4-87CB-492E-B77F-AD841450D3BA}" type="presParOf" srcId="{1507E6A9-7CFC-46E8-8080-D482B876A674}" destId="{0C39C929-013C-4322-86E1-61125B59526F}" srcOrd="0" destOrd="0" presId="urn:microsoft.com/office/officeart/2005/8/layout/hProcess3"/>
    <dgm:cxn modelId="{0D68A199-FE53-4808-B7AA-5FB6408765C6}" type="presParOf" srcId="{1507E6A9-7CFC-46E8-8080-D482B876A674}" destId="{A990C897-A956-4E7D-AF9D-99C756843522}" srcOrd="1" destOrd="0" presId="urn:microsoft.com/office/officeart/2005/8/layout/hProcess3"/>
    <dgm:cxn modelId="{F7C5273A-8F7D-4A38-BF05-E08242968860}" type="presParOf" srcId="{A990C897-A956-4E7D-AF9D-99C756843522}" destId="{C4AE4C5F-6CC9-4C2F-B72E-4F926F8F564D}" srcOrd="0" destOrd="0" presId="urn:microsoft.com/office/officeart/2005/8/layout/hProcess3"/>
    <dgm:cxn modelId="{AAA09484-824F-4CC1-B9A4-9A8C021A154E}" type="presParOf" srcId="{A990C897-A956-4E7D-AF9D-99C756843522}" destId="{D4090E10-9D76-4301-8147-333E9DA6293B}" srcOrd="1" destOrd="0" presId="urn:microsoft.com/office/officeart/2005/8/layout/hProcess3"/>
    <dgm:cxn modelId="{11161DA6-C196-4614-A118-CCEDC068503D}" type="presParOf" srcId="{A990C897-A956-4E7D-AF9D-99C756843522}" destId="{29B446C9-171D-434F-8AD8-1F1A05EB1B8D}" srcOrd="2" destOrd="0" presId="urn:microsoft.com/office/officeart/2005/8/layout/hProcess3"/>
    <dgm:cxn modelId="{81E73594-0926-48AB-90D2-3B1F46F95C0B}" type="presParOf" srcId="{A990C897-A956-4E7D-AF9D-99C756843522}" destId="{EBAC3418-58EF-467A-96EB-82B241B3B2C8}" srcOrd="3" destOrd="0" presId="urn:microsoft.com/office/officeart/2005/8/layout/hProcess3"/>
    <dgm:cxn modelId="{6AF2CB50-96B1-417A-95FA-3FA249C910BF}" type="presParOf" srcId="{1507E6A9-7CFC-46E8-8080-D482B876A674}" destId="{EEC3D09D-E103-425F-A3A0-FF8F8381F3AC}" srcOrd="2" destOrd="0" presId="urn:microsoft.com/office/officeart/2005/8/layout/hProcess3"/>
    <dgm:cxn modelId="{0BD01209-1743-4015-904F-7B82BEE3DB99}" type="presParOf" srcId="{1507E6A9-7CFC-46E8-8080-D482B876A674}" destId="{CDD6B867-E3FD-4F68-84B4-ADC86194D89E}" srcOrd="3" destOrd="0" presId="urn:microsoft.com/office/officeart/2005/8/layout/hProcess3"/>
    <dgm:cxn modelId="{0F1EBB8E-8A4D-4DDA-8C6C-21AAA31A78BA}" type="presParOf" srcId="{CDD6B867-E3FD-4F68-84B4-ADC86194D89E}" destId="{01DBEF1A-C0ED-4D01-A011-F22B3D3C747A}" srcOrd="0" destOrd="0" presId="urn:microsoft.com/office/officeart/2005/8/layout/hProcess3"/>
    <dgm:cxn modelId="{A74115C3-0D16-47D4-ADD7-7C65D59848FD}" type="presParOf" srcId="{CDD6B867-E3FD-4F68-84B4-ADC86194D89E}" destId="{016FC4A5-A727-4D26-BCEC-1FF335B75015}" srcOrd="1" destOrd="0" presId="urn:microsoft.com/office/officeart/2005/8/layout/hProcess3"/>
    <dgm:cxn modelId="{85F24762-7688-42DC-9EDC-7B237D3C26EC}" type="presParOf" srcId="{CDD6B867-E3FD-4F68-84B4-ADC86194D89E}" destId="{BA6178C2-A271-4810-BBA4-DD2550CF6C8C}" srcOrd="2" destOrd="0" presId="urn:microsoft.com/office/officeart/2005/8/layout/hProcess3"/>
    <dgm:cxn modelId="{0716A576-9700-4515-A21B-38092BD60DE0}" type="presParOf" srcId="{CDD6B867-E3FD-4F68-84B4-ADC86194D89E}" destId="{398D6A22-3662-421A-925D-EFDD4BF5CF87}" srcOrd="3" destOrd="0" presId="urn:microsoft.com/office/officeart/2005/8/layout/hProcess3"/>
    <dgm:cxn modelId="{BB892460-0BCC-4A45-9B76-6FEE2112209A}" type="presParOf" srcId="{1507E6A9-7CFC-46E8-8080-D482B876A674}" destId="{46E0DDB3-877E-4318-BC33-604A5D5EEE29}" srcOrd="4" destOrd="0" presId="urn:microsoft.com/office/officeart/2005/8/layout/hProcess3"/>
    <dgm:cxn modelId="{04A7E3FB-0585-43CF-8AB5-471D35772CFA}" type="presParOf" srcId="{1507E6A9-7CFC-46E8-8080-D482B876A674}" destId="{5F2B449A-B493-4FF6-A3AA-8DAA7410B947}" srcOrd="5" destOrd="0" presId="urn:microsoft.com/office/officeart/2005/8/layout/hProcess3"/>
    <dgm:cxn modelId="{DF15E5DC-8D93-4373-8561-18D4D9051039}" type="presParOf" srcId="{5F2B449A-B493-4FF6-A3AA-8DAA7410B947}" destId="{D0754AFF-5A25-43DB-A54C-494815036CDA}" srcOrd="0" destOrd="0" presId="urn:microsoft.com/office/officeart/2005/8/layout/hProcess3"/>
    <dgm:cxn modelId="{B5D1AF14-D180-48D5-83E8-DC22150906B1}" type="presParOf" srcId="{5F2B449A-B493-4FF6-A3AA-8DAA7410B947}" destId="{30390034-8956-4E58-B1F9-812216B93FA2}" srcOrd="1" destOrd="0" presId="urn:microsoft.com/office/officeart/2005/8/layout/hProcess3"/>
    <dgm:cxn modelId="{9DFA1203-8BFF-42B5-A77F-2B3AE4EE88F3}" type="presParOf" srcId="{5F2B449A-B493-4FF6-A3AA-8DAA7410B947}" destId="{2B2ED48B-1ACD-45FD-94FA-AEA7E32680AE}" srcOrd="2" destOrd="0" presId="urn:microsoft.com/office/officeart/2005/8/layout/hProcess3"/>
    <dgm:cxn modelId="{9C69931D-08C3-46E5-9C3A-888283804AC6}" type="presParOf" srcId="{5F2B449A-B493-4FF6-A3AA-8DAA7410B947}" destId="{03D0444C-C928-4063-8706-7C073514AC15}" srcOrd="3" destOrd="0" presId="urn:microsoft.com/office/officeart/2005/8/layout/hProcess3"/>
    <dgm:cxn modelId="{A91DEEB7-AB42-4E5C-A192-203102036465}" type="presParOf" srcId="{1507E6A9-7CFC-46E8-8080-D482B876A674}" destId="{3E54B318-FB00-4B74-814A-E0D1CA9C9C3E}" srcOrd="6" destOrd="0" presId="urn:microsoft.com/office/officeart/2005/8/layout/hProcess3"/>
    <dgm:cxn modelId="{0A843AE6-2D17-4F42-9E99-EF14721982B2}" type="presParOf" srcId="{1507E6A9-7CFC-46E8-8080-D482B876A674}" destId="{17406518-80C4-45D9-80BB-8ADD8EC3C5C8}" srcOrd="7" destOrd="0" presId="urn:microsoft.com/office/officeart/2005/8/layout/hProcess3"/>
    <dgm:cxn modelId="{9AB0F3A4-EDA7-44CF-A5A1-66494F08FB30}" type="presParOf" srcId="{1507E6A9-7CFC-46E8-8080-D482B876A674}" destId="{E8F2DB0F-2744-4A18-9737-0088B47F3671}" srcOrd="8"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06B97-26DC-4BC7-9E50-4E125923720A}">
      <dsp:nvSpPr>
        <dsp:cNvPr id="0" name=""/>
        <dsp:cNvSpPr/>
      </dsp:nvSpPr>
      <dsp:spPr>
        <a:xfrm>
          <a:off x="-199879" y="-232712"/>
          <a:ext cx="5728350" cy="42628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067AF-70EF-4629-8DA9-66F54C455793}">
      <dsp:nvSpPr>
        <dsp:cNvPr id="0" name=""/>
        <dsp:cNvSpPr/>
      </dsp:nvSpPr>
      <dsp:spPr>
        <a:xfrm>
          <a:off x="2336587" y="3793513"/>
          <a:ext cx="666073" cy="426287"/>
        </a:xfrm>
        <a:prstGeom prst="downArrow">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C6B7D-B549-420C-AF42-B037C9C1A86F}">
      <dsp:nvSpPr>
        <dsp:cNvPr id="0" name=""/>
        <dsp:cNvSpPr/>
      </dsp:nvSpPr>
      <dsp:spPr>
        <a:xfrm>
          <a:off x="5323" y="4012032"/>
          <a:ext cx="5328602" cy="104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l-GR" sz="2800" b="1" kern="1200" dirty="0"/>
            <a:t>Ισότιμη Ένταξη  στην αγορά εργασίας και στην κοινωνία</a:t>
          </a:r>
        </a:p>
      </dsp:txBody>
      <dsp:txXfrm>
        <a:off x="5323" y="4012032"/>
        <a:ext cx="5328602" cy="1044310"/>
      </dsp:txXfrm>
    </dsp:sp>
    <dsp:sp modelId="{0E2B5864-CB24-409D-9157-327B2A3DAF01}">
      <dsp:nvSpPr>
        <dsp:cNvPr id="0" name=""/>
        <dsp:cNvSpPr/>
      </dsp:nvSpPr>
      <dsp:spPr>
        <a:xfrm>
          <a:off x="1728191" y="1584175"/>
          <a:ext cx="2207044" cy="163098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Διαπολιτισμική Εκπαίδευση</a:t>
          </a:r>
        </a:p>
      </dsp:txBody>
      <dsp:txXfrm>
        <a:off x="2051405" y="1823026"/>
        <a:ext cx="1560616" cy="1153278"/>
      </dsp:txXfrm>
    </dsp:sp>
    <dsp:sp modelId="{8B58EA94-0F68-4572-9FB4-1D7E084FA5C7}">
      <dsp:nvSpPr>
        <dsp:cNvPr id="0" name=""/>
        <dsp:cNvSpPr/>
      </dsp:nvSpPr>
      <dsp:spPr>
        <a:xfrm>
          <a:off x="504056" y="936101"/>
          <a:ext cx="2289710" cy="119893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Εκπαίδευση Ενηλίκων, Αλληλεπίδραση</a:t>
          </a:r>
        </a:p>
      </dsp:txBody>
      <dsp:txXfrm>
        <a:off x="839376" y="1111681"/>
        <a:ext cx="1619070" cy="847773"/>
      </dsp:txXfrm>
    </dsp:sp>
    <dsp:sp modelId="{BF1E64DB-3CAF-478C-8F26-B887EEB193CE}">
      <dsp:nvSpPr>
        <dsp:cNvPr id="0" name=""/>
        <dsp:cNvSpPr/>
      </dsp:nvSpPr>
      <dsp:spPr>
        <a:xfrm>
          <a:off x="2952322" y="864095"/>
          <a:ext cx="1898534" cy="119893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Ευπαθείς Κοινωνικές Ομάδες</a:t>
          </a:r>
        </a:p>
      </dsp:txBody>
      <dsp:txXfrm>
        <a:off x="3230356" y="1039675"/>
        <a:ext cx="1342466" cy="847773"/>
      </dsp:txXfrm>
    </dsp:sp>
    <dsp:sp modelId="{30ABBAD5-6B94-49D7-A756-8ABAA3459ABA}">
      <dsp:nvSpPr>
        <dsp:cNvPr id="0" name=""/>
        <dsp:cNvSpPr/>
      </dsp:nvSpPr>
      <dsp:spPr>
        <a:xfrm>
          <a:off x="40188" y="749339"/>
          <a:ext cx="5258872" cy="2933820"/>
        </a:xfrm>
        <a:prstGeom prst="funnel">
          <a:avLst/>
        </a:prstGeom>
        <a:solidFill>
          <a:schemeClr val="lt1">
            <a:alpha val="4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FA53A-ADC6-4C09-ABB0-F3C4843F43EC}">
      <dsp:nvSpPr>
        <dsp:cNvPr id="0" name=""/>
        <dsp:cNvSpPr/>
      </dsp:nvSpPr>
      <dsp:spPr>
        <a:xfrm rot="16200000">
          <a:off x="-1164572" y="1165266"/>
          <a:ext cx="4136008" cy="1805474"/>
        </a:xfrm>
        <a:prstGeom prst="flowChartManualOperati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l-GR" sz="2200" kern="1200" dirty="0"/>
            <a:t>Κοινωνική Ανισότητα</a:t>
          </a:r>
        </a:p>
        <a:p>
          <a:pPr marL="171450" lvl="1" indent="-171450" algn="l" defTabSz="755650">
            <a:lnSpc>
              <a:spcPct val="90000"/>
            </a:lnSpc>
            <a:spcBef>
              <a:spcPct val="0"/>
            </a:spcBef>
            <a:spcAft>
              <a:spcPct val="15000"/>
            </a:spcAft>
            <a:buChar char="••"/>
          </a:pPr>
          <a:r>
            <a:rPr lang="el-GR" sz="1700" kern="1200" dirty="0"/>
            <a:t>Κακοποιημένες Γυναίκες</a:t>
          </a:r>
        </a:p>
        <a:p>
          <a:pPr marL="171450" lvl="1" indent="-171450" algn="l" defTabSz="755650">
            <a:lnSpc>
              <a:spcPct val="90000"/>
            </a:lnSpc>
            <a:spcBef>
              <a:spcPct val="0"/>
            </a:spcBef>
            <a:spcAft>
              <a:spcPct val="15000"/>
            </a:spcAft>
            <a:buChar char="••"/>
          </a:pPr>
          <a:r>
            <a:rPr lang="el-GR" sz="1700" kern="1200" dirty="0"/>
            <a:t>Φυλετικές Διακρίσεις</a:t>
          </a:r>
        </a:p>
      </dsp:txBody>
      <dsp:txXfrm rot="5400000">
        <a:off x="695" y="827201"/>
        <a:ext cx="1805474" cy="2481604"/>
      </dsp:txXfrm>
    </dsp:sp>
    <dsp:sp modelId="{B2972BFD-2147-4DF0-B266-958B55B6CC42}">
      <dsp:nvSpPr>
        <dsp:cNvPr id="0" name=""/>
        <dsp:cNvSpPr/>
      </dsp:nvSpPr>
      <dsp:spPr>
        <a:xfrm rot="16200000">
          <a:off x="776312" y="1165266"/>
          <a:ext cx="4136008" cy="1805474"/>
        </a:xfrm>
        <a:prstGeom prst="flowChartManualOperati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l-GR" sz="2200" kern="1200" dirty="0"/>
            <a:t>Κοινωνικός Αποκλεισμός</a:t>
          </a:r>
        </a:p>
        <a:p>
          <a:pPr marL="171450" lvl="1" indent="-171450" algn="l" defTabSz="755650">
            <a:lnSpc>
              <a:spcPct val="90000"/>
            </a:lnSpc>
            <a:spcBef>
              <a:spcPct val="0"/>
            </a:spcBef>
            <a:spcAft>
              <a:spcPct val="15000"/>
            </a:spcAft>
            <a:buChar char="••"/>
          </a:pPr>
          <a:r>
            <a:rPr lang="el-GR" sz="1700" kern="1200" dirty="0"/>
            <a:t>ΡΟΜΑ</a:t>
          </a:r>
        </a:p>
        <a:p>
          <a:pPr marL="171450" lvl="1" indent="-171450" algn="l" defTabSz="755650">
            <a:lnSpc>
              <a:spcPct val="90000"/>
            </a:lnSpc>
            <a:spcBef>
              <a:spcPct val="0"/>
            </a:spcBef>
            <a:spcAft>
              <a:spcPct val="15000"/>
            </a:spcAft>
            <a:buChar char="••"/>
          </a:pPr>
          <a:r>
            <a:rPr lang="el-GR" sz="1700" kern="1200" dirty="0"/>
            <a:t>Απομόνωση</a:t>
          </a:r>
        </a:p>
        <a:p>
          <a:pPr marL="171450" lvl="1" indent="-171450" algn="l" defTabSz="755650">
            <a:lnSpc>
              <a:spcPct val="90000"/>
            </a:lnSpc>
            <a:spcBef>
              <a:spcPct val="0"/>
            </a:spcBef>
            <a:spcAft>
              <a:spcPct val="15000"/>
            </a:spcAft>
            <a:buChar char="••"/>
          </a:pPr>
          <a:r>
            <a:rPr lang="el-GR" sz="1700" kern="1200" dirty="0"/>
            <a:t>Εγκλεισμός</a:t>
          </a:r>
        </a:p>
        <a:p>
          <a:pPr marL="171450" lvl="1" indent="-171450" algn="l" defTabSz="755650">
            <a:lnSpc>
              <a:spcPct val="90000"/>
            </a:lnSpc>
            <a:spcBef>
              <a:spcPct val="0"/>
            </a:spcBef>
            <a:spcAft>
              <a:spcPct val="15000"/>
            </a:spcAft>
            <a:buChar char="••"/>
          </a:pPr>
          <a:r>
            <a:rPr lang="el-GR" sz="1700" kern="1200" dirty="0"/>
            <a:t>Εξαρτημένα άτομα</a:t>
          </a:r>
        </a:p>
      </dsp:txBody>
      <dsp:txXfrm rot="5400000">
        <a:off x="1941579" y="827201"/>
        <a:ext cx="1805474" cy="2481604"/>
      </dsp:txXfrm>
    </dsp:sp>
    <dsp:sp modelId="{F623BD73-0907-49EA-8960-029B6E39F3A9}">
      <dsp:nvSpPr>
        <dsp:cNvPr id="0" name=""/>
        <dsp:cNvSpPr/>
      </dsp:nvSpPr>
      <dsp:spPr>
        <a:xfrm rot="16200000">
          <a:off x="2717890" y="1165266"/>
          <a:ext cx="4136008" cy="1805474"/>
        </a:xfrm>
        <a:prstGeom prst="flowChartManualOperati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l-GR" sz="2200" kern="1200" dirty="0"/>
            <a:t>Μετανάστες</a:t>
          </a:r>
        </a:p>
        <a:p>
          <a:pPr marL="171450" lvl="1" indent="-171450" algn="l" defTabSz="755650">
            <a:lnSpc>
              <a:spcPct val="90000"/>
            </a:lnSpc>
            <a:spcBef>
              <a:spcPct val="0"/>
            </a:spcBef>
            <a:spcAft>
              <a:spcPct val="15000"/>
            </a:spcAft>
            <a:buChar char="••"/>
          </a:pPr>
          <a:r>
            <a:rPr lang="el-GR" sz="1700" kern="1200" dirty="0"/>
            <a:t>Πρόσφυγες</a:t>
          </a:r>
        </a:p>
        <a:p>
          <a:pPr marL="171450" lvl="1" indent="-171450" algn="l" defTabSz="755650">
            <a:lnSpc>
              <a:spcPct val="90000"/>
            </a:lnSpc>
            <a:spcBef>
              <a:spcPct val="0"/>
            </a:spcBef>
            <a:spcAft>
              <a:spcPct val="15000"/>
            </a:spcAft>
            <a:buChar char="••"/>
          </a:pPr>
          <a:r>
            <a:rPr lang="el-GR" sz="1700" kern="1200" dirty="0"/>
            <a:t>Απόδημοι</a:t>
          </a:r>
        </a:p>
        <a:p>
          <a:pPr marL="171450" lvl="1" indent="-171450" algn="l" defTabSz="755650">
            <a:lnSpc>
              <a:spcPct val="90000"/>
            </a:lnSpc>
            <a:spcBef>
              <a:spcPct val="0"/>
            </a:spcBef>
            <a:spcAft>
              <a:spcPct val="15000"/>
            </a:spcAft>
            <a:buChar char="••"/>
          </a:pPr>
          <a:r>
            <a:rPr lang="el-GR" sz="1700" kern="1200" dirty="0"/>
            <a:t>Μειονότητες</a:t>
          </a:r>
        </a:p>
        <a:p>
          <a:pPr marL="171450" lvl="1" indent="-171450" algn="l" defTabSz="755650">
            <a:lnSpc>
              <a:spcPct val="90000"/>
            </a:lnSpc>
            <a:spcBef>
              <a:spcPct val="0"/>
            </a:spcBef>
            <a:spcAft>
              <a:spcPct val="15000"/>
            </a:spcAft>
            <a:buChar char="••"/>
          </a:pPr>
          <a:r>
            <a:rPr lang="el-GR" sz="1700" kern="1200" dirty="0"/>
            <a:t>Πολιτικοί πρόσφυγες</a:t>
          </a:r>
        </a:p>
      </dsp:txBody>
      <dsp:txXfrm rot="5400000">
        <a:off x="3883157" y="827201"/>
        <a:ext cx="1805474" cy="2481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39A68-D96B-4B0E-BE52-D58B26BBCCE7}">
      <dsp:nvSpPr>
        <dsp:cNvPr id="0" name=""/>
        <dsp:cNvSpPr/>
      </dsp:nvSpPr>
      <dsp:spPr>
        <a:xfrm>
          <a:off x="2098627" y="2168346"/>
          <a:ext cx="2334056" cy="1654615"/>
        </a:xfrm>
        <a:prstGeom prst="gear9">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a:t>Προσωπικής ανάπτυξης</a:t>
          </a:r>
        </a:p>
      </dsp:txBody>
      <dsp:txXfrm>
        <a:off x="2517095" y="2555932"/>
        <a:ext cx="1497120" cy="850506"/>
      </dsp:txXfrm>
    </dsp:sp>
    <dsp:sp modelId="{4E8095F5-E811-42AA-B797-7819C8AC53A7}">
      <dsp:nvSpPr>
        <dsp:cNvPr id="0" name=""/>
        <dsp:cNvSpPr/>
      </dsp:nvSpPr>
      <dsp:spPr>
        <a:xfrm>
          <a:off x="0" y="2057449"/>
          <a:ext cx="2022711" cy="1707812"/>
        </a:xfrm>
        <a:prstGeom prst="gear6">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a:t>Εκπλήρωσης κοινωνικών ρόλων</a:t>
          </a:r>
        </a:p>
      </dsp:txBody>
      <dsp:txXfrm>
        <a:off x="475721" y="2489994"/>
        <a:ext cx="1071269" cy="842722"/>
      </dsp:txXfrm>
    </dsp:sp>
    <dsp:sp modelId="{40442755-A2B8-4CD8-A125-C30E3B77CD4B}">
      <dsp:nvSpPr>
        <dsp:cNvPr id="0" name=""/>
        <dsp:cNvSpPr/>
      </dsp:nvSpPr>
      <dsp:spPr>
        <a:xfrm rot="20700000">
          <a:off x="200479" y="247672"/>
          <a:ext cx="3484026" cy="2007871"/>
        </a:xfrm>
        <a:prstGeom prst="gear6">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a:t>Επαγγελματικοί Στόχοι</a:t>
          </a:r>
        </a:p>
      </dsp:txBody>
      <dsp:txXfrm rot="-20700000">
        <a:off x="1052183" y="600502"/>
        <a:ext cx="1780618" cy="1302210"/>
      </dsp:txXfrm>
    </dsp:sp>
    <dsp:sp modelId="{03005FF4-38B8-436E-81EA-F72F65875047}">
      <dsp:nvSpPr>
        <dsp:cNvPr id="0" name=""/>
        <dsp:cNvSpPr/>
      </dsp:nvSpPr>
      <dsp:spPr>
        <a:xfrm>
          <a:off x="1777468" y="1736907"/>
          <a:ext cx="2697868" cy="2697868"/>
        </a:xfrm>
        <a:prstGeom prst="circularArrow">
          <a:avLst>
            <a:gd name="adj1" fmla="val 4687"/>
            <a:gd name="adj2" fmla="val 299029"/>
            <a:gd name="adj3" fmla="val 2507000"/>
            <a:gd name="adj4" fmla="val 1588116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3E3031-919F-41D0-8F5E-CE1D602ACF59}">
      <dsp:nvSpPr>
        <dsp:cNvPr id="0" name=""/>
        <dsp:cNvSpPr/>
      </dsp:nvSpPr>
      <dsp:spPr>
        <a:xfrm>
          <a:off x="445694" y="1216927"/>
          <a:ext cx="1960170" cy="196017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815FC3-2AB0-46CB-ADBF-B8092FB7652F}">
      <dsp:nvSpPr>
        <dsp:cNvPr id="0" name=""/>
        <dsp:cNvSpPr/>
      </dsp:nvSpPr>
      <dsp:spPr>
        <a:xfrm>
          <a:off x="167602" y="-30786"/>
          <a:ext cx="2113458" cy="211345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090A-5EA8-4594-A1C7-92026711B22D}">
      <dsp:nvSpPr>
        <dsp:cNvPr id="0" name=""/>
        <dsp:cNvSpPr/>
      </dsp:nvSpPr>
      <dsp:spPr>
        <a:xfrm>
          <a:off x="76048" y="62559"/>
          <a:ext cx="6817404" cy="31278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B77A2-678D-4DBF-94A2-27A465969581}">
      <dsp:nvSpPr>
        <dsp:cNvPr id="0" name=""/>
        <dsp:cNvSpPr/>
      </dsp:nvSpPr>
      <dsp:spPr>
        <a:xfrm>
          <a:off x="907185" y="2983001"/>
          <a:ext cx="156343" cy="15634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C7AA7-9F8B-4533-A14C-E1C4B10EC6DB}">
      <dsp:nvSpPr>
        <dsp:cNvPr id="0" name=""/>
        <dsp:cNvSpPr/>
      </dsp:nvSpPr>
      <dsp:spPr>
        <a:xfrm>
          <a:off x="610670" y="3269179"/>
          <a:ext cx="1639854" cy="595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43" tIns="0" rIns="0" bIns="0" numCol="1" spcCol="1270" anchor="t" anchorCtr="0">
          <a:noAutofit/>
        </a:bodyPr>
        <a:lstStyle/>
        <a:p>
          <a:pPr lvl="0" algn="l" defTabSz="622300">
            <a:lnSpc>
              <a:spcPct val="90000"/>
            </a:lnSpc>
            <a:spcBef>
              <a:spcPct val="0"/>
            </a:spcBef>
            <a:spcAft>
              <a:spcPct val="35000"/>
            </a:spcAft>
          </a:pPr>
          <a:r>
            <a:rPr lang="el-GR" sz="1400" b="1" kern="1200" dirty="0"/>
            <a:t>Η εκπαίδευση έχει εθελοντικό χαρακτήρα</a:t>
          </a:r>
        </a:p>
      </dsp:txBody>
      <dsp:txXfrm>
        <a:off x="610670" y="3269179"/>
        <a:ext cx="1639854" cy="595124"/>
      </dsp:txXfrm>
    </dsp:sp>
    <dsp:sp modelId="{D3CFE0D3-A1BE-4231-9E4A-C411CCE30DB8}">
      <dsp:nvSpPr>
        <dsp:cNvPr id="0" name=""/>
        <dsp:cNvSpPr/>
      </dsp:nvSpPr>
      <dsp:spPr>
        <a:xfrm>
          <a:off x="1686985" y="2188963"/>
          <a:ext cx="244711" cy="24471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87395-080E-4585-8BC5-55F7591ABF66}">
      <dsp:nvSpPr>
        <dsp:cNvPr id="0" name=""/>
        <dsp:cNvSpPr/>
      </dsp:nvSpPr>
      <dsp:spPr>
        <a:xfrm>
          <a:off x="1292293" y="2387934"/>
          <a:ext cx="1660037" cy="70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68" tIns="0" rIns="0" bIns="0" numCol="1" spcCol="1270" anchor="t" anchorCtr="0">
          <a:noAutofit/>
        </a:bodyPr>
        <a:lstStyle/>
        <a:p>
          <a:pPr lvl="0" algn="l" defTabSz="622300">
            <a:lnSpc>
              <a:spcPct val="90000"/>
            </a:lnSpc>
            <a:spcBef>
              <a:spcPct val="0"/>
            </a:spcBef>
            <a:spcAft>
              <a:spcPct val="35000"/>
            </a:spcAft>
          </a:pPr>
          <a:r>
            <a:rPr lang="el-GR" sz="1400" b="1" kern="1200" dirty="0"/>
            <a:t>Αποσαφηνίζονται οι εκπαιδευτικοί στόχοι</a:t>
          </a:r>
        </a:p>
      </dsp:txBody>
      <dsp:txXfrm>
        <a:off x="1292293" y="2387934"/>
        <a:ext cx="1660037" cy="708412"/>
      </dsp:txXfrm>
    </dsp:sp>
    <dsp:sp modelId="{67AE3301-14B4-4689-98F3-51670886472D}">
      <dsp:nvSpPr>
        <dsp:cNvPr id="0" name=""/>
        <dsp:cNvSpPr/>
      </dsp:nvSpPr>
      <dsp:spPr>
        <a:xfrm>
          <a:off x="2841090" y="1521526"/>
          <a:ext cx="326282" cy="32628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7815E-2D60-4FDA-B312-77F4DFF2F449}">
      <dsp:nvSpPr>
        <dsp:cNvPr id="0" name=""/>
        <dsp:cNvSpPr/>
      </dsp:nvSpPr>
      <dsp:spPr>
        <a:xfrm>
          <a:off x="2808314" y="1361811"/>
          <a:ext cx="1388977" cy="195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90" tIns="0" rIns="0" bIns="0" numCol="1" spcCol="1270" anchor="t" anchorCtr="0">
          <a:noAutofit/>
        </a:bodyPr>
        <a:lstStyle/>
        <a:p>
          <a:pPr lvl="0" algn="l" defTabSz="711200">
            <a:lnSpc>
              <a:spcPct val="90000"/>
            </a:lnSpc>
            <a:spcBef>
              <a:spcPct val="0"/>
            </a:spcBef>
            <a:spcAft>
              <a:spcPct val="35000"/>
            </a:spcAft>
          </a:pPr>
          <a:r>
            <a:rPr lang="el-GR" sz="1600" b="1" kern="1200" dirty="0"/>
            <a:t>Το εκπαιδευτικό πρόγραμμα είναι άψογα οργανωμένο σε όλα τα επίπεδα</a:t>
          </a:r>
        </a:p>
      </dsp:txBody>
      <dsp:txXfrm>
        <a:off x="2808314" y="1361811"/>
        <a:ext cx="1388977" cy="1950559"/>
      </dsp:txXfrm>
    </dsp:sp>
    <dsp:sp modelId="{B62F7BB8-BBB9-4525-BDDD-6C817D137254}">
      <dsp:nvSpPr>
        <dsp:cNvPr id="0" name=""/>
        <dsp:cNvSpPr/>
      </dsp:nvSpPr>
      <dsp:spPr>
        <a:xfrm>
          <a:off x="4105435" y="1015109"/>
          <a:ext cx="421448" cy="421448"/>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9DEE3-B694-40DC-AF26-0B6181315163}">
      <dsp:nvSpPr>
        <dsp:cNvPr id="0" name=""/>
        <dsp:cNvSpPr/>
      </dsp:nvSpPr>
      <dsp:spPr>
        <a:xfrm>
          <a:off x="4264430" y="1609040"/>
          <a:ext cx="1501090" cy="139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17" tIns="0" rIns="0" bIns="0" numCol="1" spcCol="1270" anchor="t" anchorCtr="0">
          <a:noAutofit/>
        </a:bodyPr>
        <a:lstStyle/>
        <a:p>
          <a:pPr lvl="0" algn="l" defTabSz="622300">
            <a:lnSpc>
              <a:spcPct val="90000"/>
            </a:lnSpc>
            <a:spcBef>
              <a:spcPct val="0"/>
            </a:spcBef>
            <a:spcAft>
              <a:spcPct val="35000"/>
            </a:spcAft>
          </a:pPr>
          <a:r>
            <a:rPr lang="el-GR" sz="1400" b="1" kern="1200" dirty="0"/>
            <a:t>Το περιεχόμενο έχει άμεση σχέση με τις ανάγκες και τις εμπειρίες των εκπαιδευομένων</a:t>
          </a:r>
        </a:p>
      </dsp:txBody>
      <dsp:txXfrm>
        <a:off x="4264430" y="1609040"/>
        <a:ext cx="1501090" cy="1399470"/>
      </dsp:txXfrm>
    </dsp:sp>
    <dsp:sp modelId="{D9576A50-F434-4B30-8E79-B047686DC143}">
      <dsp:nvSpPr>
        <dsp:cNvPr id="0" name=""/>
        <dsp:cNvSpPr/>
      </dsp:nvSpPr>
      <dsp:spPr>
        <a:xfrm>
          <a:off x="5407167" y="676930"/>
          <a:ext cx="537006" cy="537006"/>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3FF2D-936C-443E-9995-8B3D3303C8CD}">
      <dsp:nvSpPr>
        <dsp:cNvPr id="0" name=""/>
        <dsp:cNvSpPr/>
      </dsp:nvSpPr>
      <dsp:spPr>
        <a:xfrm>
          <a:off x="5746460" y="925125"/>
          <a:ext cx="1359511" cy="103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549" tIns="0" rIns="0" bIns="0" numCol="1" spcCol="1270" anchor="t" anchorCtr="0">
          <a:noAutofit/>
        </a:bodyPr>
        <a:lstStyle/>
        <a:p>
          <a:pPr lvl="0" algn="l" defTabSz="622300">
            <a:lnSpc>
              <a:spcPct val="90000"/>
            </a:lnSpc>
            <a:spcBef>
              <a:spcPct val="0"/>
            </a:spcBef>
            <a:spcAft>
              <a:spcPct val="35000"/>
            </a:spcAft>
          </a:pPr>
          <a:r>
            <a:rPr lang="el-GR" sz="1400" b="1" i="0" kern="1200" dirty="0"/>
            <a:t>Λαμβάνονται υπόψη οι προτιμώμενοι τρόποι μάθησης</a:t>
          </a:r>
        </a:p>
      </dsp:txBody>
      <dsp:txXfrm>
        <a:off x="5746460" y="925125"/>
        <a:ext cx="1359511" cy="1035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F095B-3314-459C-83EE-30C73DA8F532}">
      <dsp:nvSpPr>
        <dsp:cNvPr id="0" name=""/>
        <dsp:cNvSpPr/>
      </dsp:nvSpPr>
      <dsp:spPr>
        <a:xfrm>
          <a:off x="644" y="749"/>
          <a:ext cx="5615335" cy="80651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Επεξεργασία </a:t>
          </a:r>
          <a:r>
            <a:rPr lang="en-US" sz="3500" kern="1200" dirty="0"/>
            <a:t>Project</a:t>
          </a:r>
          <a:endParaRPr lang="el-GR" sz="3500" kern="1200" dirty="0"/>
        </a:p>
      </dsp:txBody>
      <dsp:txXfrm>
        <a:off x="644" y="749"/>
        <a:ext cx="5615335" cy="806512"/>
      </dsp:txXfrm>
    </dsp:sp>
    <dsp:sp modelId="{6DF5F2EB-6334-4814-9F5F-A94368F31A52}">
      <dsp:nvSpPr>
        <dsp:cNvPr id="0" name=""/>
        <dsp:cNvSpPr/>
      </dsp:nvSpPr>
      <dsp:spPr>
        <a:xfrm>
          <a:off x="644" y="926439"/>
          <a:ext cx="3668110" cy="163705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a:t>Με θεωρητική προβληματική στοχεύουν στην κατάκτηση θεωρητικών γνώσεων</a:t>
          </a:r>
        </a:p>
      </dsp:txBody>
      <dsp:txXfrm>
        <a:off x="644" y="926439"/>
        <a:ext cx="3668110" cy="1637056"/>
      </dsp:txXfrm>
    </dsp:sp>
    <dsp:sp modelId="{24BA027A-8F1C-47CC-9F35-20927416D874}">
      <dsp:nvSpPr>
        <dsp:cNvPr id="0" name=""/>
        <dsp:cNvSpPr/>
      </dsp:nvSpPr>
      <dsp:spPr>
        <a:xfrm>
          <a:off x="644" y="2682673"/>
          <a:ext cx="1796332" cy="163705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t>Δημιουργούν τις προϋποθέσεις για μεταβολή του τρόπου δράσης σε πρακτικές εφαρμογές	</a:t>
          </a:r>
        </a:p>
      </dsp:txBody>
      <dsp:txXfrm>
        <a:off x="644" y="2682673"/>
        <a:ext cx="1796332" cy="1637056"/>
      </dsp:txXfrm>
    </dsp:sp>
    <dsp:sp modelId="{194A915B-7DFF-4F6D-865B-458C89C07CA3}">
      <dsp:nvSpPr>
        <dsp:cNvPr id="0" name=""/>
        <dsp:cNvSpPr/>
      </dsp:nvSpPr>
      <dsp:spPr>
        <a:xfrm>
          <a:off x="1872422" y="2682673"/>
          <a:ext cx="1796332" cy="163705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t>Οι αλληλεξαρτήσεις μεταξύ θεωρίας και πράξης  χαρακτηρίζουν σε μεγάλο βαθμό τα «σχέδια δράσης»</a:t>
          </a:r>
        </a:p>
      </dsp:txBody>
      <dsp:txXfrm>
        <a:off x="1872422" y="2682673"/>
        <a:ext cx="1796332" cy="1637056"/>
      </dsp:txXfrm>
    </dsp:sp>
    <dsp:sp modelId="{A7C32D66-71AE-450B-901F-E3EFB22831E6}">
      <dsp:nvSpPr>
        <dsp:cNvPr id="0" name=""/>
        <dsp:cNvSpPr/>
      </dsp:nvSpPr>
      <dsp:spPr>
        <a:xfrm>
          <a:off x="3819647" y="926439"/>
          <a:ext cx="1796332" cy="163705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t>Με πρακτική προβληματική έχουν ως στόχο την άμεση μεταβολή (βελτίωση των πρακτικών ενεργειών)</a:t>
          </a:r>
        </a:p>
      </dsp:txBody>
      <dsp:txXfrm>
        <a:off x="3819647" y="926439"/>
        <a:ext cx="1796332" cy="1637056"/>
      </dsp:txXfrm>
    </dsp:sp>
    <dsp:sp modelId="{697ECCAB-7EF6-42C7-88D8-3DDC3976E532}">
      <dsp:nvSpPr>
        <dsp:cNvPr id="0" name=""/>
        <dsp:cNvSpPr/>
      </dsp:nvSpPr>
      <dsp:spPr>
        <a:xfrm>
          <a:off x="3819647" y="2682673"/>
          <a:ext cx="1796332" cy="163705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kern="1200" dirty="0"/>
            <a:t>Υλοποιούνται σχεδόν σε όλους τους κοινωνικούς τομείς.  Στο επίκεντρο τίθενται ειδικές εργασίες ή προβληματικές καταστάσεις</a:t>
          </a:r>
        </a:p>
      </dsp:txBody>
      <dsp:txXfrm>
        <a:off x="3819647" y="2682673"/>
        <a:ext cx="1796332" cy="1637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FB041-8E53-460B-B5E3-1A9BD8E40208}">
      <dsp:nvSpPr>
        <dsp:cNvPr id="0" name=""/>
        <dsp:cNvSpPr/>
      </dsp:nvSpPr>
      <dsp:spPr>
        <a:xfrm>
          <a:off x="195" y="86669"/>
          <a:ext cx="1658434" cy="663373"/>
        </a:xfrm>
        <a:prstGeom prst="chevr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l-GR" sz="1400" b="1" kern="1200" dirty="0"/>
            <a:t>Σχεδιασμός του </a:t>
          </a:r>
          <a:r>
            <a:rPr lang="en-US" sz="1400" b="1" kern="1200" dirty="0"/>
            <a:t>project</a:t>
          </a:r>
          <a:endParaRPr lang="el-GR" sz="1400" b="1" kern="1200" dirty="0"/>
        </a:p>
      </dsp:txBody>
      <dsp:txXfrm>
        <a:off x="195" y="86669"/>
        <a:ext cx="1658434" cy="663373"/>
      </dsp:txXfrm>
    </dsp:sp>
    <dsp:sp modelId="{4F3CB3F4-F29A-48F6-ABD9-8CADFC64C3D7}">
      <dsp:nvSpPr>
        <dsp:cNvPr id="0" name=""/>
        <dsp:cNvSpPr/>
      </dsp:nvSpPr>
      <dsp:spPr>
        <a:xfrm>
          <a:off x="1492786" y="86669"/>
          <a:ext cx="1658434" cy="663373"/>
        </a:xfrm>
        <a:prstGeom prst="chevr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l-GR" sz="1400" b="1" kern="1200" dirty="0"/>
            <a:t>Υλοποίηση του σχεδίου</a:t>
          </a:r>
        </a:p>
      </dsp:txBody>
      <dsp:txXfrm>
        <a:off x="1492786" y="86669"/>
        <a:ext cx="1658434" cy="663373"/>
      </dsp:txXfrm>
    </dsp:sp>
    <dsp:sp modelId="{8379E551-29D2-46AF-823B-9C22FB5BCAA6}">
      <dsp:nvSpPr>
        <dsp:cNvPr id="0" name=""/>
        <dsp:cNvSpPr/>
      </dsp:nvSpPr>
      <dsp:spPr>
        <a:xfrm>
          <a:off x="2985376" y="86669"/>
          <a:ext cx="3351131" cy="663373"/>
        </a:xfrm>
        <a:prstGeom prst="chevr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l-GR" sz="1400" b="1" kern="1200" dirty="0"/>
            <a:t>Έλεγχος της διαδικασίας υλοποίησης και του παραχθέντος προϊόντος</a:t>
          </a:r>
        </a:p>
      </dsp:txBody>
      <dsp:txXfrm>
        <a:off x="2985376" y="86669"/>
        <a:ext cx="3351131" cy="6633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3DF68-4C1E-494E-B058-E0CDD1068BAF}">
      <dsp:nvSpPr>
        <dsp:cNvPr id="0" name=""/>
        <dsp:cNvSpPr/>
      </dsp:nvSpPr>
      <dsp:spPr>
        <a:xfrm>
          <a:off x="1267239" y="31700"/>
          <a:ext cx="1521633" cy="1521633"/>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l-GR" sz="1200" kern="1200" dirty="0"/>
            <a:t>Η διάλεξη στο πλαίσιο του μαθήματος</a:t>
          </a:r>
        </a:p>
      </dsp:txBody>
      <dsp:txXfrm>
        <a:off x="1470123" y="297986"/>
        <a:ext cx="1115864" cy="684735"/>
      </dsp:txXfrm>
    </dsp:sp>
    <dsp:sp modelId="{2FD1D073-E3ED-49D3-9207-7A81C419CB8C}">
      <dsp:nvSpPr>
        <dsp:cNvPr id="0" name=""/>
        <dsp:cNvSpPr/>
      </dsp:nvSpPr>
      <dsp:spPr>
        <a:xfrm>
          <a:off x="1816295" y="982721"/>
          <a:ext cx="1521633" cy="1521633"/>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l-GR" sz="1200" kern="1200" dirty="0"/>
            <a:t>Η αυτόνομη μάθηση των μαθητών κατά το μάθημα</a:t>
          </a:r>
        </a:p>
      </dsp:txBody>
      <dsp:txXfrm>
        <a:off x="2281661" y="1375810"/>
        <a:ext cx="912980" cy="836898"/>
      </dsp:txXfrm>
    </dsp:sp>
    <dsp:sp modelId="{E4F84B6B-D3DA-474F-9075-58003D07C80D}">
      <dsp:nvSpPr>
        <dsp:cNvPr id="0" name=""/>
        <dsp:cNvSpPr/>
      </dsp:nvSpPr>
      <dsp:spPr>
        <a:xfrm>
          <a:off x="718183" y="982721"/>
          <a:ext cx="1521633" cy="1521633"/>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l-GR" sz="1200" kern="1200" dirty="0"/>
            <a:t>Ο διάλογος στο πλαίσιο του μαθήματος</a:t>
          </a:r>
        </a:p>
      </dsp:txBody>
      <dsp:txXfrm>
        <a:off x="861470" y="1375810"/>
        <a:ext cx="912980" cy="836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3DF68-4C1E-494E-B058-E0CDD1068BAF}">
      <dsp:nvSpPr>
        <dsp:cNvPr id="0" name=""/>
        <dsp:cNvSpPr/>
      </dsp:nvSpPr>
      <dsp:spPr>
        <a:xfrm>
          <a:off x="928123" y="80860"/>
          <a:ext cx="2168220" cy="1672983"/>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kern="1200" dirty="0"/>
            <a:t>Βασική Μεθ.δομή που προσανατολίζεται στην παροχή</a:t>
          </a:r>
        </a:p>
      </dsp:txBody>
      <dsp:txXfrm>
        <a:off x="1217219" y="373632"/>
        <a:ext cx="1590028" cy="752842"/>
      </dsp:txXfrm>
    </dsp:sp>
    <dsp:sp modelId="{2FD1D073-E3ED-49D3-9207-7A81C419CB8C}">
      <dsp:nvSpPr>
        <dsp:cNvPr id="0" name=""/>
        <dsp:cNvSpPr/>
      </dsp:nvSpPr>
      <dsp:spPr>
        <a:xfrm>
          <a:off x="1457043" y="1126475"/>
          <a:ext cx="2317717" cy="1672983"/>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kern="1200" dirty="0"/>
            <a:t>Για  επεξεργασία προσανατολισμένη στην ενέργεια και στην </a:t>
          </a:r>
          <a:r>
            <a:rPr lang="el-GR" sz="1400" kern="1200" dirty="0" err="1"/>
            <a:t>εξατομιικευένη</a:t>
          </a:r>
          <a:r>
            <a:rPr lang="el-GR" sz="1400" kern="1200" dirty="0"/>
            <a:t> μάθηση</a:t>
          </a:r>
        </a:p>
      </dsp:txBody>
      <dsp:txXfrm>
        <a:off x="2165878" y="1558663"/>
        <a:ext cx="1390630" cy="920140"/>
      </dsp:txXfrm>
    </dsp:sp>
    <dsp:sp modelId="{E4F84B6B-D3DA-474F-9075-58003D07C80D}">
      <dsp:nvSpPr>
        <dsp:cNvPr id="0" name=""/>
        <dsp:cNvSpPr/>
      </dsp:nvSpPr>
      <dsp:spPr>
        <a:xfrm>
          <a:off x="216021" y="1152122"/>
          <a:ext cx="2254428" cy="1672983"/>
        </a:xfrm>
        <a:prstGeom prst="ellipse">
          <a:avLst/>
        </a:prstGeom>
        <a:solidFill>
          <a:schemeClr val="accent1">
            <a:alpha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kern="1200" dirty="0"/>
            <a:t>Για κοινή επεξεργασία, αντίδραση δεδομένων</a:t>
          </a:r>
        </a:p>
      </dsp:txBody>
      <dsp:txXfrm>
        <a:off x="428313" y="1584309"/>
        <a:ext cx="1352657" cy="920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2DB0F-2744-4A18-9737-0088B47F3671}">
      <dsp:nvSpPr>
        <dsp:cNvPr id="0" name=""/>
        <dsp:cNvSpPr/>
      </dsp:nvSpPr>
      <dsp:spPr>
        <a:xfrm>
          <a:off x="0" y="312"/>
          <a:ext cx="4680520" cy="2808000"/>
        </a:xfrm>
        <a:prstGeom prst="rightArrow">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390034-8956-4E58-B1F9-812216B93FA2}">
      <dsp:nvSpPr>
        <dsp:cNvPr id="0" name=""/>
        <dsp:cNvSpPr/>
      </dsp:nvSpPr>
      <dsp:spPr>
        <a:xfrm>
          <a:off x="3084618" y="702156"/>
          <a:ext cx="1127849"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l-GR" sz="2000" kern="1200" dirty="0"/>
            <a:t>Κοινωνική Ένταξη</a:t>
          </a:r>
        </a:p>
      </dsp:txBody>
      <dsp:txXfrm>
        <a:off x="3084618" y="702156"/>
        <a:ext cx="1127849" cy="1404000"/>
      </dsp:txXfrm>
    </dsp:sp>
    <dsp:sp modelId="{016FC4A5-A727-4D26-BCEC-1FF335B75015}">
      <dsp:nvSpPr>
        <dsp:cNvPr id="0" name=""/>
        <dsp:cNvSpPr/>
      </dsp:nvSpPr>
      <dsp:spPr>
        <a:xfrm>
          <a:off x="1731198" y="702156"/>
          <a:ext cx="1127849"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l-GR" sz="1400" kern="1200" dirty="0"/>
            <a:t>Εκπαίδευση</a:t>
          </a:r>
        </a:p>
      </dsp:txBody>
      <dsp:txXfrm>
        <a:off x="1731198" y="702156"/>
        <a:ext cx="1127849" cy="1404000"/>
      </dsp:txXfrm>
    </dsp:sp>
    <dsp:sp modelId="{D4090E10-9D76-4301-8147-333E9DA6293B}">
      <dsp:nvSpPr>
        <dsp:cNvPr id="0" name=""/>
        <dsp:cNvSpPr/>
      </dsp:nvSpPr>
      <dsp:spPr>
        <a:xfrm>
          <a:off x="377778" y="702156"/>
          <a:ext cx="1127849"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l-GR" sz="1400" kern="1200" dirty="0"/>
            <a:t>Απασχόληση</a:t>
          </a:r>
        </a:p>
      </dsp:txBody>
      <dsp:txXfrm>
        <a:off x="377778" y="702156"/>
        <a:ext cx="1127849" cy="140400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78B7B-A6EA-46C9-8AE5-A80850DCD306}" type="datetimeFigureOut">
              <a:rPr lang="el-GR" smtClean="0"/>
              <a:pPr/>
              <a:t>23/1/2024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C58CE-9B00-4996-BF4B-86438B775ED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12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13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14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10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3C58CE-9B00-4996-BF4B-86438B775ED7}"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4DF7476A-7958-4239-98CB-6E3F25BD4C6B}" type="datetimeFigureOut">
              <a:rPr lang="el-GR" smtClean="0"/>
              <a:pPr/>
              <a:t>23/1/2024</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EB9B59-898A-46B6-A460-57AA6907055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DF7476A-7958-4239-98CB-6E3F25BD4C6B}" type="datetimeFigureOut">
              <a:rPr lang="el-GR" smtClean="0"/>
              <a:pPr/>
              <a:t>23/1/2024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EB9B59-898A-46B6-A460-57AA6907055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DF7476A-7958-4239-98CB-6E3F25BD4C6B}" type="datetimeFigureOut">
              <a:rPr lang="el-GR" smtClean="0"/>
              <a:pPr/>
              <a:t>23/1/2024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EB9B59-898A-46B6-A460-57AA6907055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4DF7476A-7958-4239-98CB-6E3F25BD4C6B}" type="datetimeFigureOut">
              <a:rPr lang="el-GR" smtClean="0"/>
              <a:pPr/>
              <a:t>23/1/2024</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B8EB9B59-898A-46B6-A460-57AA6907055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4DF7476A-7958-4239-98CB-6E3F25BD4C6B}" type="datetimeFigureOut">
              <a:rPr lang="el-GR" smtClean="0"/>
              <a:pPr/>
              <a:t>23/1/2024</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B8EB9B59-898A-46B6-A460-57AA69070555}"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4DF7476A-7958-4239-98CB-6E3F25BD4C6B}" type="datetimeFigureOut">
              <a:rPr lang="el-GR" smtClean="0"/>
              <a:pPr/>
              <a:t>23/1/2024</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B8EB9B59-898A-46B6-A460-57AA6907055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4DF7476A-7958-4239-98CB-6E3F25BD4C6B}" type="datetimeFigureOut">
              <a:rPr lang="el-GR" smtClean="0"/>
              <a:pPr/>
              <a:t>23/1/2024</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B8EB9B59-898A-46B6-A460-57AA6907055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DF7476A-7958-4239-98CB-6E3F25BD4C6B}" type="datetimeFigureOut">
              <a:rPr lang="el-GR" smtClean="0"/>
              <a:pPr/>
              <a:t>23/1/2024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EB9B59-898A-46B6-A460-57AA6907055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4DF7476A-7958-4239-98CB-6E3F25BD4C6B}" type="datetimeFigureOut">
              <a:rPr lang="el-GR" smtClean="0"/>
              <a:pPr/>
              <a:t>23/1/2024</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B8EB9B59-898A-46B6-A460-57AA6907055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4DF7476A-7958-4239-98CB-6E3F25BD4C6B}" type="datetimeFigureOut">
              <a:rPr lang="el-GR" smtClean="0"/>
              <a:pPr/>
              <a:t>23/1/2024</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B8EB9B59-898A-46B6-A460-57AA6907055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4DF7476A-7958-4239-98CB-6E3F25BD4C6B}" type="datetimeFigureOut">
              <a:rPr lang="el-GR" smtClean="0"/>
              <a:pPr/>
              <a:t>23/1/2024</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B8EB9B59-898A-46B6-A460-57AA6907055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DF7476A-7958-4239-98CB-6E3F25BD4C6B}" type="datetimeFigureOut">
              <a:rPr lang="el-GR" smtClean="0"/>
              <a:pPr/>
              <a:t>23/1/2024</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EB9B59-898A-46B6-A460-57AA6907055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1.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2276872"/>
            <a:ext cx="8640960" cy="1872208"/>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el-GR" b="1" dirty="0">
                <a:solidFill>
                  <a:schemeClr val="tx2">
                    <a:lumMod val="10000"/>
                  </a:schemeClr>
                </a:solidFill>
              </a:rPr>
              <a:t>«Ο ρόλος του Εκπαιδευτή Ενηλίκων σε Επιμορφωτικά Προγράμματα για Ευπαθείς Κοινωνικές </a:t>
            </a:r>
            <a:r>
              <a:rPr lang="el-GR" b="1" dirty="0" smtClean="0">
                <a:solidFill>
                  <a:schemeClr val="tx2">
                    <a:lumMod val="10000"/>
                  </a:schemeClr>
                </a:solidFill>
              </a:rPr>
              <a:t>Ομάδες».</a:t>
            </a:r>
            <a:endParaRPr lang="el-GR" dirty="0">
              <a:solidFill>
                <a:schemeClr val="tx2">
                  <a:lumMod val="10000"/>
                </a:schemeClr>
              </a:solidFill>
            </a:endParaRPr>
          </a:p>
        </p:txBody>
      </p:sp>
      <p:sp>
        <p:nvSpPr>
          <p:cNvPr id="39938" name="AutoShape 2" descr="banner-conf202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9940" name="AutoShape 4" descr="banner-conf202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39942" name="Group 3"/>
          <p:cNvGrpSpPr>
            <a:grpSpLocks/>
          </p:cNvGrpSpPr>
          <p:nvPr/>
        </p:nvGrpSpPr>
        <p:grpSpPr bwMode="auto">
          <a:xfrm>
            <a:off x="179512" y="404518"/>
            <a:ext cx="3744263" cy="1296289"/>
            <a:chOff x="108" y="259"/>
            <a:chExt cx="4846" cy="1722"/>
          </a:xfrm>
        </p:grpSpPr>
        <p:pic>
          <p:nvPicPr>
            <p:cNvPr id="4" name="ΛΟΓΟΤΥΠΟ ΑΣΠΑΙΤΕ ΕΛΛΗΝΙΚΟ copy"/>
            <p:cNvPicPr>
              <a:picLocks noChangeAspect="1" noChangeArrowheads="1"/>
            </p:cNvPicPr>
            <p:nvPr/>
          </p:nvPicPr>
          <p:blipFill>
            <a:blip r:embed="rId2" cstate="print"/>
            <a:srcRect/>
            <a:stretch>
              <a:fillRect/>
            </a:stretch>
          </p:blipFill>
          <p:spPr bwMode="auto">
            <a:xfrm>
              <a:off x="300" y="326"/>
              <a:ext cx="2048" cy="1655"/>
            </a:xfrm>
            <a:prstGeom prst="rect">
              <a:avLst/>
            </a:prstGeom>
            <a:noFill/>
            <a:ln w="9525">
              <a:round/>
              <a:headEnd/>
              <a:tailEnd/>
            </a:ln>
          </p:spPr>
        </p:pic>
        <p:sp>
          <p:nvSpPr>
            <p:cNvPr id="5" name="Text Box 6"/>
            <p:cNvSpPr txBox="1">
              <a:spLocks noChangeArrowheads="1"/>
            </p:cNvSpPr>
            <p:nvPr/>
          </p:nvSpPr>
          <p:spPr bwMode="auto">
            <a:xfrm>
              <a:off x="2515" y="259"/>
              <a:ext cx="2439" cy="1722"/>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ΑΝΩΤΑΤΗ</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ΣΧΟΛΗ</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ΠΑΙΔΑΓΩΓΙΚΗΣ &amp;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ΤΕΧΝΟΛΟΓΙΚΗΣ</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ΕΚΠΑΙΔΕΥΣΗΣ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chemeClr val="tx1"/>
                </a:solidFill>
                <a:effectLst/>
                <a:latin typeface="Arial" pitchFamily="34" charset="0"/>
                <a:cs typeface="Arial" pitchFamily="34" charset="0"/>
              </a:endParaRPr>
            </a:p>
          </p:txBody>
        </p:sp>
        <p:sp>
          <p:nvSpPr>
            <p:cNvPr id="7" name="Line 8"/>
            <p:cNvSpPr>
              <a:spLocks noChangeShapeType="1"/>
            </p:cNvSpPr>
            <p:nvPr/>
          </p:nvSpPr>
          <p:spPr bwMode="auto">
            <a:xfrm>
              <a:off x="108" y="1810"/>
              <a:ext cx="360" cy="0"/>
            </a:xfrm>
            <a:prstGeom prst="line">
              <a:avLst/>
            </a:prstGeom>
            <a:noFill/>
            <a:ln w="19080" cap="sq">
              <a:solidFill>
                <a:srgbClr val="135537"/>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251520" y="1052736"/>
            <a:ext cx="8568952"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Μορφωτική Διαδικασία</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8" name="7 - Ορθογώνιο"/>
          <p:cNvSpPr/>
          <p:nvPr/>
        </p:nvSpPr>
        <p:spPr>
          <a:xfrm>
            <a:off x="251520" y="1916832"/>
            <a:ext cx="87129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εισαγωγή των </a:t>
            </a:r>
            <a:r>
              <a:rPr lang="en-US" dirty="0"/>
              <a:t>projects </a:t>
            </a:r>
            <a:r>
              <a:rPr lang="el-GR" dirty="0"/>
              <a:t>στον τομέα εκπαίδευσης ανιχνεύονται ιστορικά  στο παρελθόν με την εισαγωγή κλάδων της αρχιτεκτονικής και τεχνολογίας στα Πανεπιστήμια τα </a:t>
            </a:r>
            <a:r>
              <a:rPr lang="en-US" dirty="0"/>
              <a:t>Projects</a:t>
            </a:r>
            <a:r>
              <a:rPr lang="el-GR" dirty="0"/>
              <a:t> αποτελούν μορφωτικό μέσο των Ανώτατων Σχολών.</a:t>
            </a:r>
          </a:p>
        </p:txBody>
      </p:sp>
      <p:sp>
        <p:nvSpPr>
          <p:cNvPr id="12" name="11 - Ορθογώνιο"/>
          <p:cNvSpPr/>
          <p:nvPr/>
        </p:nvSpPr>
        <p:spPr>
          <a:xfrm>
            <a:off x="251520" y="3068960"/>
            <a:ext cx="87129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ιδέα αυτή έφερνε την ελπίδα για τη δημιουργία θετικών επιδράσεων της μοντέρνας διαμόρφωσης  αυτής της διδασκαλίας στην μεταρρύθμιση του συνολικού εκπαιδευτικού συστήματος.</a:t>
            </a:r>
          </a:p>
        </p:txBody>
      </p:sp>
      <p:sp>
        <p:nvSpPr>
          <p:cNvPr id="14" name="13 - Ραβδωτό δεξιό βέλος"/>
          <p:cNvSpPr/>
          <p:nvPr/>
        </p:nvSpPr>
        <p:spPr>
          <a:xfrm>
            <a:off x="179512" y="4581128"/>
            <a:ext cx="8964488" cy="10801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a:t>
            </a:r>
            <a:r>
              <a:rPr lang="en-US" dirty="0"/>
              <a:t>Burton </a:t>
            </a:r>
            <a:r>
              <a:rPr lang="el-GR" dirty="0"/>
              <a:t>αναφέρεται σε αυτή τη νέα μέθοδο  η οποία δίνει έμφαση στην αυτόνομη δράση των μαθητών ώστε να επιτευχθεί η υπέρβαση της τυποποίησης της μάθησης</a:t>
            </a:r>
          </a:p>
        </p:txBody>
      </p:sp>
      <p:sp>
        <p:nvSpPr>
          <p:cNvPr id="16" name="15 - Ραβδωτό δεξιό βέλος"/>
          <p:cNvSpPr/>
          <p:nvPr/>
        </p:nvSpPr>
        <p:spPr>
          <a:xfrm>
            <a:off x="179512" y="3933056"/>
            <a:ext cx="8964488" cy="8640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a:t>
            </a:r>
            <a:r>
              <a:rPr lang="en-US" dirty="0" err="1"/>
              <a:t>Richart</a:t>
            </a:r>
            <a:r>
              <a:rPr lang="en-US" dirty="0"/>
              <a:t> </a:t>
            </a:r>
            <a:r>
              <a:rPr lang="el-GR" dirty="0"/>
              <a:t>χρησιμοποιούσε ήδη από το 1900 </a:t>
            </a:r>
            <a:r>
              <a:rPr lang="en-US" dirty="0"/>
              <a:t>projects </a:t>
            </a:r>
            <a:r>
              <a:rPr lang="el-GR" dirty="0"/>
              <a:t>στο μάθημα των Κατασκευών</a:t>
            </a:r>
          </a:p>
        </p:txBody>
      </p:sp>
      <p:sp>
        <p:nvSpPr>
          <p:cNvPr id="18" name="17 - Ραβδωτό δεξιό βέλος"/>
          <p:cNvSpPr/>
          <p:nvPr/>
        </p:nvSpPr>
        <p:spPr>
          <a:xfrm>
            <a:off x="179512" y="5489848"/>
            <a:ext cx="8964488" cy="13681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a:t>
            </a:r>
            <a:r>
              <a:rPr lang="en-US" dirty="0"/>
              <a:t> Dewey </a:t>
            </a:r>
            <a:r>
              <a:rPr lang="el-GR" dirty="0"/>
              <a:t>αντιμετώπιζε τα σχέδια εργασίας ως τη βασική μέθοδο για τη βελτίωση των ανθρώπων και του κόσμου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323528" y="1268760"/>
            <a:ext cx="8568952"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Μορφωτική Διαδικασία</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9" name="18 - Ραβδωτό δεξιό βέλος"/>
          <p:cNvSpPr/>
          <p:nvPr/>
        </p:nvSpPr>
        <p:spPr>
          <a:xfrm>
            <a:off x="179512" y="1772816"/>
            <a:ext cx="8964488" cy="16561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a:t>
            </a:r>
            <a:r>
              <a:rPr lang="en-US" dirty="0"/>
              <a:t>Kilpatrick</a:t>
            </a:r>
            <a:r>
              <a:rPr lang="el-GR" dirty="0"/>
              <a:t> περιέγραφε την αξιοποίηση των </a:t>
            </a:r>
            <a:r>
              <a:rPr lang="en-US" dirty="0"/>
              <a:t>projects</a:t>
            </a:r>
            <a:r>
              <a:rPr lang="el-GR" dirty="0"/>
              <a:t> κατά τη διάρκεια της διδασκαλίας.  </a:t>
            </a:r>
            <a:r>
              <a:rPr lang="el-GR" b="1" dirty="0"/>
              <a:t>Ονόμαζε</a:t>
            </a:r>
            <a:r>
              <a:rPr lang="el-GR" dirty="0"/>
              <a:t> </a:t>
            </a:r>
            <a:r>
              <a:rPr lang="en-US" dirty="0"/>
              <a:t>“The Project Method</a:t>
            </a:r>
            <a:r>
              <a:rPr lang="el-GR" dirty="0"/>
              <a:t>» την μεθοδολογική του πρόταση η οποία προσανατολιζόταν στη σχολική μάθηση μέσω νέων οδών.</a:t>
            </a:r>
          </a:p>
        </p:txBody>
      </p:sp>
      <p:sp>
        <p:nvSpPr>
          <p:cNvPr id="13" name="12 - Ορθογώνιο"/>
          <p:cNvSpPr/>
          <p:nvPr/>
        </p:nvSpPr>
        <p:spPr>
          <a:xfrm>
            <a:off x="251520" y="3356992"/>
            <a:ext cx="871296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Το</a:t>
            </a:r>
            <a:r>
              <a:rPr lang="en-US" b="1" dirty="0"/>
              <a:t> project </a:t>
            </a:r>
            <a:r>
              <a:rPr lang="el-GR" b="1" dirty="0"/>
              <a:t>είναι σύμφωνα με τα παραπάνω η ανάληψη ενός έργου </a:t>
            </a:r>
            <a:r>
              <a:rPr lang="en-US" b="1" dirty="0"/>
              <a:t>(</a:t>
            </a:r>
            <a:r>
              <a:rPr lang="en-US" b="1" dirty="0" err="1"/>
              <a:t>Vorhaben</a:t>
            </a:r>
            <a:r>
              <a:rPr lang="en-US" b="1" dirty="0"/>
              <a:t>)</a:t>
            </a:r>
            <a:r>
              <a:rPr lang="el-GR" b="1" dirty="0"/>
              <a:t> για την υλοποίηση του  οποίου στο μάθημα γίνονται προπάντων ενέργειες που προβλέπουν στην ανάληψη, στην έρευνα, στον σχεδιασμό, στον υπολογισμό, και εξίσου σημαντικό, όλα αυτά στη συνέχεια να εφαρμόζονται στην πράξη. </a:t>
            </a:r>
          </a:p>
        </p:txBody>
      </p:sp>
      <p:sp>
        <p:nvSpPr>
          <p:cNvPr id="21" name="20 - Επεξήγηση με σύννεφο"/>
          <p:cNvSpPr/>
          <p:nvPr/>
        </p:nvSpPr>
        <p:spPr>
          <a:xfrm>
            <a:off x="395536" y="4797152"/>
            <a:ext cx="2304256" cy="18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μαθητές καλούνται να δρουν ολιστικά.</a:t>
            </a:r>
          </a:p>
        </p:txBody>
      </p:sp>
      <p:graphicFrame>
        <p:nvGraphicFramePr>
          <p:cNvPr id="23" name="22 - Διάγραμμα"/>
          <p:cNvGraphicFramePr/>
          <p:nvPr/>
        </p:nvGraphicFramePr>
        <p:xfrm>
          <a:off x="2807296" y="5589240"/>
          <a:ext cx="6336704" cy="83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24 - Διάγραμμα ροής: Μη αυτόματη λειτουργία"/>
          <p:cNvSpPr/>
          <p:nvPr/>
        </p:nvSpPr>
        <p:spPr>
          <a:xfrm>
            <a:off x="3203848" y="4869160"/>
            <a:ext cx="4464496" cy="576064"/>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Ενέργειες που πρέπει να υλοποιηθούν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Δεξιό βέλος"/>
          <p:cNvSpPr/>
          <p:nvPr/>
        </p:nvSpPr>
        <p:spPr>
          <a:xfrm>
            <a:off x="4283968" y="2564904"/>
            <a:ext cx="2376264" cy="259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Εναλλακτικές σχέσεις για τις τρεις μεθοδολογικές δομές</a:t>
            </a:r>
          </a:p>
        </p:txBody>
      </p:sp>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323528" y="1052736"/>
            <a:ext cx="8568952"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Βασικές Μεθοδολογικές Δομές</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3" name="12 - Ορθογώνιο"/>
          <p:cNvSpPr/>
          <p:nvPr/>
        </p:nvSpPr>
        <p:spPr>
          <a:xfrm>
            <a:off x="251520" y="1628800"/>
            <a:ext cx="87129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Οι βασικές μεθοδολογικές δομές, ανήκουν στις μορφές, στα «εξωτερικά» στοιχεία της μεθόδου διδασκαλίας. Σε συνδυασμό με τις διδακτικές μεθόδους και τη διαδικασία του μαθήματος, συνθέτουν τις μεθόδους διδασκαλίας</a:t>
            </a:r>
          </a:p>
        </p:txBody>
      </p:sp>
      <p:sp>
        <p:nvSpPr>
          <p:cNvPr id="12" name="11 - Δεξιό βέλος"/>
          <p:cNvSpPr/>
          <p:nvPr/>
        </p:nvSpPr>
        <p:spPr>
          <a:xfrm>
            <a:off x="251520" y="2996952"/>
            <a:ext cx="2376264" cy="259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Κύριοι Τύποι Βασικών Μεθοδολογικών Δομών</a:t>
            </a:r>
          </a:p>
        </p:txBody>
      </p:sp>
      <p:graphicFrame>
        <p:nvGraphicFramePr>
          <p:cNvPr id="14" name="13 - Διάγραμμα"/>
          <p:cNvGraphicFramePr/>
          <p:nvPr/>
        </p:nvGraphicFramePr>
        <p:xfrm>
          <a:off x="1187624" y="2924944"/>
          <a:ext cx="4056112"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15 - Διάγραμμα"/>
          <p:cNvGraphicFramePr/>
          <p:nvPr/>
        </p:nvGraphicFramePr>
        <p:xfrm>
          <a:off x="5436096" y="2996952"/>
          <a:ext cx="4056112" cy="288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179512" y="1052736"/>
            <a:ext cx="5472608" cy="1080120"/>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ctr">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400" b="1" noProof="0" dirty="0">
                <a:ln w="6350">
                  <a:solidFill>
                    <a:schemeClr val="accent1">
                      <a:shade val="43000"/>
                    </a:schemeClr>
                  </a:solidFill>
                </a:ln>
                <a:solidFill>
                  <a:schemeClr val="accent1">
                    <a:lumMod val="50000"/>
                  </a:schemeClr>
                </a:solidFill>
                <a:latin typeface="+mj-lt"/>
                <a:ea typeface="+mj-ea"/>
                <a:cs typeface="+mj-cs"/>
              </a:rPr>
              <a:t>Εκπαιδευτής Ενηλίκων &amp; </a:t>
            </a:r>
          </a:p>
          <a:p>
            <a:pPr marR="0" lvl="0" algn="ctr" defTabSz="914400" rtl="0" eaLnBrk="1" fontAlgn="auto" latinLnBrk="0" hangingPunct="1">
              <a:lnSpc>
                <a:spcPct val="100000"/>
              </a:lnSpc>
              <a:spcBef>
                <a:spcPct val="0"/>
              </a:spcBef>
              <a:spcAft>
                <a:spcPts val="0"/>
              </a:spcAft>
              <a:buClrTx/>
              <a:buSzTx/>
              <a:buFontTx/>
              <a:buNone/>
              <a:tabLst/>
              <a:defRPr/>
            </a:pPr>
            <a:r>
              <a:rPr lang="el-GR" sz="2400" b="1" noProof="0" dirty="0">
                <a:ln w="6350">
                  <a:solidFill>
                    <a:schemeClr val="accent1">
                      <a:shade val="43000"/>
                    </a:schemeClr>
                  </a:solidFill>
                </a:ln>
                <a:solidFill>
                  <a:schemeClr val="accent1">
                    <a:lumMod val="50000"/>
                  </a:schemeClr>
                </a:solidFill>
                <a:latin typeface="+mj-lt"/>
                <a:ea typeface="+mj-ea"/>
                <a:cs typeface="+mj-cs"/>
              </a:rPr>
              <a:t> Μεθοδολογία Μάθησης</a:t>
            </a:r>
            <a:endParaRPr kumimoji="0" lang="el-GR" sz="24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pic>
        <p:nvPicPr>
          <p:cNvPr id="18" name="17 - Εικόνα" descr="ekpaideytisB.png"/>
          <p:cNvPicPr>
            <a:picLocks noChangeAspect="1"/>
          </p:cNvPicPr>
          <p:nvPr/>
        </p:nvPicPr>
        <p:blipFill>
          <a:blip r:embed="rId3" cstate="print"/>
          <a:stretch>
            <a:fillRect/>
          </a:stretch>
        </p:blipFill>
        <p:spPr>
          <a:xfrm>
            <a:off x="5940152" y="1124744"/>
            <a:ext cx="2921637" cy="1944216"/>
          </a:xfrm>
          <a:prstGeom prst="rect">
            <a:avLst/>
          </a:prstGeom>
        </p:spPr>
      </p:pic>
      <p:sp>
        <p:nvSpPr>
          <p:cNvPr id="20" name="19 - Διάγραμμα ροής: Μη αυτόματη λειτουργία"/>
          <p:cNvSpPr/>
          <p:nvPr/>
        </p:nvSpPr>
        <p:spPr>
          <a:xfrm>
            <a:off x="251520" y="2276872"/>
            <a:ext cx="5328592" cy="864096"/>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Οι εκπαιδευτικοί στόχοι  και η αλληλεπίδραση επιτυγχάνονται</a:t>
            </a:r>
          </a:p>
        </p:txBody>
      </p:sp>
      <p:sp>
        <p:nvSpPr>
          <p:cNvPr id="22" name="21 - Επεξήγηση με σύννεφο"/>
          <p:cNvSpPr/>
          <p:nvPr/>
        </p:nvSpPr>
        <p:spPr>
          <a:xfrm>
            <a:off x="0" y="3284984"/>
            <a:ext cx="2520280"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Διάλεξη στο πλαίσιο του μαθήματος</a:t>
            </a:r>
          </a:p>
        </p:txBody>
      </p:sp>
      <p:sp>
        <p:nvSpPr>
          <p:cNvPr id="24" name="23 - Ελλειψοειδής επεξήγηση"/>
          <p:cNvSpPr/>
          <p:nvPr/>
        </p:nvSpPr>
        <p:spPr>
          <a:xfrm>
            <a:off x="2051720" y="3356992"/>
            <a:ext cx="2304256" cy="12961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Διδακτική συζήτηση</a:t>
            </a:r>
          </a:p>
        </p:txBody>
      </p:sp>
      <p:sp>
        <p:nvSpPr>
          <p:cNvPr id="25" name="24 - Επεξήγηση με γραμμή 3"/>
          <p:cNvSpPr/>
          <p:nvPr/>
        </p:nvSpPr>
        <p:spPr>
          <a:xfrm>
            <a:off x="395536" y="5517232"/>
            <a:ext cx="1728192" cy="1008112"/>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Επεξεργασμένη διδακτική συζήτηση</a:t>
            </a:r>
          </a:p>
        </p:txBody>
      </p:sp>
      <p:sp>
        <p:nvSpPr>
          <p:cNvPr id="26" name="25 - Επεξήγηση με γραμμή 3 (γραμμή έμφασης και περιγράμματος)"/>
          <p:cNvSpPr/>
          <p:nvPr/>
        </p:nvSpPr>
        <p:spPr>
          <a:xfrm>
            <a:off x="2483768" y="5301208"/>
            <a:ext cx="1656184" cy="1224136"/>
          </a:xfrm>
          <a:prstGeom prst="accen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Καθοδηγητική διδακτική συζήτηση</a:t>
            </a:r>
          </a:p>
        </p:txBody>
      </p:sp>
      <p:sp>
        <p:nvSpPr>
          <p:cNvPr id="27" name="26 - Επεξήγηση με γραμμή 3"/>
          <p:cNvSpPr/>
          <p:nvPr/>
        </p:nvSpPr>
        <p:spPr>
          <a:xfrm>
            <a:off x="6444208" y="3356992"/>
            <a:ext cx="2376264" cy="1152128"/>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Συζήτηση στα πλαίσια του μαθήματος</a:t>
            </a:r>
          </a:p>
        </p:txBody>
      </p:sp>
      <p:sp>
        <p:nvSpPr>
          <p:cNvPr id="28" name="27 - Ελλειψοειδής επεξήγηση"/>
          <p:cNvSpPr/>
          <p:nvPr/>
        </p:nvSpPr>
        <p:spPr>
          <a:xfrm>
            <a:off x="4355976" y="4869160"/>
            <a:ext cx="2160240" cy="12961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Καταιγισμός Ιδεών </a:t>
            </a:r>
            <a:r>
              <a:rPr lang="en-US" b="1" dirty="0"/>
              <a:t>“Brainstorming”</a:t>
            </a:r>
            <a:endParaRPr lang="el-GR" b="1" dirty="0"/>
          </a:p>
        </p:txBody>
      </p:sp>
      <p:sp>
        <p:nvSpPr>
          <p:cNvPr id="29" name="28 - Επεξήγηση με σύννεφο"/>
          <p:cNvSpPr/>
          <p:nvPr/>
        </p:nvSpPr>
        <p:spPr>
          <a:xfrm>
            <a:off x="6516216" y="4653136"/>
            <a:ext cx="2448272" cy="17281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Αυτόνομη μάθηση των μαθητών κατά την διδασκαλία</a:t>
            </a:r>
          </a:p>
        </p:txBody>
      </p:sp>
      <p:sp>
        <p:nvSpPr>
          <p:cNvPr id="30" name="29 - Γελαστό πρόσωπο"/>
          <p:cNvSpPr/>
          <p:nvPr/>
        </p:nvSpPr>
        <p:spPr>
          <a:xfrm>
            <a:off x="3995936" y="3068960"/>
            <a:ext cx="2088232" cy="1656184"/>
          </a:xfrm>
          <a:prstGeom prst="smileyFac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Μεταγνώση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179512" y="1052736"/>
            <a:ext cx="5472608" cy="1080120"/>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ctr">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400" b="1" noProof="0" dirty="0">
                <a:ln w="6350">
                  <a:solidFill>
                    <a:schemeClr val="accent1">
                      <a:shade val="43000"/>
                    </a:schemeClr>
                  </a:solidFill>
                </a:ln>
                <a:solidFill>
                  <a:schemeClr val="accent1">
                    <a:lumMod val="50000"/>
                  </a:schemeClr>
                </a:solidFill>
                <a:latin typeface="+mj-lt"/>
                <a:ea typeface="+mj-ea"/>
                <a:cs typeface="+mj-cs"/>
              </a:rPr>
              <a:t>Εκπαίδευση Προσφύγων και Ενσωμάτωση</a:t>
            </a:r>
            <a:endParaRPr kumimoji="0" lang="el-GR" sz="24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pic>
        <p:nvPicPr>
          <p:cNvPr id="16" name="15 - Εικόνα" descr="ekpaideytisC.png"/>
          <p:cNvPicPr>
            <a:picLocks noChangeAspect="1"/>
          </p:cNvPicPr>
          <p:nvPr/>
        </p:nvPicPr>
        <p:blipFill>
          <a:blip r:embed="rId3" cstate="print"/>
          <a:stretch>
            <a:fillRect/>
          </a:stretch>
        </p:blipFill>
        <p:spPr>
          <a:xfrm>
            <a:off x="5796136" y="980728"/>
            <a:ext cx="3120348" cy="1872208"/>
          </a:xfrm>
          <a:prstGeom prst="rect">
            <a:avLst/>
          </a:prstGeom>
        </p:spPr>
      </p:pic>
      <p:sp>
        <p:nvSpPr>
          <p:cNvPr id="21" name="20 - Διάγραμμα ροής: Αρχή/τέλος εργασίας"/>
          <p:cNvSpPr/>
          <p:nvPr/>
        </p:nvSpPr>
        <p:spPr>
          <a:xfrm>
            <a:off x="323528" y="2276872"/>
            <a:ext cx="5040560" cy="11521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Σύμφωνα με την Ύπατη Αρμοστεία, η ενσωμάτωση είναι η διαδικασία με την οποία οι μετανάστες και οι πρόσφυγες γίνονται αποδεκτοί στην κοινωνία.</a:t>
            </a:r>
          </a:p>
        </p:txBody>
      </p:sp>
      <p:sp>
        <p:nvSpPr>
          <p:cNvPr id="23" name="22 - Πλακίδιο"/>
          <p:cNvSpPr/>
          <p:nvPr/>
        </p:nvSpPr>
        <p:spPr>
          <a:xfrm>
            <a:off x="251520" y="4149080"/>
            <a:ext cx="3384376" cy="1656184"/>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Συχνά η ενσωμάτωση ή αδυναμία ολοκλήρωσής της θεωρείται ότι αφορά μεμονωμένα άτομα ή ομάδες.</a:t>
            </a:r>
          </a:p>
        </p:txBody>
      </p:sp>
      <p:graphicFrame>
        <p:nvGraphicFramePr>
          <p:cNvPr id="31" name="30 - Διάγραμμα"/>
          <p:cNvGraphicFramePr/>
          <p:nvPr/>
        </p:nvGraphicFramePr>
        <p:xfrm>
          <a:off x="4067944" y="3356992"/>
          <a:ext cx="4680520"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2276872"/>
            <a:ext cx="2736304" cy="2376264"/>
          </a:xfrm>
        </p:spPr>
        <p:style>
          <a:lnRef idx="0">
            <a:schemeClr val="accent2"/>
          </a:lnRef>
          <a:fillRef idx="3">
            <a:schemeClr val="accent2"/>
          </a:fillRef>
          <a:effectRef idx="3">
            <a:schemeClr val="accent2"/>
          </a:effectRef>
          <a:fontRef idx="minor">
            <a:schemeClr val="lt1"/>
          </a:fontRef>
        </p:style>
        <p:txBody>
          <a:bodyPr anchor="ctr">
            <a:normAutofit/>
          </a:bodyPr>
          <a:lstStyle/>
          <a:p>
            <a:pPr marL="0" algn="ctr"/>
            <a:r>
              <a:rPr lang="el-GR" sz="2000" b="1" dirty="0">
                <a:solidFill>
                  <a:schemeClr val="tx2">
                    <a:lumMod val="10000"/>
                  </a:schemeClr>
                </a:solidFill>
              </a:rPr>
              <a:t>«Ο ρόλος του Εκπαιδευτή Ενηλίκων σε </a:t>
            </a:r>
            <a:r>
              <a:rPr lang="el-GR" sz="2000" b="1">
                <a:solidFill>
                  <a:schemeClr val="tx2">
                    <a:lumMod val="10000"/>
                  </a:schemeClr>
                </a:solidFill>
              </a:rPr>
              <a:t>Επιμορφωτικά Προγράμματα </a:t>
            </a:r>
            <a:r>
              <a:rPr lang="el-GR" sz="2000" b="1" dirty="0">
                <a:solidFill>
                  <a:schemeClr val="tx2">
                    <a:lumMod val="10000"/>
                  </a:schemeClr>
                </a:solidFill>
              </a:rPr>
              <a:t>για Ευπαθείς Κοινωνικές Ομάδες: Προκλήσεις και Διδακτικής».</a:t>
            </a:r>
            <a:endParaRPr lang="el-GR" sz="2000" dirty="0">
              <a:solidFill>
                <a:schemeClr val="tx2">
                  <a:lumMod val="10000"/>
                </a:schemeClr>
              </a:solidFill>
            </a:endParaRPr>
          </a:p>
        </p:txBody>
      </p:sp>
      <p:sp>
        <p:nvSpPr>
          <p:cNvPr id="39938" name="AutoShape 2" descr="banner-conf202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9940" name="AutoShape 4" descr="banner-conf202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9941" name="Picture 5"/>
          <p:cNvPicPr>
            <a:picLocks noChangeAspect="1" noChangeArrowheads="1"/>
          </p:cNvPicPr>
          <p:nvPr/>
        </p:nvPicPr>
        <p:blipFill>
          <a:blip r:embed="rId2" cstate="print"/>
          <a:srcRect/>
          <a:stretch>
            <a:fillRect/>
          </a:stretch>
        </p:blipFill>
        <p:spPr bwMode="auto">
          <a:xfrm>
            <a:off x="4355976" y="332656"/>
            <a:ext cx="4427984" cy="1475994"/>
          </a:xfrm>
          <a:prstGeom prst="rect">
            <a:avLst/>
          </a:prstGeom>
          <a:noFill/>
          <a:ln w="9525">
            <a:noFill/>
            <a:miter lim="800000"/>
            <a:headEnd/>
            <a:tailEnd/>
          </a:ln>
        </p:spPr>
      </p:pic>
      <p:grpSp>
        <p:nvGrpSpPr>
          <p:cNvPr id="3" name="Group 3"/>
          <p:cNvGrpSpPr>
            <a:grpSpLocks/>
          </p:cNvGrpSpPr>
          <p:nvPr/>
        </p:nvGrpSpPr>
        <p:grpSpPr bwMode="auto">
          <a:xfrm>
            <a:off x="179512" y="404518"/>
            <a:ext cx="3744263" cy="1296289"/>
            <a:chOff x="108" y="259"/>
            <a:chExt cx="4846" cy="1722"/>
          </a:xfrm>
        </p:grpSpPr>
        <p:pic>
          <p:nvPicPr>
            <p:cNvPr id="4" name="ΛΟΓΟΤΥΠΟ ΑΣΠΑΙΤΕ ΕΛΛΗΝΙΚΟ copy"/>
            <p:cNvPicPr>
              <a:picLocks noChangeAspect="1" noChangeArrowheads="1"/>
            </p:cNvPicPr>
            <p:nvPr/>
          </p:nvPicPr>
          <p:blipFill>
            <a:blip r:embed="rId3" cstate="print"/>
            <a:srcRect/>
            <a:stretch>
              <a:fillRect/>
            </a:stretch>
          </p:blipFill>
          <p:spPr bwMode="auto">
            <a:xfrm>
              <a:off x="300" y="326"/>
              <a:ext cx="2048" cy="1655"/>
            </a:xfrm>
            <a:prstGeom prst="rect">
              <a:avLst/>
            </a:prstGeom>
            <a:noFill/>
            <a:ln w="9525">
              <a:round/>
              <a:headEnd/>
              <a:tailEnd/>
            </a:ln>
          </p:spPr>
        </p:pic>
        <p:sp>
          <p:nvSpPr>
            <p:cNvPr id="5" name="Text Box 6"/>
            <p:cNvSpPr txBox="1">
              <a:spLocks noChangeArrowheads="1"/>
            </p:cNvSpPr>
            <p:nvPr/>
          </p:nvSpPr>
          <p:spPr bwMode="auto">
            <a:xfrm>
              <a:off x="2515" y="259"/>
              <a:ext cx="2439" cy="1722"/>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ΑΝΩΤΑΤΗ</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ΣΧΟΛΗ</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ΠΑΙΔΑΓΩΓΙΚΗΣ &amp;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ΤΕΧΝΟΛΟΓΙΚΗΣ</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dirty="0">
                  <a:ln>
                    <a:noFill/>
                  </a:ln>
                  <a:solidFill>
                    <a:srgbClr val="008080"/>
                  </a:solidFill>
                  <a:effectLst/>
                  <a:latin typeface="Arial" pitchFamily="34" charset="0"/>
                  <a:cs typeface="Arial" pitchFamily="34" charset="0"/>
                </a:rPr>
                <a:t>ΕΚΠΑΙΔΕΥΣΗΣ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chemeClr val="tx1"/>
                </a:solidFill>
                <a:effectLst/>
                <a:latin typeface="Arial" pitchFamily="34" charset="0"/>
                <a:cs typeface="Arial" pitchFamily="34" charset="0"/>
              </a:endParaRPr>
            </a:p>
          </p:txBody>
        </p:sp>
        <p:sp>
          <p:nvSpPr>
            <p:cNvPr id="7" name="Line 8"/>
            <p:cNvSpPr>
              <a:spLocks noChangeShapeType="1"/>
            </p:cNvSpPr>
            <p:nvPr/>
          </p:nvSpPr>
          <p:spPr bwMode="auto">
            <a:xfrm>
              <a:off x="108" y="1810"/>
              <a:ext cx="360" cy="0"/>
            </a:xfrm>
            <a:prstGeom prst="line">
              <a:avLst/>
            </a:prstGeom>
            <a:noFill/>
            <a:ln w="19080" cap="sq">
              <a:solidFill>
                <a:srgbClr val="135537"/>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
        <p:nvSpPr>
          <p:cNvPr id="14" name="1 - Τίτλος"/>
          <p:cNvSpPr txBox="1">
            <a:spLocks/>
          </p:cNvSpPr>
          <p:nvPr/>
        </p:nvSpPr>
        <p:spPr>
          <a:xfrm>
            <a:off x="467544" y="5445224"/>
            <a:ext cx="7056784" cy="105273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kumimoji="0" lang="el-GR" sz="1700" b="1"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rPr>
              <a:t>Ελένη Ν. Καραγιάννη</a:t>
            </a:r>
            <a:br>
              <a:rPr kumimoji="0" lang="el-GR" sz="1700" b="1"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rPr>
            </a:br>
            <a:r>
              <a:rPr kumimoji="0" lang="el-GR" sz="1700" b="1"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rPr>
              <a:t>Δικαστική</a:t>
            </a:r>
            <a:r>
              <a:rPr kumimoji="0" lang="el-GR" sz="1700" b="1" i="0" u="none" strike="noStrike" kern="1200" cap="none" spc="0" normalizeH="0" noProof="0" dirty="0">
                <a:ln w="6350">
                  <a:solidFill>
                    <a:schemeClr val="accent1">
                      <a:shade val="43000"/>
                    </a:schemeClr>
                  </a:solidFill>
                </a:ln>
                <a:solidFill>
                  <a:schemeClr val="accent1">
                    <a:lumMod val="50000"/>
                  </a:schemeClr>
                </a:solidFill>
                <a:uLnTx/>
                <a:uFillTx/>
                <a:latin typeface="+mj-lt"/>
                <a:ea typeface="+mj-ea"/>
                <a:cs typeface="+mj-cs"/>
              </a:rPr>
              <a:t> Υπάλληλος</a:t>
            </a:r>
            <a:r>
              <a:rPr lang="el-GR" sz="1700" b="1" noProof="0" dirty="0">
                <a:ln w="6350">
                  <a:solidFill>
                    <a:schemeClr val="accent1">
                      <a:shade val="43000"/>
                    </a:schemeClr>
                  </a:solidFill>
                </a:ln>
                <a:solidFill>
                  <a:schemeClr val="accent1">
                    <a:lumMod val="50000"/>
                  </a:schemeClr>
                </a:solidFill>
                <a:latin typeface="+mj-lt"/>
                <a:ea typeface="+mj-ea"/>
                <a:cs typeface="+mj-cs"/>
              </a:rPr>
              <a:t/>
            </a:r>
            <a:br>
              <a:rPr lang="el-GR" sz="1700" b="1" noProof="0" dirty="0">
                <a:ln w="6350">
                  <a:solidFill>
                    <a:schemeClr val="accent1">
                      <a:shade val="43000"/>
                    </a:schemeClr>
                  </a:solidFill>
                </a:ln>
                <a:solidFill>
                  <a:schemeClr val="accent1">
                    <a:lumMod val="50000"/>
                  </a:schemeClr>
                </a:solidFill>
                <a:latin typeface="+mj-lt"/>
                <a:ea typeface="+mj-ea"/>
                <a:cs typeface="+mj-cs"/>
              </a:rPr>
            </a:br>
            <a:r>
              <a:rPr lang="el-GR" sz="1700" b="1" noProof="0" dirty="0">
                <a:ln w="6350">
                  <a:solidFill>
                    <a:schemeClr val="accent1">
                      <a:shade val="43000"/>
                    </a:schemeClr>
                  </a:solidFill>
                </a:ln>
                <a:solidFill>
                  <a:schemeClr val="accent1">
                    <a:lumMod val="50000"/>
                  </a:schemeClr>
                </a:solidFill>
                <a:latin typeface="+mj-lt"/>
                <a:ea typeface="+mj-ea"/>
                <a:cs typeface="+mj-cs"/>
              </a:rPr>
              <a:t>Απόφοιτη Τμήματος Μεσογειακών Σπουδών Πανεπιστημίου Αιγαίου</a:t>
            </a:r>
            <a:br>
              <a:rPr lang="el-GR" sz="1700" b="1" noProof="0" dirty="0">
                <a:ln w="6350">
                  <a:solidFill>
                    <a:schemeClr val="accent1">
                      <a:shade val="43000"/>
                    </a:schemeClr>
                  </a:solidFill>
                </a:ln>
                <a:solidFill>
                  <a:schemeClr val="accent1">
                    <a:lumMod val="50000"/>
                  </a:schemeClr>
                </a:solidFill>
                <a:latin typeface="+mj-lt"/>
                <a:ea typeface="+mj-ea"/>
                <a:cs typeface="+mj-cs"/>
              </a:rPr>
            </a:br>
            <a:r>
              <a:rPr lang="el-GR" sz="1700" b="1" noProof="0" dirty="0">
                <a:ln w="6350">
                  <a:solidFill>
                    <a:schemeClr val="accent1">
                      <a:shade val="43000"/>
                    </a:schemeClr>
                  </a:solidFill>
                </a:ln>
                <a:solidFill>
                  <a:schemeClr val="accent1">
                    <a:lumMod val="50000"/>
                  </a:schemeClr>
                </a:solidFill>
                <a:latin typeface="+mj-lt"/>
                <a:ea typeface="+mj-ea"/>
                <a:cs typeface="+mj-cs"/>
              </a:rPr>
              <a:t>Απόφοιτη ΕΠΠΑΙΚ ΑΣΠΑΙΤΕ 2020</a:t>
            </a:r>
            <a:endParaRPr kumimoji="0" lang="el-GR" sz="17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1" name="10 - Ορθογώνιο"/>
          <p:cNvSpPr/>
          <p:nvPr/>
        </p:nvSpPr>
        <p:spPr>
          <a:xfrm>
            <a:off x="4427984" y="2204864"/>
            <a:ext cx="4003789" cy="923330"/>
          </a:xfrm>
          <a:prstGeom prst="rect">
            <a:avLst/>
          </a:prstGeom>
          <a:noFill/>
        </p:spPr>
        <p:txBody>
          <a:bodyPr wrap="none" lIns="91440" tIns="45720" rIns="91440" bIns="45720">
            <a:spAutoFit/>
          </a:bodyPr>
          <a:lstStyle/>
          <a:p>
            <a:pPr algn="ctr"/>
            <a:r>
              <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Ευχαριστώ!!!</a:t>
            </a:r>
          </a:p>
        </p:txBody>
      </p:sp>
      <p:pic>
        <p:nvPicPr>
          <p:cNvPr id="12" name="11 - Εικόνα" descr="EKPAIDEYTISD.png"/>
          <p:cNvPicPr>
            <a:picLocks noChangeAspect="1"/>
          </p:cNvPicPr>
          <p:nvPr/>
        </p:nvPicPr>
        <p:blipFill>
          <a:blip r:embed="rId4" cstate="print"/>
          <a:stretch>
            <a:fillRect/>
          </a:stretch>
        </p:blipFill>
        <p:spPr>
          <a:xfrm>
            <a:off x="5292080" y="3212976"/>
            <a:ext cx="2267267" cy="20195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1440160"/>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975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5" name="1 - Τίτλος"/>
          <p:cNvSpPr txBox="1">
            <a:spLocks/>
          </p:cNvSpPr>
          <p:nvPr/>
        </p:nvSpPr>
        <p:spPr>
          <a:xfrm>
            <a:off x="611560" y="1988840"/>
            <a:ext cx="8064896" cy="1368152"/>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rPr>
              <a:t>Ο ρόλος</a:t>
            </a:r>
            <a:r>
              <a:rPr kumimoji="0" lang="el-GR" sz="2000" b="1" i="0" u="none" strike="noStrike" kern="1200" cap="none" spc="0" normalizeH="0" noProof="0" dirty="0">
                <a:ln w="6350">
                  <a:solidFill>
                    <a:schemeClr val="accent1">
                      <a:shade val="43000"/>
                    </a:schemeClr>
                  </a:solidFill>
                </a:ln>
                <a:solidFill>
                  <a:schemeClr val="accent1">
                    <a:lumMod val="50000"/>
                  </a:schemeClr>
                </a:solidFill>
                <a:uLnTx/>
                <a:uFillTx/>
                <a:latin typeface="+mj-lt"/>
                <a:ea typeface="+mj-ea"/>
                <a:cs typeface="+mj-cs"/>
              </a:rPr>
              <a:t> του εκπαιδευτή ενηλίκων στις κοινωνικά ευπαθείς κοινωνικά ομάδες είναι η </a:t>
            </a:r>
            <a:r>
              <a:rPr kumimoji="0" lang="el-GR" sz="2400" b="1" i="0" u="none" strike="noStrike" kern="1200" cap="none" spc="0" normalizeH="0" noProof="0" dirty="0">
                <a:ln w="6350">
                  <a:solidFill>
                    <a:schemeClr val="accent1">
                      <a:shade val="43000"/>
                    </a:schemeClr>
                  </a:solidFill>
                </a:ln>
                <a:solidFill>
                  <a:schemeClr val="accent1">
                    <a:lumMod val="50000"/>
                  </a:schemeClr>
                </a:solidFill>
                <a:uLnTx/>
                <a:uFillTx/>
                <a:latin typeface="+mj-lt"/>
                <a:ea typeface="+mj-ea"/>
                <a:cs typeface="+mj-cs"/>
              </a:rPr>
              <a:t>εμψύχωση</a:t>
            </a:r>
            <a:r>
              <a:rPr kumimoji="0" lang="el-GR" sz="2000" b="1" i="0" u="none" strike="noStrike" kern="1200" cap="none" spc="0" normalizeH="0" noProof="0" dirty="0">
                <a:ln w="6350">
                  <a:solidFill>
                    <a:schemeClr val="accent1">
                      <a:shade val="43000"/>
                    </a:schemeClr>
                  </a:solidFill>
                </a:ln>
                <a:solidFill>
                  <a:schemeClr val="accent1">
                    <a:lumMod val="50000"/>
                  </a:schemeClr>
                </a:solidFill>
                <a:uLnTx/>
                <a:uFillTx/>
                <a:latin typeface="+mj-lt"/>
                <a:ea typeface="+mj-ea"/>
                <a:cs typeface="+mj-cs"/>
              </a:rPr>
              <a:t> των ενηλίκων εκπαιδευομένων και η διευκόλυνση της διεργασίας της μάθησης με ενσυναίσθηση.</a:t>
            </a:r>
            <a:endParaRPr kumimoji="0" lang="el-GR" sz="20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9 - Εικόνα" descr="ekpaideytis 1.png"/>
          <p:cNvPicPr>
            <a:picLocks noChangeAspect="1"/>
          </p:cNvPicPr>
          <p:nvPr/>
        </p:nvPicPr>
        <p:blipFill>
          <a:blip r:embed="rId2" cstate="print"/>
          <a:stretch>
            <a:fillRect/>
          </a:stretch>
        </p:blipFill>
        <p:spPr>
          <a:xfrm>
            <a:off x="5724128" y="3861048"/>
            <a:ext cx="3046090" cy="2232248"/>
          </a:xfrm>
          <a:prstGeom prst="rect">
            <a:avLst/>
          </a:prstGeom>
        </p:spPr>
      </p:pic>
      <p:sp>
        <p:nvSpPr>
          <p:cNvPr id="11" name="1 - Τίτλος"/>
          <p:cNvSpPr txBox="1">
            <a:spLocks/>
          </p:cNvSpPr>
          <p:nvPr/>
        </p:nvSpPr>
        <p:spPr>
          <a:xfrm>
            <a:off x="251520" y="3789040"/>
            <a:ext cx="2376264" cy="2160240"/>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400" b="1" dirty="0">
                <a:ln w="6350">
                  <a:solidFill>
                    <a:schemeClr val="accent1">
                      <a:shade val="43000"/>
                    </a:schemeClr>
                  </a:solidFill>
                </a:ln>
                <a:solidFill>
                  <a:schemeClr val="accent1">
                    <a:lumMod val="50000"/>
                  </a:schemeClr>
                </a:solidFill>
                <a:latin typeface="+mj-lt"/>
                <a:ea typeface="+mj-ea"/>
                <a:cs typeface="+mj-cs"/>
              </a:rPr>
              <a:t>Προκειμένου να προωθηθεί η ιδέα για ισότιμη ένταξη των ομάδων αυτών:</a:t>
            </a:r>
            <a:endParaRPr kumimoji="0" lang="el-GR" sz="24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3" name="12 - Δεξιό βέλος"/>
          <p:cNvSpPr/>
          <p:nvPr/>
        </p:nvSpPr>
        <p:spPr>
          <a:xfrm>
            <a:off x="2987824" y="3645024"/>
            <a:ext cx="259228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Στην Αγορά Εργασίας</a:t>
            </a:r>
          </a:p>
        </p:txBody>
      </p:sp>
      <p:sp>
        <p:nvSpPr>
          <p:cNvPr id="14" name="13 - Δεξιό βέλος"/>
          <p:cNvSpPr/>
          <p:nvPr/>
        </p:nvSpPr>
        <p:spPr>
          <a:xfrm>
            <a:off x="2987824" y="5157192"/>
            <a:ext cx="259228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Στην Κοινωνία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aphicFrame>
        <p:nvGraphicFramePr>
          <p:cNvPr id="12" name="11 - Διάγραμμα"/>
          <p:cNvGraphicFramePr/>
          <p:nvPr/>
        </p:nvGraphicFramePr>
        <p:xfrm>
          <a:off x="2843808" y="1916832"/>
          <a:ext cx="532859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 - Τίτλος"/>
          <p:cNvSpPr txBox="1">
            <a:spLocks/>
          </p:cNvSpPr>
          <p:nvPr/>
        </p:nvSpPr>
        <p:spPr>
          <a:xfrm>
            <a:off x="4355976" y="2132856"/>
            <a:ext cx="1872208" cy="360040"/>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rPr>
              <a:t>Λέξεις</a:t>
            </a:r>
            <a:r>
              <a:rPr kumimoji="0" lang="el-GR" sz="2000" b="1" i="0" u="none" strike="noStrike" kern="1200" cap="none" spc="0" normalizeH="0" noProof="0" dirty="0">
                <a:ln w="6350">
                  <a:solidFill>
                    <a:schemeClr val="accent1">
                      <a:shade val="43000"/>
                    </a:schemeClr>
                  </a:solidFill>
                </a:ln>
                <a:solidFill>
                  <a:schemeClr val="accent1">
                    <a:lumMod val="50000"/>
                  </a:schemeClr>
                </a:solidFill>
                <a:uLnTx/>
                <a:uFillTx/>
                <a:latin typeface="+mj-lt"/>
                <a:ea typeface="+mj-ea"/>
                <a:cs typeface="+mj-cs"/>
              </a:rPr>
              <a:t> Κλειδιά</a:t>
            </a:r>
            <a:endParaRPr kumimoji="0" lang="el-GR" sz="20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pic>
        <p:nvPicPr>
          <p:cNvPr id="16" name="15 - Εικόνα" descr="ekpaideytis 2.png"/>
          <p:cNvPicPr>
            <a:picLocks noChangeAspect="1"/>
          </p:cNvPicPr>
          <p:nvPr/>
        </p:nvPicPr>
        <p:blipFill>
          <a:blip r:embed="rId8" cstate="print"/>
          <a:stretch>
            <a:fillRect/>
          </a:stretch>
        </p:blipFill>
        <p:spPr>
          <a:xfrm>
            <a:off x="6660232" y="980728"/>
            <a:ext cx="2272384" cy="1512168"/>
          </a:xfrm>
          <a:prstGeom prst="rect">
            <a:avLst/>
          </a:prstGeom>
        </p:spPr>
      </p:pic>
      <p:sp>
        <p:nvSpPr>
          <p:cNvPr id="17" name="1 - Τίτλος"/>
          <p:cNvSpPr txBox="1">
            <a:spLocks/>
          </p:cNvSpPr>
          <p:nvPr/>
        </p:nvSpPr>
        <p:spPr>
          <a:xfrm>
            <a:off x="323528" y="1196752"/>
            <a:ext cx="2376264" cy="1728192"/>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000" b="1" dirty="0">
                <a:ln w="6350">
                  <a:solidFill>
                    <a:schemeClr val="accent1">
                      <a:shade val="43000"/>
                    </a:schemeClr>
                  </a:solidFill>
                </a:ln>
                <a:solidFill>
                  <a:schemeClr val="accent1">
                    <a:lumMod val="50000"/>
                  </a:schemeClr>
                </a:solidFill>
                <a:latin typeface="+mj-lt"/>
                <a:ea typeface="+mj-ea"/>
                <a:cs typeface="+mj-cs"/>
              </a:rPr>
              <a:t>Οι δυσκολίες με τις οποίες έρχονται αντιμέτωποι οι εκπαιδευτές ενηλίκων</a:t>
            </a:r>
            <a:endParaRPr kumimoji="0" lang="el-GR" sz="20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8" name="17 - Ελλειψοειδής επεξήγηση"/>
          <p:cNvSpPr/>
          <p:nvPr/>
        </p:nvSpPr>
        <p:spPr>
          <a:xfrm>
            <a:off x="0" y="3068960"/>
            <a:ext cx="2448272" cy="1008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Προκαταλήψεις</a:t>
            </a:r>
          </a:p>
        </p:txBody>
      </p:sp>
      <p:sp>
        <p:nvSpPr>
          <p:cNvPr id="20" name="19 - Ελλειψοειδής επεξήγηση"/>
          <p:cNvSpPr/>
          <p:nvPr/>
        </p:nvSpPr>
        <p:spPr>
          <a:xfrm>
            <a:off x="323528" y="4293096"/>
            <a:ext cx="2016224" cy="7920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κουλτούρα</a:t>
            </a:r>
          </a:p>
        </p:txBody>
      </p:sp>
      <p:sp>
        <p:nvSpPr>
          <p:cNvPr id="21" name="20 - Ελλειψοειδής επεξήγηση"/>
          <p:cNvSpPr/>
          <p:nvPr/>
        </p:nvSpPr>
        <p:spPr>
          <a:xfrm>
            <a:off x="323528" y="5445224"/>
            <a:ext cx="2016224" cy="7920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Κοινωνικό υπόβαθρο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1115616" y="1196752"/>
            <a:ext cx="6696744"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Ευπαθείς Κοινωνικές Ομάδες</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graphicFrame>
        <p:nvGraphicFramePr>
          <p:cNvPr id="13" name="12 - Διάγραμμα"/>
          <p:cNvGraphicFramePr/>
          <p:nvPr/>
        </p:nvGraphicFramePr>
        <p:xfrm>
          <a:off x="251520" y="1844824"/>
          <a:ext cx="5688632"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18 - Εικόνα" descr="ekpaideytis3.png"/>
          <p:cNvPicPr>
            <a:picLocks noChangeAspect="1"/>
          </p:cNvPicPr>
          <p:nvPr/>
        </p:nvPicPr>
        <p:blipFill>
          <a:blip r:embed="rId8" cstate="print"/>
          <a:stretch>
            <a:fillRect/>
          </a:stretch>
        </p:blipFill>
        <p:spPr>
          <a:xfrm>
            <a:off x="6084168" y="3068960"/>
            <a:ext cx="2781688" cy="1648055"/>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251520" y="1196752"/>
            <a:ext cx="8568952"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Εκπαίδευση Ενηλίκων , Αλληλεπίδραση</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1" name="10 - Διάγραμμα ροής: Διάτρητη ταινία"/>
          <p:cNvSpPr/>
          <p:nvPr/>
        </p:nvSpPr>
        <p:spPr>
          <a:xfrm>
            <a:off x="2267744" y="3212976"/>
            <a:ext cx="1944216"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Σχολεία Δεύτερης Ευκαιρίας</a:t>
            </a:r>
          </a:p>
        </p:txBody>
      </p:sp>
      <p:sp>
        <p:nvSpPr>
          <p:cNvPr id="12" name="11 - Διάγραμμα ροής: Διάτρητη ταινία"/>
          <p:cNvSpPr/>
          <p:nvPr/>
        </p:nvSpPr>
        <p:spPr>
          <a:xfrm>
            <a:off x="2267744" y="1916832"/>
            <a:ext cx="1944216" cy="12241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Εσπερινά Λύκεια</a:t>
            </a:r>
          </a:p>
        </p:txBody>
      </p:sp>
      <p:sp>
        <p:nvSpPr>
          <p:cNvPr id="14" name="13 - Διάγραμμα ροής: Διάτρητη ταινία"/>
          <p:cNvSpPr/>
          <p:nvPr/>
        </p:nvSpPr>
        <p:spPr>
          <a:xfrm>
            <a:off x="2339752" y="5229200"/>
            <a:ext cx="1872208" cy="141277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Κέντρα Εκπαίδευσης Ενηλίκων</a:t>
            </a:r>
          </a:p>
        </p:txBody>
      </p:sp>
      <p:sp>
        <p:nvSpPr>
          <p:cNvPr id="15" name="14 - Διάγραμμα ροής: Διάτρητη ταινία"/>
          <p:cNvSpPr/>
          <p:nvPr/>
        </p:nvSpPr>
        <p:spPr>
          <a:xfrm>
            <a:off x="2339752" y="4221088"/>
            <a:ext cx="1872208" cy="11247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Ακαδημαϊκά Ιδρύματα</a:t>
            </a:r>
          </a:p>
        </p:txBody>
      </p:sp>
      <p:sp>
        <p:nvSpPr>
          <p:cNvPr id="16" name="15 - Δεξιό βέλος"/>
          <p:cNvSpPr/>
          <p:nvPr/>
        </p:nvSpPr>
        <p:spPr>
          <a:xfrm>
            <a:off x="0" y="1988840"/>
            <a:ext cx="17636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στερεότυπα</a:t>
            </a:r>
          </a:p>
        </p:txBody>
      </p:sp>
      <p:sp>
        <p:nvSpPr>
          <p:cNvPr id="18" name="17 - Οριζόντιος πάπυρος"/>
          <p:cNvSpPr/>
          <p:nvPr/>
        </p:nvSpPr>
        <p:spPr>
          <a:xfrm>
            <a:off x="7092280" y="1772816"/>
            <a:ext cx="1763688" cy="1152128"/>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700" b="1" dirty="0"/>
              <a:t>Αποτέλεσμα, Επιβράβευση</a:t>
            </a:r>
          </a:p>
        </p:txBody>
      </p:sp>
      <p:sp>
        <p:nvSpPr>
          <p:cNvPr id="20" name="19 - Δεξιό βέλος"/>
          <p:cNvSpPr/>
          <p:nvPr/>
        </p:nvSpPr>
        <p:spPr>
          <a:xfrm>
            <a:off x="0" y="2564904"/>
            <a:ext cx="197971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Προκαταλήψεις</a:t>
            </a:r>
          </a:p>
        </p:txBody>
      </p:sp>
      <p:sp>
        <p:nvSpPr>
          <p:cNvPr id="21" name="20 - Δεξιό βέλος"/>
          <p:cNvSpPr/>
          <p:nvPr/>
        </p:nvSpPr>
        <p:spPr>
          <a:xfrm>
            <a:off x="0" y="3212976"/>
            <a:ext cx="144016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κουλτούρα</a:t>
            </a:r>
          </a:p>
        </p:txBody>
      </p:sp>
      <p:sp>
        <p:nvSpPr>
          <p:cNvPr id="22" name="21 - Δεξιό βέλος"/>
          <p:cNvSpPr/>
          <p:nvPr/>
        </p:nvSpPr>
        <p:spPr>
          <a:xfrm>
            <a:off x="0" y="3861048"/>
            <a:ext cx="154766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στερεότυπα</a:t>
            </a:r>
          </a:p>
        </p:txBody>
      </p:sp>
      <p:sp>
        <p:nvSpPr>
          <p:cNvPr id="23" name="22 - Δεξιό βέλος"/>
          <p:cNvSpPr/>
          <p:nvPr/>
        </p:nvSpPr>
        <p:spPr>
          <a:xfrm>
            <a:off x="0" y="4437112"/>
            <a:ext cx="2232248"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Οικογενειακές</a:t>
            </a:r>
            <a:br>
              <a:rPr lang="el-GR" dirty="0"/>
            </a:br>
            <a:r>
              <a:rPr lang="el-GR" dirty="0"/>
              <a:t>επαγγελματικές υποχρεώσεις</a:t>
            </a:r>
          </a:p>
        </p:txBody>
      </p:sp>
      <p:sp>
        <p:nvSpPr>
          <p:cNvPr id="25" name="24 - Δεξιό βέλος"/>
          <p:cNvSpPr/>
          <p:nvPr/>
        </p:nvSpPr>
        <p:spPr>
          <a:xfrm>
            <a:off x="0" y="5805264"/>
            <a:ext cx="1368152" cy="1052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Βιοτικό επίπεδο</a:t>
            </a:r>
          </a:p>
        </p:txBody>
      </p:sp>
      <p:sp>
        <p:nvSpPr>
          <p:cNvPr id="26" name="25 - Ελλειψοειδής επεξήγηση"/>
          <p:cNvSpPr/>
          <p:nvPr/>
        </p:nvSpPr>
        <p:spPr>
          <a:xfrm>
            <a:off x="7884368" y="4365104"/>
            <a:ext cx="1259632" cy="576064"/>
          </a:xfrm>
          <a:prstGeom prst="wedgeEllipseCallout">
            <a:avLst>
              <a:gd name="adj1" fmla="val -6261"/>
              <a:gd name="adj2" fmla="val 67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φόβος</a:t>
            </a:r>
          </a:p>
        </p:txBody>
      </p:sp>
      <p:sp>
        <p:nvSpPr>
          <p:cNvPr id="27" name="26 - Κεραυνός"/>
          <p:cNvSpPr/>
          <p:nvPr/>
        </p:nvSpPr>
        <p:spPr>
          <a:xfrm>
            <a:off x="4355976" y="3645024"/>
            <a:ext cx="2736304" cy="93610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700" b="1" dirty="0">
                <a:solidFill>
                  <a:schemeClr val="bg1"/>
                </a:solidFill>
              </a:rPr>
              <a:t>αλληλεπίδραση</a:t>
            </a:r>
          </a:p>
        </p:txBody>
      </p:sp>
      <p:sp>
        <p:nvSpPr>
          <p:cNvPr id="28" name="27 - Γελαστό πρόσωπο"/>
          <p:cNvSpPr/>
          <p:nvPr/>
        </p:nvSpPr>
        <p:spPr>
          <a:xfrm>
            <a:off x="4572000" y="1772816"/>
            <a:ext cx="2088232" cy="1656184"/>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Εκπαιδευτής Ενηλίκων</a:t>
            </a:r>
          </a:p>
        </p:txBody>
      </p:sp>
      <p:sp>
        <p:nvSpPr>
          <p:cNvPr id="29" name="28 - Γελαστό πρόσωπο"/>
          <p:cNvSpPr/>
          <p:nvPr/>
        </p:nvSpPr>
        <p:spPr>
          <a:xfrm>
            <a:off x="4211960" y="5733256"/>
            <a:ext cx="1800200" cy="936104"/>
          </a:xfrm>
          <a:prstGeom prst="smileyFac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κακοποιημένη γυναίκα</a:t>
            </a:r>
          </a:p>
        </p:txBody>
      </p:sp>
      <p:sp>
        <p:nvSpPr>
          <p:cNvPr id="33" name="32 - Γελαστό πρόσωπο"/>
          <p:cNvSpPr/>
          <p:nvPr/>
        </p:nvSpPr>
        <p:spPr>
          <a:xfrm>
            <a:off x="5724128" y="5805264"/>
            <a:ext cx="1440160" cy="720080"/>
          </a:xfrm>
          <a:prstGeom prst="smileyFac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έγκλειστος</a:t>
            </a:r>
          </a:p>
        </p:txBody>
      </p:sp>
      <p:sp>
        <p:nvSpPr>
          <p:cNvPr id="34" name="33 - Γελαστό πρόσωπο"/>
          <p:cNvSpPr/>
          <p:nvPr/>
        </p:nvSpPr>
        <p:spPr>
          <a:xfrm>
            <a:off x="7020272" y="5805264"/>
            <a:ext cx="1656184" cy="720080"/>
          </a:xfrm>
          <a:prstGeom prst="smileyFac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πρόσφυγας</a:t>
            </a:r>
          </a:p>
        </p:txBody>
      </p:sp>
      <p:sp>
        <p:nvSpPr>
          <p:cNvPr id="35" name="34 - Γελαστό πρόσωπο"/>
          <p:cNvSpPr/>
          <p:nvPr/>
        </p:nvSpPr>
        <p:spPr>
          <a:xfrm>
            <a:off x="7164288" y="5229200"/>
            <a:ext cx="1656184" cy="720080"/>
          </a:xfrm>
          <a:prstGeom prst="smileyFac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μετανάστης</a:t>
            </a:r>
          </a:p>
        </p:txBody>
      </p:sp>
      <p:sp>
        <p:nvSpPr>
          <p:cNvPr id="36" name="35 - Ελλειψοειδής επεξήγηση"/>
          <p:cNvSpPr/>
          <p:nvPr/>
        </p:nvSpPr>
        <p:spPr>
          <a:xfrm>
            <a:off x="6444208" y="4725144"/>
            <a:ext cx="1296144" cy="504056"/>
          </a:xfrm>
          <a:prstGeom prst="wedgeEllipseCallout">
            <a:avLst>
              <a:gd name="adj1" fmla="val -6261"/>
              <a:gd name="adj2" fmla="val 67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άγχος</a:t>
            </a:r>
          </a:p>
        </p:txBody>
      </p:sp>
      <p:sp>
        <p:nvSpPr>
          <p:cNvPr id="37" name="36 - Ελλειψοειδής επεξήγηση"/>
          <p:cNvSpPr/>
          <p:nvPr/>
        </p:nvSpPr>
        <p:spPr>
          <a:xfrm>
            <a:off x="4283968" y="5013176"/>
            <a:ext cx="2160240" cy="504056"/>
          </a:xfrm>
          <a:prstGeom prst="wedgeEllipseCallout">
            <a:avLst>
              <a:gd name="adj1" fmla="val -6261"/>
              <a:gd name="adj2" fmla="val 67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απομάθηση</a:t>
            </a:r>
          </a:p>
        </p:txBody>
      </p:sp>
      <p:sp>
        <p:nvSpPr>
          <p:cNvPr id="38" name="37 - Ελλειψοειδής επεξήγηση"/>
          <p:cNvSpPr/>
          <p:nvPr/>
        </p:nvSpPr>
        <p:spPr>
          <a:xfrm>
            <a:off x="6588224" y="3573016"/>
            <a:ext cx="2051720" cy="648072"/>
          </a:xfrm>
          <a:prstGeom prst="wedgeEllipseCallout">
            <a:avLst>
              <a:gd name="adj1" fmla="val -6261"/>
              <a:gd name="adj2" fmla="val 67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Μηχανισμοί άμυνας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323528" y="1268760"/>
            <a:ext cx="8568952"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Προσδοκώμενοι Στόχοι Ενηλίκων Εκπαιδευομένων</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graphicFrame>
        <p:nvGraphicFramePr>
          <p:cNvPr id="31" name="30 - Διάγραμμα"/>
          <p:cNvGraphicFramePr/>
          <p:nvPr/>
        </p:nvGraphicFramePr>
        <p:xfrm>
          <a:off x="323528" y="2060848"/>
          <a:ext cx="4488160" cy="38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31 - Εικόνα" descr="ekpaideytis4.png"/>
          <p:cNvPicPr>
            <a:picLocks noChangeAspect="1"/>
          </p:cNvPicPr>
          <p:nvPr/>
        </p:nvPicPr>
        <p:blipFill>
          <a:blip r:embed="rId8" cstate="print"/>
          <a:stretch>
            <a:fillRect/>
          </a:stretch>
        </p:blipFill>
        <p:spPr>
          <a:xfrm>
            <a:off x="5652120" y="2060848"/>
            <a:ext cx="2934110" cy="1562318"/>
          </a:xfrm>
          <a:prstGeom prst="rect">
            <a:avLst/>
          </a:prstGeom>
        </p:spPr>
      </p:pic>
      <p:sp>
        <p:nvSpPr>
          <p:cNvPr id="39" name="38 - Αστέρι 7 ακτινών"/>
          <p:cNvSpPr/>
          <p:nvPr/>
        </p:nvSpPr>
        <p:spPr>
          <a:xfrm>
            <a:off x="5292080" y="4437112"/>
            <a:ext cx="2736304" cy="93610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απόκτησης </a:t>
            </a:r>
            <a:r>
              <a:rPr lang="el-GR" b="1" dirty="0"/>
              <a:t>κύρους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251520" y="2924944"/>
            <a:ext cx="4608512" cy="86409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ctr">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Χαρακτηριστικά Ενηλίκων Εκπαιδευομένων</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41" name="40 - Διάγραμμα ροής: Αρχή/τέλος εργασίας"/>
          <p:cNvSpPr/>
          <p:nvPr/>
        </p:nvSpPr>
        <p:spPr>
          <a:xfrm>
            <a:off x="323528" y="4005064"/>
            <a:ext cx="2736304" cy="648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Εμπειρικό υπόβαθρο Εκπαιδευομένων</a:t>
            </a:r>
          </a:p>
        </p:txBody>
      </p:sp>
      <p:sp>
        <p:nvSpPr>
          <p:cNvPr id="11" name="10 - Διάγραμμα ροής: Αρχή/τέλος εργασίας"/>
          <p:cNvSpPr/>
          <p:nvPr/>
        </p:nvSpPr>
        <p:spPr>
          <a:xfrm>
            <a:off x="323528" y="5877272"/>
            <a:ext cx="2808312" cy="648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Τάσεις ενηλίκων για ενεργητική συμμετοχή</a:t>
            </a:r>
          </a:p>
        </p:txBody>
      </p:sp>
      <p:sp>
        <p:nvSpPr>
          <p:cNvPr id="12" name="11 - Διάγραμμα ροής: Αρχή/τέλος εργασίας"/>
          <p:cNvSpPr/>
          <p:nvPr/>
        </p:nvSpPr>
        <p:spPr>
          <a:xfrm>
            <a:off x="179512" y="4869160"/>
            <a:ext cx="3059832"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Αποκρυσταλλωμένοι τρόποι μάθησης</a:t>
            </a:r>
          </a:p>
        </p:txBody>
      </p:sp>
      <p:pic>
        <p:nvPicPr>
          <p:cNvPr id="14" name="13 - Εικόνα" descr="ekpaideytis7.png"/>
          <p:cNvPicPr>
            <a:picLocks noChangeAspect="1"/>
          </p:cNvPicPr>
          <p:nvPr/>
        </p:nvPicPr>
        <p:blipFill>
          <a:blip r:embed="rId3" cstate="print"/>
          <a:stretch>
            <a:fillRect/>
          </a:stretch>
        </p:blipFill>
        <p:spPr>
          <a:xfrm>
            <a:off x="395536" y="980728"/>
            <a:ext cx="8353762" cy="1440160"/>
          </a:xfrm>
          <a:prstGeom prst="rect">
            <a:avLst/>
          </a:prstGeom>
        </p:spPr>
      </p:pic>
      <p:sp>
        <p:nvSpPr>
          <p:cNvPr id="15" name="1 - Τίτλος"/>
          <p:cNvSpPr txBox="1">
            <a:spLocks/>
          </p:cNvSpPr>
          <p:nvPr/>
        </p:nvSpPr>
        <p:spPr>
          <a:xfrm>
            <a:off x="5220072" y="2924944"/>
            <a:ext cx="3744416" cy="86409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ctr">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Εμπόδια στη μάθηση</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sp>
        <p:nvSpPr>
          <p:cNvPr id="16" name="15 - Διάγραμμα ροής: Αρχή/τέλος εργασίας"/>
          <p:cNvSpPr/>
          <p:nvPr/>
        </p:nvSpPr>
        <p:spPr>
          <a:xfrm>
            <a:off x="5220072" y="4005064"/>
            <a:ext cx="3456384" cy="504056"/>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Οι προϋπάρχουσες γνώσεις</a:t>
            </a:r>
          </a:p>
        </p:txBody>
      </p:sp>
      <p:sp>
        <p:nvSpPr>
          <p:cNvPr id="18" name="17 - Διάγραμμα ροής: Αρχή/τέλος εργασίας"/>
          <p:cNvSpPr/>
          <p:nvPr/>
        </p:nvSpPr>
        <p:spPr>
          <a:xfrm>
            <a:off x="5148064" y="4869160"/>
            <a:ext cx="3240360" cy="504056"/>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Ψυχολογικοί παράγοντες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179512" y="1196752"/>
            <a:ext cx="4392488" cy="1008112"/>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ctr">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Προϋποθέσεις αποτελεσματικής μάθησης</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pic>
        <p:nvPicPr>
          <p:cNvPr id="19" name="18 - Εικόνα" descr="ekpaideytis8.png"/>
          <p:cNvPicPr>
            <a:picLocks noChangeAspect="1"/>
          </p:cNvPicPr>
          <p:nvPr/>
        </p:nvPicPr>
        <p:blipFill>
          <a:blip r:embed="rId3" cstate="print"/>
          <a:stretch>
            <a:fillRect/>
          </a:stretch>
        </p:blipFill>
        <p:spPr>
          <a:xfrm>
            <a:off x="4644008" y="980728"/>
            <a:ext cx="4248472" cy="1224136"/>
          </a:xfrm>
          <a:prstGeom prst="rect">
            <a:avLst/>
          </a:prstGeom>
          <a:ln>
            <a:solidFill>
              <a:schemeClr val="bg2">
                <a:lumMod val="90000"/>
              </a:schemeClr>
            </a:solidFill>
          </a:ln>
        </p:spPr>
      </p:pic>
      <p:graphicFrame>
        <p:nvGraphicFramePr>
          <p:cNvPr id="20" name="19 - Διάγραμμα"/>
          <p:cNvGraphicFramePr/>
          <p:nvPr/>
        </p:nvGraphicFramePr>
        <p:xfrm>
          <a:off x="179512" y="2276872"/>
          <a:ext cx="7272808"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20 - Πλακίδιο"/>
          <p:cNvSpPr/>
          <p:nvPr/>
        </p:nvSpPr>
        <p:spPr>
          <a:xfrm>
            <a:off x="6084168" y="4797152"/>
            <a:ext cx="2844824" cy="158417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Ενθαρρύνεται σταδιακά η ενεργητική συμμετοχή στην εκπαιδευτική διαδικασία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251520" y="188640"/>
            <a:ext cx="8640960" cy="675456"/>
          </a:xfrm>
          <a:prstGeom prst="rect">
            <a:avLst/>
          </a:prstGeom>
        </p:spPr>
        <p:style>
          <a:lnRef idx="0">
            <a:schemeClr val="accent2"/>
          </a:lnRef>
          <a:fillRef idx="3">
            <a:schemeClr val="accent2"/>
          </a:fillRef>
          <a:effectRef idx="3">
            <a:schemeClr val="accent2"/>
          </a:effectRef>
          <a:fontRef idx="minor">
            <a:schemeClr val="lt1"/>
          </a:fontRef>
        </p:style>
        <p:txBody>
          <a:bodyPr vert="horz" anchor="b">
            <a:normAutofit fontScale="7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rPr>
              <a:t>«Ο ρόλος του Εκπαιδευτή Ενηλίκων σε Επιμορφωτικά Προγράμματα για Ευπαθείς Κοινωνικές Ομάδες: Προκλήσεις και Διδακτικής».</a:t>
            </a:r>
            <a:endParaRPr kumimoji="0" lang="el-GR" sz="2800" b="0" i="0" u="none" strike="noStrike" kern="1200" cap="none" spc="0" normalizeH="0" baseline="0" noProof="0" dirty="0">
              <a:ln w="6350">
                <a:solidFill>
                  <a:schemeClr val="accent1">
                    <a:shade val="43000"/>
                  </a:schemeClr>
                </a:solidFill>
              </a:ln>
              <a:solidFill>
                <a:schemeClr val="tx2">
                  <a:lumMod val="10000"/>
                </a:schemeClr>
              </a:solidFill>
              <a:effectLst>
                <a:outerShdw blurRad="26000" dist="26000" dir="14500000" algn="tl" rotWithShape="0">
                  <a:srgbClr val="000000">
                    <a:alpha val="40000"/>
                  </a:srgbClr>
                </a:outerShdw>
              </a:effectLst>
              <a:uLnTx/>
              <a:uFillTx/>
              <a:latin typeface="+mn-lt"/>
              <a:ea typeface="+mn-ea"/>
              <a:cs typeface="+mn-cs"/>
            </a:endParaRPr>
          </a:p>
        </p:txBody>
      </p:sp>
      <p:sp>
        <p:nvSpPr>
          <p:cNvPr id="1026" name="AutoShape 2"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εκπαιδευτής ενηλί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1 - Τίτλος"/>
          <p:cNvSpPr txBox="1">
            <a:spLocks/>
          </p:cNvSpPr>
          <p:nvPr/>
        </p:nvSpPr>
        <p:spPr>
          <a:xfrm>
            <a:off x="179512" y="1268760"/>
            <a:ext cx="5688632" cy="504056"/>
          </a:xfrm>
          <a:prstGeom prst="rect">
            <a:avLst/>
          </a:prstGeom>
          <a:solidFill>
            <a:schemeClr val="accent2">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horz" anchor="b">
            <a:noAutofit/>
          </a:bodyPr>
          <a:lstStyle/>
          <a:p>
            <a:pPr marR="0" lvl="0" algn="ctr" defTabSz="914400" rtl="0" eaLnBrk="1" fontAlgn="auto" latinLnBrk="0" hangingPunct="1">
              <a:lnSpc>
                <a:spcPct val="100000"/>
              </a:lnSpc>
              <a:spcBef>
                <a:spcPct val="0"/>
              </a:spcBef>
              <a:spcAft>
                <a:spcPts val="0"/>
              </a:spcAft>
              <a:buClrTx/>
              <a:buSzTx/>
              <a:buFontTx/>
              <a:buNone/>
              <a:tabLst/>
              <a:defRPr/>
            </a:pPr>
            <a:r>
              <a:rPr lang="el-GR" sz="2800" b="1" noProof="0" dirty="0">
                <a:ln w="6350">
                  <a:solidFill>
                    <a:schemeClr val="accent1">
                      <a:shade val="43000"/>
                    </a:schemeClr>
                  </a:solidFill>
                </a:ln>
                <a:solidFill>
                  <a:schemeClr val="accent1">
                    <a:lumMod val="50000"/>
                  </a:schemeClr>
                </a:solidFill>
                <a:latin typeface="+mj-lt"/>
                <a:ea typeface="+mj-ea"/>
                <a:cs typeface="+mj-cs"/>
              </a:rPr>
              <a:t>Διδακτικά Σενάρια</a:t>
            </a:r>
            <a:endParaRPr kumimoji="0" lang="el-GR" sz="2800" b="0" i="0" u="none" strike="noStrike" kern="1200" cap="none" spc="0" normalizeH="0" baseline="0" noProof="0" dirty="0">
              <a:ln w="6350">
                <a:solidFill>
                  <a:schemeClr val="accent1">
                    <a:shade val="43000"/>
                  </a:schemeClr>
                </a:solidFill>
              </a:ln>
              <a:solidFill>
                <a:schemeClr val="accent1">
                  <a:lumMod val="50000"/>
                </a:schemeClr>
              </a:solidFill>
              <a:uLnTx/>
              <a:uFillTx/>
              <a:latin typeface="+mj-lt"/>
              <a:ea typeface="+mj-ea"/>
              <a:cs typeface="+mj-cs"/>
            </a:endParaRPr>
          </a:p>
        </p:txBody>
      </p:sp>
      <p:graphicFrame>
        <p:nvGraphicFramePr>
          <p:cNvPr id="15" name="14 - Διάγραμμα"/>
          <p:cNvGraphicFramePr/>
          <p:nvPr/>
        </p:nvGraphicFramePr>
        <p:xfrm>
          <a:off x="179512" y="1988840"/>
          <a:ext cx="561662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15 - Εικόνα" descr="ekpaideytisA.png"/>
          <p:cNvPicPr>
            <a:picLocks noChangeAspect="1"/>
          </p:cNvPicPr>
          <p:nvPr/>
        </p:nvPicPr>
        <p:blipFill>
          <a:blip r:embed="rId8" cstate="print"/>
          <a:stretch>
            <a:fillRect/>
          </a:stretch>
        </p:blipFill>
        <p:spPr>
          <a:xfrm>
            <a:off x="5940152" y="2348880"/>
            <a:ext cx="2987824" cy="239979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Προσαρμοσμένος 2">
      <a:dk1>
        <a:sysClr val="windowText" lastClr="000000"/>
      </a:dk1>
      <a:lt1>
        <a:sysClr val="window" lastClr="FFFFFF"/>
      </a:lt1>
      <a:dk2>
        <a:srgbClr val="D7D9C1"/>
      </a:dk2>
      <a:lt2>
        <a:srgbClr val="AAC7AC"/>
      </a:lt2>
      <a:accent1>
        <a:srgbClr val="527D55"/>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329</TotalTime>
  <Words>989</Words>
  <Application>Microsoft Office PowerPoint</Application>
  <PresentationFormat>Προβολή στην οθόνη (4:3)</PresentationFormat>
  <Paragraphs>155</Paragraphs>
  <Slides>15</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Verdana</vt:lpstr>
      <vt:lpstr>Wingdings 2</vt:lpstr>
      <vt:lpstr>Ζωντάνια</vt:lpstr>
      <vt:lpstr>«Ο ρόλος του Εκπαιδευτή Ενηλίκων σε Επιμορφωτικά Προγράμματα για Ευπαθείς Κοινωνικές Ομάδες».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ρόλος του Εκπαιδευτή Ενηλίκων σε Επιμορφωτικά Προγράμματα για Ευπαθείς Κοινωνικές Ομάδες: Προκλήσεις και Διδακτικής».</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ρόλος του Εκπαιδευτή Ενηλίκων σε Επιμορφωτικά Προγράμματα για Ευπαθείς Κοινωνικές Ομάδες: Προκλήσεις και Προσεγγίσεις Διδακτικής». </dc:title>
  <dc:creator>Tsampikos</dc:creator>
  <cp:lastModifiedBy>Γεώργιος Φραγκούλης</cp:lastModifiedBy>
  <cp:revision>47</cp:revision>
  <dcterms:created xsi:type="dcterms:W3CDTF">2020-01-11T18:28:51Z</dcterms:created>
  <dcterms:modified xsi:type="dcterms:W3CDTF">2024-01-23T16:21:31Z</dcterms:modified>
</cp:coreProperties>
</file>