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256" r:id="rId3"/>
    <p:sldId id="487" r:id="rId4"/>
    <p:sldId id="509" r:id="rId5"/>
    <p:sldId id="488" r:id="rId6"/>
    <p:sldId id="641" r:id="rId7"/>
    <p:sldId id="637" r:id="rId8"/>
    <p:sldId id="644" r:id="rId9"/>
    <p:sldId id="642" r:id="rId10"/>
    <p:sldId id="638" r:id="rId11"/>
    <p:sldId id="643" r:id="rId12"/>
    <p:sldId id="639" r:id="rId13"/>
    <p:sldId id="640" r:id="rId14"/>
    <p:sldId id="623" r:id="rId15"/>
    <p:sldId id="521" r:id="rId16"/>
    <p:sldId id="624" r:id="rId17"/>
    <p:sldId id="626" r:id="rId18"/>
    <p:sldId id="625" r:id="rId19"/>
    <p:sldId id="627" r:id="rId20"/>
    <p:sldId id="628" r:id="rId21"/>
    <p:sldId id="629" r:id="rId22"/>
    <p:sldId id="630" r:id="rId23"/>
    <p:sldId id="631" r:id="rId24"/>
    <p:sldId id="632" r:id="rId25"/>
    <p:sldId id="633" r:id="rId26"/>
    <p:sldId id="634" r:id="rId27"/>
    <p:sldId id="269" r:id="rId28"/>
    <p:sldId id="635" r:id="rId29"/>
    <p:sldId id="508" r:id="rId30"/>
    <p:sldId id="636" r:id="rId3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103652-9BB5-4C02-8401-7A87DEF12AE1}" type="datetimeFigureOut">
              <a:rPr lang="el-GR" smtClean="0"/>
              <a:t>1/3/2025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2A1F5-C4D7-49A9-9542-F19913132FC4}" type="slidenum">
              <a:rPr lang="el-GR" smtClean="0"/>
              <a:t>‹#›</a:t>
            </a:fld>
            <a:endParaRPr lang="el-GR"/>
          </a:p>
        </p:txBody>
      </p:sp>
    </p:spTree>
    <p:extLst>
      <p:ext uri="{BB962C8B-B14F-4D97-AF65-F5344CB8AC3E}">
        <p14:creationId xmlns:p14="http://schemas.microsoft.com/office/powerpoint/2010/main" val="2403661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4BAD39AB-7C4F-9EFC-1B27-68370270E5F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63D5892-C2C5-44E0-A7C7-63F996853711}" type="slidenum">
              <a:rPr kumimoji="1" lang="el-GR" altLang="el-GR" sz="1200" b="0" i="0" u="none" strike="noStrike" kern="1200" cap="none" spc="0" normalizeH="0" baseline="0" noProof="0" smtClean="0">
                <a:ln>
                  <a:noFill/>
                </a:ln>
                <a:solidFill>
                  <a:srgbClr val="808080"/>
                </a:solidFill>
                <a:effectLst/>
                <a:uLnTx/>
                <a:uFillTx/>
                <a:latin typeface="Century Gothic" panose="020B0502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1" lang="el-GR" altLang="el-GR" sz="1200" b="0" i="0" u="none" strike="noStrike" kern="1200" cap="none" spc="0" normalizeH="0" baseline="0" noProof="0">
              <a:ln>
                <a:noFill/>
              </a:ln>
              <a:solidFill>
                <a:srgbClr val="808080"/>
              </a:solidFill>
              <a:effectLst/>
              <a:uLnTx/>
              <a:uFillTx/>
              <a:latin typeface="Century Gothic" panose="020B0502020202020204" pitchFamily="34" charset="0"/>
              <a:ea typeface="+mn-ea"/>
              <a:cs typeface="+mn-cs"/>
            </a:endParaRPr>
          </a:p>
        </p:txBody>
      </p:sp>
      <p:sp>
        <p:nvSpPr>
          <p:cNvPr id="7171" name="Rectangle 2">
            <a:extLst>
              <a:ext uri="{FF2B5EF4-FFF2-40B4-BE49-F238E27FC236}">
                <a16:creationId xmlns:a16="http://schemas.microsoft.com/office/drawing/2014/main" id="{EF5FC9AC-55A7-585A-06A2-C5517D80A6AE}"/>
              </a:ext>
            </a:extLst>
          </p:cNvPr>
          <p:cNvSpPr>
            <a:spLocks noChangeArrowheads="1" noTextEdit="1"/>
          </p:cNvSpPr>
          <p:nvPr>
            <p:ph type="sldImg"/>
          </p:nvPr>
        </p:nvSpPr>
        <p:spPr>
          <a:ln/>
        </p:spPr>
      </p:sp>
      <p:sp>
        <p:nvSpPr>
          <p:cNvPr id="7172" name="Rectangle 3">
            <a:extLst>
              <a:ext uri="{FF2B5EF4-FFF2-40B4-BE49-F238E27FC236}">
                <a16:creationId xmlns:a16="http://schemas.microsoft.com/office/drawing/2014/main" id="{0C72F7E3-C9CC-3021-0917-E3C28348190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31CD0C76-0141-4770-0DA5-8D61885FCD9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C959E9E-9FA7-434C-8C8D-1DC066E4C36B}" type="slidenum">
              <a:rPr kumimoji="1" lang="el-GR" altLang="el-GR" sz="1200" b="0" i="0" u="none" strike="noStrike" kern="1200" cap="none" spc="0" normalizeH="0" baseline="0" noProof="0" smtClean="0">
                <a:ln>
                  <a:noFill/>
                </a:ln>
                <a:solidFill>
                  <a:srgbClr val="808080"/>
                </a:solidFill>
                <a:effectLst/>
                <a:uLnTx/>
                <a:uFillTx/>
                <a:latin typeface="Century Gothic" panose="020B0502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1" lang="el-GR" altLang="el-GR" sz="1200" b="0" i="0" u="none" strike="noStrike" kern="1200" cap="none" spc="0" normalizeH="0" baseline="0" noProof="0">
              <a:ln>
                <a:noFill/>
              </a:ln>
              <a:solidFill>
                <a:srgbClr val="808080"/>
              </a:solidFill>
              <a:effectLst/>
              <a:uLnTx/>
              <a:uFillTx/>
              <a:latin typeface="Century Gothic" panose="020B0502020202020204" pitchFamily="34" charset="0"/>
              <a:ea typeface="+mn-ea"/>
              <a:cs typeface="+mn-cs"/>
            </a:endParaRPr>
          </a:p>
        </p:txBody>
      </p:sp>
      <p:sp>
        <p:nvSpPr>
          <p:cNvPr id="10243" name="Rectangle 2">
            <a:extLst>
              <a:ext uri="{FF2B5EF4-FFF2-40B4-BE49-F238E27FC236}">
                <a16:creationId xmlns:a16="http://schemas.microsoft.com/office/drawing/2014/main" id="{410A13BC-52E7-159C-5AA6-1DC3CE7B11E9}"/>
              </a:ext>
            </a:extLst>
          </p:cNvPr>
          <p:cNvSpPr>
            <a:spLocks noChangeArrowheads="1" noTextEdit="1"/>
          </p:cNvSpPr>
          <p:nvPr>
            <p:ph type="sldImg"/>
          </p:nvPr>
        </p:nvSpPr>
        <p:spPr>
          <a:ln/>
        </p:spPr>
      </p:sp>
      <p:sp>
        <p:nvSpPr>
          <p:cNvPr id="10244" name="Rectangle 3">
            <a:extLst>
              <a:ext uri="{FF2B5EF4-FFF2-40B4-BE49-F238E27FC236}">
                <a16:creationId xmlns:a16="http://schemas.microsoft.com/office/drawing/2014/main" id="{96D1A1FB-6BAF-E0C5-9C80-92EE8D8CD8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DED15BD-3261-3A9F-87F5-E21CEEB2496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2549BE-34C3-4799-9061-D1E55566AC0F}" type="slidenum">
              <a:rPr kumimoji="1" lang="el-GR" altLang="el-GR" sz="1200" b="0" i="0" u="none" strike="noStrike" kern="1200" cap="none" spc="0" normalizeH="0" baseline="0" noProof="0" smtClean="0">
                <a:ln>
                  <a:noFill/>
                </a:ln>
                <a:solidFill>
                  <a:srgbClr val="808080"/>
                </a:solidFill>
                <a:effectLst/>
                <a:uLnTx/>
                <a:uFillTx/>
                <a:latin typeface="Century Gothic" panose="020B0502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1" lang="el-GR" altLang="el-GR" sz="1200" b="0" i="0" u="none" strike="noStrike" kern="1200" cap="none" spc="0" normalizeH="0" baseline="0" noProof="0">
              <a:ln>
                <a:noFill/>
              </a:ln>
              <a:solidFill>
                <a:srgbClr val="808080"/>
              </a:solidFill>
              <a:effectLst/>
              <a:uLnTx/>
              <a:uFillTx/>
              <a:latin typeface="Century Gothic" panose="020B0502020202020204" pitchFamily="34" charset="0"/>
              <a:ea typeface="+mn-ea"/>
              <a:cs typeface="+mn-cs"/>
            </a:endParaRPr>
          </a:p>
        </p:txBody>
      </p:sp>
      <p:sp>
        <p:nvSpPr>
          <p:cNvPr id="33795" name="Rectangle 2">
            <a:extLst>
              <a:ext uri="{FF2B5EF4-FFF2-40B4-BE49-F238E27FC236}">
                <a16:creationId xmlns:a16="http://schemas.microsoft.com/office/drawing/2014/main" id="{BFE1539C-66C3-29A4-C9A7-0E28BF23451D}"/>
              </a:ext>
            </a:extLst>
          </p:cNvPr>
          <p:cNvSpPr>
            <a:spLocks noChangeArrowheads="1" noTextEdit="1"/>
          </p:cNvSpPr>
          <p:nvPr>
            <p:ph type="sldImg"/>
          </p:nvPr>
        </p:nvSpPr>
        <p:spPr>
          <a:ln/>
        </p:spPr>
      </p:sp>
      <p:sp>
        <p:nvSpPr>
          <p:cNvPr id="33796" name="Rectangle 3">
            <a:extLst>
              <a:ext uri="{FF2B5EF4-FFF2-40B4-BE49-F238E27FC236}">
                <a16:creationId xmlns:a16="http://schemas.microsoft.com/office/drawing/2014/main" id="{024BD93E-4369-EA81-2D15-7EDB1F78A74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B12FBB-B2E7-758C-1E9F-CA827FC63A4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775C41C-72AC-7003-4698-E6C6870F55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CE8851-E070-7E03-FB14-BB1407254B7A}"/>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5" name="Θέση υποσέλιδου 4">
            <a:extLst>
              <a:ext uri="{FF2B5EF4-FFF2-40B4-BE49-F238E27FC236}">
                <a16:creationId xmlns:a16="http://schemas.microsoft.com/office/drawing/2014/main" id="{61D9F845-8C97-4F7D-556E-2D28713149A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D47F7EF-F7AF-DDB7-24BD-396B02E659C4}"/>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470299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CC7CD5-3013-863D-E229-A63522F6132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A4C14E8-42DD-06C5-2117-B34C04A5B38D}"/>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C83B62F-DAA2-859B-D47E-5EB2104D83D6}"/>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5" name="Θέση υποσέλιδου 4">
            <a:extLst>
              <a:ext uri="{FF2B5EF4-FFF2-40B4-BE49-F238E27FC236}">
                <a16:creationId xmlns:a16="http://schemas.microsoft.com/office/drawing/2014/main" id="{F9E9A455-1868-712E-E155-A673BFF28B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DEEAF8-EDE5-8529-D813-3A5052A243D1}"/>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1710196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179011D-BD60-1815-F2EB-397567F110CC}"/>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7A14322-801F-3F52-691D-395C9E9BAFC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14A5C09-9790-5368-A41F-2735BC783B02}"/>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5" name="Θέση υποσέλιδου 4">
            <a:extLst>
              <a:ext uri="{FF2B5EF4-FFF2-40B4-BE49-F238E27FC236}">
                <a16:creationId xmlns:a16="http://schemas.microsoft.com/office/drawing/2014/main" id="{159E4156-E3E1-38D1-6420-328A017FB4D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FBF20B4-2DBB-2CF6-9E63-13FA64BEC2F0}"/>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4110599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Διαφάνεια τίτλου">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0F32D0AE-5A77-4360-C167-2D9AE2F77C3F}"/>
              </a:ext>
            </a:extLst>
          </p:cNvPr>
          <p:cNvGrpSpPr>
            <a:grpSpLocks/>
          </p:cNvGrpSpPr>
          <p:nvPr/>
        </p:nvGrpSpPr>
        <p:grpSpPr bwMode="auto">
          <a:xfrm>
            <a:off x="4234" y="4267200"/>
            <a:ext cx="12187767" cy="2590800"/>
            <a:chOff x="2" y="2688"/>
            <a:chExt cx="5758" cy="1632"/>
          </a:xfrm>
        </p:grpSpPr>
        <p:sp>
          <p:nvSpPr>
            <p:cNvPr id="3" name="Freeform 3">
              <a:extLst>
                <a:ext uri="{FF2B5EF4-FFF2-40B4-BE49-F238E27FC236}">
                  <a16:creationId xmlns:a16="http://schemas.microsoft.com/office/drawing/2014/main" id="{8D51786A-6769-27A4-F65F-C522EF1882A4}"/>
                </a:ext>
              </a:extLst>
            </p:cNvPr>
            <p:cNvSpPr>
              <a:spLocks/>
            </p:cNvSpPr>
            <p:nvPr/>
          </p:nvSpPr>
          <p:spPr bwMode="hidden">
            <a:xfrm>
              <a:off x="2" y="2688"/>
              <a:ext cx="5758" cy="1632"/>
            </a:xfrm>
            <a:custGeom>
              <a:avLst/>
              <a:gdLst>
                <a:gd name="T0" fmla="*/ 5812 w 5740"/>
                <a:gd name="T1" fmla="*/ 88 h 4316"/>
                <a:gd name="T2" fmla="*/ 0 w 5740"/>
                <a:gd name="T3" fmla="*/ 88 h 4316"/>
                <a:gd name="T4" fmla="*/ 0 w 5740"/>
                <a:gd name="T5" fmla="*/ 0 h 4316"/>
                <a:gd name="T6" fmla="*/ 5812 w 5740"/>
                <a:gd name="T7" fmla="*/ 0 h 4316"/>
                <a:gd name="T8" fmla="*/ 5812 w 5740"/>
                <a:gd name="T9" fmla="*/ 88 h 4316"/>
                <a:gd name="T10" fmla="*/ 5812 w 5740"/>
                <a:gd name="T11" fmla="*/ 88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grpSp>
          <p:nvGrpSpPr>
            <p:cNvPr id="4" name="Group 4">
              <a:extLst>
                <a:ext uri="{FF2B5EF4-FFF2-40B4-BE49-F238E27FC236}">
                  <a16:creationId xmlns:a16="http://schemas.microsoft.com/office/drawing/2014/main" id="{B6E73778-355E-7471-EEE9-C315EE1EF3FB}"/>
                </a:ext>
              </a:extLst>
            </p:cNvPr>
            <p:cNvGrpSpPr>
              <a:grpSpLocks/>
            </p:cNvGrpSpPr>
            <p:nvPr userDrawn="1"/>
          </p:nvGrpSpPr>
          <p:grpSpPr bwMode="auto">
            <a:xfrm>
              <a:off x="3528" y="3715"/>
              <a:ext cx="792" cy="521"/>
              <a:chOff x="3527" y="3715"/>
              <a:chExt cx="792" cy="521"/>
            </a:xfrm>
          </p:grpSpPr>
          <p:sp>
            <p:nvSpPr>
              <p:cNvPr id="55" name="Oval 5">
                <a:extLst>
                  <a:ext uri="{FF2B5EF4-FFF2-40B4-BE49-F238E27FC236}">
                    <a16:creationId xmlns:a16="http://schemas.microsoft.com/office/drawing/2014/main" id="{283C7CE8-DD94-231B-1B0F-748A446CB67C}"/>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p:spPr>
            <p:txBody>
              <a:bodyPr/>
              <a:lstStyle/>
              <a:p>
                <a:pPr eaLnBrk="1" hangingPunct="1">
                  <a:defRPr/>
                </a:pPr>
                <a:endParaRPr lang="el-GR" sz="1800"/>
              </a:p>
            </p:txBody>
          </p:sp>
          <p:sp>
            <p:nvSpPr>
              <p:cNvPr id="56" name="Oval 6">
                <a:extLst>
                  <a:ext uri="{FF2B5EF4-FFF2-40B4-BE49-F238E27FC236}">
                    <a16:creationId xmlns:a16="http://schemas.microsoft.com/office/drawing/2014/main" id="{7E58B11E-94B9-9462-1642-D6D473B5CD3B}"/>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p:spPr>
            <p:txBody>
              <a:bodyPr/>
              <a:lstStyle/>
              <a:p>
                <a:pPr eaLnBrk="1" hangingPunct="1">
                  <a:defRPr/>
                </a:pPr>
                <a:endParaRPr lang="el-GR" sz="1800"/>
              </a:p>
            </p:txBody>
          </p:sp>
          <p:sp>
            <p:nvSpPr>
              <p:cNvPr id="57" name="Oval 7">
                <a:extLst>
                  <a:ext uri="{FF2B5EF4-FFF2-40B4-BE49-F238E27FC236}">
                    <a16:creationId xmlns:a16="http://schemas.microsoft.com/office/drawing/2014/main" id="{6BA46664-ED10-8BCD-78B3-2652D9C7DDC8}"/>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p:spPr>
            <p:txBody>
              <a:bodyPr/>
              <a:lstStyle/>
              <a:p>
                <a:pPr eaLnBrk="1" hangingPunct="1">
                  <a:defRPr/>
                </a:pPr>
                <a:endParaRPr lang="el-GR" sz="1800"/>
              </a:p>
            </p:txBody>
          </p:sp>
          <p:sp>
            <p:nvSpPr>
              <p:cNvPr id="58" name="Oval 8">
                <a:extLst>
                  <a:ext uri="{FF2B5EF4-FFF2-40B4-BE49-F238E27FC236}">
                    <a16:creationId xmlns:a16="http://schemas.microsoft.com/office/drawing/2014/main" id="{E8CA3298-DF91-A17F-A9C4-14AC1A52F4C7}"/>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p:spPr>
            <p:txBody>
              <a:bodyPr/>
              <a:lstStyle/>
              <a:p>
                <a:pPr eaLnBrk="1" hangingPunct="1">
                  <a:defRPr/>
                </a:pPr>
                <a:endParaRPr lang="el-GR" sz="1800"/>
              </a:p>
            </p:txBody>
          </p:sp>
          <p:sp>
            <p:nvSpPr>
              <p:cNvPr id="59" name="Oval 9">
                <a:extLst>
                  <a:ext uri="{FF2B5EF4-FFF2-40B4-BE49-F238E27FC236}">
                    <a16:creationId xmlns:a16="http://schemas.microsoft.com/office/drawing/2014/main" id="{760F8051-56E6-DAFF-A8A2-8C3D71C941A9}"/>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p:spPr>
            <p:txBody>
              <a:bodyPr/>
              <a:lstStyle/>
              <a:p>
                <a:pPr eaLnBrk="1" hangingPunct="1">
                  <a:defRPr/>
                </a:pPr>
                <a:endParaRPr lang="el-GR" sz="1800"/>
              </a:p>
            </p:txBody>
          </p:sp>
          <p:sp>
            <p:nvSpPr>
              <p:cNvPr id="60" name="Freeform 10">
                <a:extLst>
                  <a:ext uri="{FF2B5EF4-FFF2-40B4-BE49-F238E27FC236}">
                    <a16:creationId xmlns:a16="http://schemas.microsoft.com/office/drawing/2014/main" id="{A75DC0D4-69CB-CC0F-7CA2-56F3B831E98D}"/>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p:spPr>
            <p:txBody>
              <a:bodyPr/>
              <a:lstStyle/>
              <a:p>
                <a:pPr eaLnBrk="1" hangingPunct="1">
                  <a:defRPr/>
                </a:pPr>
                <a:endParaRPr lang="el-GR" sz="1800"/>
              </a:p>
            </p:txBody>
          </p:sp>
          <p:sp>
            <p:nvSpPr>
              <p:cNvPr id="61" name="Freeform 11">
                <a:extLst>
                  <a:ext uri="{FF2B5EF4-FFF2-40B4-BE49-F238E27FC236}">
                    <a16:creationId xmlns:a16="http://schemas.microsoft.com/office/drawing/2014/main" id="{798BE6ED-C481-0B8B-4A21-905FAD08CB18}"/>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p:spPr>
            <p:txBody>
              <a:bodyPr/>
              <a:lstStyle/>
              <a:p>
                <a:pPr eaLnBrk="1" hangingPunct="1">
                  <a:defRPr/>
                </a:pPr>
                <a:endParaRPr lang="el-GR" sz="1800"/>
              </a:p>
            </p:txBody>
          </p:sp>
          <p:sp>
            <p:nvSpPr>
              <p:cNvPr id="62" name="Freeform 12">
                <a:extLst>
                  <a:ext uri="{FF2B5EF4-FFF2-40B4-BE49-F238E27FC236}">
                    <a16:creationId xmlns:a16="http://schemas.microsoft.com/office/drawing/2014/main" id="{74850E9C-782D-BA85-A215-DF943BB8A904}"/>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p:spPr>
            <p:txBody>
              <a:bodyPr/>
              <a:lstStyle/>
              <a:p>
                <a:pPr eaLnBrk="1" hangingPunct="1">
                  <a:defRPr/>
                </a:pPr>
                <a:endParaRPr lang="el-GR" sz="1800"/>
              </a:p>
            </p:txBody>
          </p:sp>
          <p:sp>
            <p:nvSpPr>
              <p:cNvPr id="63" name="Freeform 13">
                <a:extLst>
                  <a:ext uri="{FF2B5EF4-FFF2-40B4-BE49-F238E27FC236}">
                    <a16:creationId xmlns:a16="http://schemas.microsoft.com/office/drawing/2014/main" id="{2954B1C5-6DE7-5782-76C8-87259E33BE99}"/>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p:spPr>
            <p:txBody>
              <a:bodyPr/>
              <a:lstStyle/>
              <a:p>
                <a:pPr eaLnBrk="1" hangingPunct="1">
                  <a:defRPr/>
                </a:pPr>
                <a:endParaRPr lang="el-GR" sz="1800"/>
              </a:p>
            </p:txBody>
          </p:sp>
          <p:sp>
            <p:nvSpPr>
              <p:cNvPr id="468032" name="Freeform 14">
                <a:extLst>
                  <a:ext uri="{FF2B5EF4-FFF2-40B4-BE49-F238E27FC236}">
                    <a16:creationId xmlns:a16="http://schemas.microsoft.com/office/drawing/2014/main" id="{AB727C80-502E-5638-E567-FCF5E1DBB7E6}"/>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p:spPr>
            <p:txBody>
              <a:bodyPr/>
              <a:lstStyle/>
              <a:p>
                <a:pPr eaLnBrk="1" hangingPunct="1">
                  <a:defRPr/>
                </a:pPr>
                <a:endParaRPr lang="el-GR" sz="1800"/>
              </a:p>
            </p:txBody>
          </p:sp>
          <p:sp>
            <p:nvSpPr>
              <p:cNvPr id="468033" name="Oval 15">
                <a:extLst>
                  <a:ext uri="{FF2B5EF4-FFF2-40B4-BE49-F238E27FC236}">
                    <a16:creationId xmlns:a16="http://schemas.microsoft.com/office/drawing/2014/main" id="{485222E7-968A-ACC8-7498-66B5516AC259}"/>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p:spPr>
            <p:txBody>
              <a:bodyPr/>
              <a:lstStyle/>
              <a:p>
                <a:pPr eaLnBrk="1" hangingPunct="1">
                  <a:defRPr/>
                </a:pPr>
                <a:endParaRPr lang="el-GR" sz="1800"/>
              </a:p>
            </p:txBody>
          </p:sp>
        </p:grpSp>
        <p:grpSp>
          <p:nvGrpSpPr>
            <p:cNvPr id="5" name="Group 16">
              <a:extLst>
                <a:ext uri="{FF2B5EF4-FFF2-40B4-BE49-F238E27FC236}">
                  <a16:creationId xmlns:a16="http://schemas.microsoft.com/office/drawing/2014/main" id="{D0C8956E-57E7-6F82-D919-189202317F28}"/>
                </a:ext>
              </a:extLst>
            </p:cNvPr>
            <p:cNvGrpSpPr>
              <a:grpSpLocks/>
            </p:cNvGrpSpPr>
            <p:nvPr userDrawn="1"/>
          </p:nvGrpSpPr>
          <p:grpSpPr bwMode="auto">
            <a:xfrm>
              <a:off x="1776" y="3631"/>
              <a:ext cx="1626" cy="683"/>
              <a:chOff x="1776" y="3631"/>
              <a:chExt cx="1626" cy="683"/>
            </a:xfrm>
          </p:grpSpPr>
          <p:sp>
            <p:nvSpPr>
              <p:cNvPr id="37" name="Oval 17">
                <a:extLst>
                  <a:ext uri="{FF2B5EF4-FFF2-40B4-BE49-F238E27FC236}">
                    <a16:creationId xmlns:a16="http://schemas.microsoft.com/office/drawing/2014/main" id="{6B254308-CA07-3704-B41D-8C33992F9A60}"/>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p:spPr>
            <p:txBody>
              <a:bodyPr/>
              <a:lstStyle/>
              <a:p>
                <a:pPr eaLnBrk="1" hangingPunct="1">
                  <a:defRPr/>
                </a:pPr>
                <a:endParaRPr lang="el-GR" sz="1800"/>
              </a:p>
            </p:txBody>
          </p:sp>
          <p:sp>
            <p:nvSpPr>
              <p:cNvPr id="38" name="Oval 18">
                <a:extLst>
                  <a:ext uri="{FF2B5EF4-FFF2-40B4-BE49-F238E27FC236}">
                    <a16:creationId xmlns:a16="http://schemas.microsoft.com/office/drawing/2014/main" id="{0BF1968A-3E86-128B-29B3-DD3D7426EC5A}"/>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p:spPr>
            <p:txBody>
              <a:bodyPr/>
              <a:lstStyle/>
              <a:p>
                <a:pPr eaLnBrk="1" hangingPunct="1">
                  <a:defRPr/>
                </a:pPr>
                <a:endParaRPr lang="el-GR" sz="1800"/>
              </a:p>
            </p:txBody>
          </p:sp>
          <p:sp>
            <p:nvSpPr>
              <p:cNvPr id="39" name="Oval 19">
                <a:extLst>
                  <a:ext uri="{FF2B5EF4-FFF2-40B4-BE49-F238E27FC236}">
                    <a16:creationId xmlns:a16="http://schemas.microsoft.com/office/drawing/2014/main" id="{5F91EE55-48CB-FAED-13DB-7B523633C14F}"/>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p:spPr>
            <p:txBody>
              <a:bodyPr/>
              <a:lstStyle/>
              <a:p>
                <a:pPr eaLnBrk="1" hangingPunct="1">
                  <a:defRPr/>
                </a:pPr>
                <a:endParaRPr lang="el-GR" sz="1800"/>
              </a:p>
            </p:txBody>
          </p:sp>
          <p:sp>
            <p:nvSpPr>
              <p:cNvPr id="40" name="Oval 20">
                <a:extLst>
                  <a:ext uri="{FF2B5EF4-FFF2-40B4-BE49-F238E27FC236}">
                    <a16:creationId xmlns:a16="http://schemas.microsoft.com/office/drawing/2014/main" id="{F0CF346C-D5EE-E849-2812-BA49ED3FDA4F}"/>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p:spPr>
            <p:txBody>
              <a:bodyPr/>
              <a:lstStyle/>
              <a:p>
                <a:pPr eaLnBrk="1" hangingPunct="1">
                  <a:defRPr/>
                </a:pPr>
                <a:endParaRPr lang="el-GR" sz="1800"/>
              </a:p>
            </p:txBody>
          </p:sp>
          <p:sp>
            <p:nvSpPr>
              <p:cNvPr id="41" name="Oval 21">
                <a:extLst>
                  <a:ext uri="{FF2B5EF4-FFF2-40B4-BE49-F238E27FC236}">
                    <a16:creationId xmlns:a16="http://schemas.microsoft.com/office/drawing/2014/main" id="{76F69C37-71DE-6080-3EB1-F396521A880E}"/>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p:spPr>
            <p:txBody>
              <a:bodyPr/>
              <a:lstStyle/>
              <a:p>
                <a:pPr eaLnBrk="1" hangingPunct="1">
                  <a:defRPr/>
                </a:pPr>
                <a:endParaRPr lang="el-GR" sz="1800"/>
              </a:p>
            </p:txBody>
          </p:sp>
          <p:sp>
            <p:nvSpPr>
              <p:cNvPr id="42" name="Oval 22">
                <a:extLst>
                  <a:ext uri="{FF2B5EF4-FFF2-40B4-BE49-F238E27FC236}">
                    <a16:creationId xmlns:a16="http://schemas.microsoft.com/office/drawing/2014/main" id="{72FCB069-A44B-1929-E053-588B24F1C2D8}"/>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p:spPr>
            <p:txBody>
              <a:bodyPr/>
              <a:lstStyle/>
              <a:p>
                <a:pPr eaLnBrk="1" hangingPunct="1">
                  <a:defRPr/>
                </a:pPr>
                <a:endParaRPr lang="el-GR" sz="1800"/>
              </a:p>
            </p:txBody>
          </p:sp>
          <p:sp>
            <p:nvSpPr>
              <p:cNvPr id="43" name="Oval 23">
                <a:extLst>
                  <a:ext uri="{FF2B5EF4-FFF2-40B4-BE49-F238E27FC236}">
                    <a16:creationId xmlns:a16="http://schemas.microsoft.com/office/drawing/2014/main" id="{28E1379A-57E5-B2DC-D894-3DECF7AD0417}"/>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p:spPr>
            <p:txBody>
              <a:bodyPr/>
              <a:lstStyle/>
              <a:p>
                <a:pPr eaLnBrk="1" hangingPunct="1">
                  <a:defRPr/>
                </a:pPr>
                <a:endParaRPr lang="el-GR" sz="1800"/>
              </a:p>
            </p:txBody>
          </p:sp>
          <p:sp>
            <p:nvSpPr>
              <p:cNvPr id="44" name="Oval 24">
                <a:extLst>
                  <a:ext uri="{FF2B5EF4-FFF2-40B4-BE49-F238E27FC236}">
                    <a16:creationId xmlns:a16="http://schemas.microsoft.com/office/drawing/2014/main" id="{257D67FD-4817-E8E6-DE78-5579AFD0E7DE}"/>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p:spPr>
            <p:txBody>
              <a:bodyPr/>
              <a:lstStyle/>
              <a:p>
                <a:pPr eaLnBrk="1" hangingPunct="1">
                  <a:defRPr/>
                </a:pPr>
                <a:endParaRPr lang="el-GR" sz="1800"/>
              </a:p>
            </p:txBody>
          </p:sp>
          <p:sp>
            <p:nvSpPr>
              <p:cNvPr id="45" name="Freeform 25">
                <a:extLst>
                  <a:ext uri="{FF2B5EF4-FFF2-40B4-BE49-F238E27FC236}">
                    <a16:creationId xmlns:a16="http://schemas.microsoft.com/office/drawing/2014/main" id="{F41A3C2F-3DFE-335C-16FB-CD0D82FCEAC0}"/>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p:spPr>
            <p:txBody>
              <a:bodyPr/>
              <a:lstStyle/>
              <a:p>
                <a:pPr eaLnBrk="1" hangingPunct="1">
                  <a:defRPr/>
                </a:pPr>
                <a:endParaRPr lang="el-GR" sz="1800"/>
              </a:p>
            </p:txBody>
          </p:sp>
          <p:sp>
            <p:nvSpPr>
              <p:cNvPr id="46" name="Freeform 26">
                <a:extLst>
                  <a:ext uri="{FF2B5EF4-FFF2-40B4-BE49-F238E27FC236}">
                    <a16:creationId xmlns:a16="http://schemas.microsoft.com/office/drawing/2014/main" id="{70474FA1-A96D-A139-AFCC-4BEC4F5C93E2}"/>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p:spPr>
            <p:txBody>
              <a:bodyPr/>
              <a:lstStyle/>
              <a:p>
                <a:pPr eaLnBrk="1" hangingPunct="1">
                  <a:defRPr/>
                </a:pPr>
                <a:endParaRPr lang="el-GR" sz="1800"/>
              </a:p>
            </p:txBody>
          </p:sp>
          <p:sp>
            <p:nvSpPr>
              <p:cNvPr id="47" name="Freeform 27">
                <a:extLst>
                  <a:ext uri="{FF2B5EF4-FFF2-40B4-BE49-F238E27FC236}">
                    <a16:creationId xmlns:a16="http://schemas.microsoft.com/office/drawing/2014/main" id="{CD7F0C05-0F3C-64DC-C3D0-874FB24C55BA}"/>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p:spPr>
            <p:txBody>
              <a:bodyPr/>
              <a:lstStyle/>
              <a:p>
                <a:pPr eaLnBrk="1" hangingPunct="1">
                  <a:defRPr/>
                </a:pPr>
                <a:endParaRPr lang="el-GR" sz="1800"/>
              </a:p>
            </p:txBody>
          </p:sp>
          <p:sp>
            <p:nvSpPr>
              <p:cNvPr id="48" name="Freeform 28">
                <a:extLst>
                  <a:ext uri="{FF2B5EF4-FFF2-40B4-BE49-F238E27FC236}">
                    <a16:creationId xmlns:a16="http://schemas.microsoft.com/office/drawing/2014/main" id="{D5D66A09-7DF8-F02A-D722-87BDA591AAD1}"/>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p:spPr>
            <p:txBody>
              <a:bodyPr/>
              <a:lstStyle/>
              <a:p>
                <a:pPr eaLnBrk="1" hangingPunct="1">
                  <a:defRPr/>
                </a:pPr>
                <a:endParaRPr lang="el-GR" sz="1800"/>
              </a:p>
            </p:txBody>
          </p:sp>
          <p:sp>
            <p:nvSpPr>
              <p:cNvPr id="49" name="Freeform 29">
                <a:extLst>
                  <a:ext uri="{FF2B5EF4-FFF2-40B4-BE49-F238E27FC236}">
                    <a16:creationId xmlns:a16="http://schemas.microsoft.com/office/drawing/2014/main" id="{F431CA18-BB3D-08C1-F8B1-1368056E4B6C}"/>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50" name="Freeform 30">
                <a:extLst>
                  <a:ext uri="{FF2B5EF4-FFF2-40B4-BE49-F238E27FC236}">
                    <a16:creationId xmlns:a16="http://schemas.microsoft.com/office/drawing/2014/main" id="{14EB76E9-05AC-C94E-466D-BBC4F792C9E5}"/>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51" name="Freeform 31">
                <a:extLst>
                  <a:ext uri="{FF2B5EF4-FFF2-40B4-BE49-F238E27FC236}">
                    <a16:creationId xmlns:a16="http://schemas.microsoft.com/office/drawing/2014/main" id="{99D26DC5-97BB-E702-F4F8-588E57D6F156}"/>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p:spPr>
            <p:txBody>
              <a:bodyPr/>
              <a:lstStyle/>
              <a:p>
                <a:pPr eaLnBrk="1" hangingPunct="1">
                  <a:defRPr/>
                </a:pPr>
                <a:endParaRPr lang="el-GR" sz="1800"/>
              </a:p>
            </p:txBody>
          </p:sp>
          <p:sp>
            <p:nvSpPr>
              <p:cNvPr id="52" name="Freeform 32">
                <a:extLst>
                  <a:ext uri="{FF2B5EF4-FFF2-40B4-BE49-F238E27FC236}">
                    <a16:creationId xmlns:a16="http://schemas.microsoft.com/office/drawing/2014/main" id="{713526B0-55FC-B786-CBD4-A68987089CEA}"/>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p:spPr>
            <p:txBody>
              <a:bodyPr/>
              <a:lstStyle/>
              <a:p>
                <a:pPr eaLnBrk="1" hangingPunct="1">
                  <a:defRPr/>
                </a:pPr>
                <a:endParaRPr lang="el-GR" sz="1800"/>
              </a:p>
            </p:txBody>
          </p:sp>
          <p:sp>
            <p:nvSpPr>
              <p:cNvPr id="53" name="Freeform 33">
                <a:extLst>
                  <a:ext uri="{FF2B5EF4-FFF2-40B4-BE49-F238E27FC236}">
                    <a16:creationId xmlns:a16="http://schemas.microsoft.com/office/drawing/2014/main" id="{F75B9DC4-E0CD-68E2-ABB1-672F3C73BE77}"/>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p:spPr>
            <p:txBody>
              <a:bodyPr/>
              <a:lstStyle/>
              <a:p>
                <a:pPr eaLnBrk="1" hangingPunct="1">
                  <a:defRPr/>
                </a:pPr>
                <a:endParaRPr lang="el-GR" sz="1800"/>
              </a:p>
            </p:txBody>
          </p:sp>
          <p:sp>
            <p:nvSpPr>
              <p:cNvPr id="54" name="Freeform 34">
                <a:extLst>
                  <a:ext uri="{FF2B5EF4-FFF2-40B4-BE49-F238E27FC236}">
                    <a16:creationId xmlns:a16="http://schemas.microsoft.com/office/drawing/2014/main" id="{A0687F1F-2305-C812-7E76-2639412DD0FC}"/>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grpSp>
        <p:grpSp>
          <p:nvGrpSpPr>
            <p:cNvPr id="6" name="Group 35">
              <a:extLst>
                <a:ext uri="{FF2B5EF4-FFF2-40B4-BE49-F238E27FC236}">
                  <a16:creationId xmlns:a16="http://schemas.microsoft.com/office/drawing/2014/main" id="{7C62B652-ED27-B518-DE01-8E4F80BC1567}"/>
                </a:ext>
              </a:extLst>
            </p:cNvPr>
            <p:cNvGrpSpPr>
              <a:grpSpLocks/>
            </p:cNvGrpSpPr>
            <p:nvPr userDrawn="1"/>
          </p:nvGrpSpPr>
          <p:grpSpPr bwMode="auto">
            <a:xfrm>
              <a:off x="4128" y="3360"/>
              <a:ext cx="1351" cy="821"/>
              <a:chOff x="4128" y="3360"/>
              <a:chExt cx="1351" cy="821"/>
            </a:xfrm>
          </p:grpSpPr>
          <p:sp>
            <p:nvSpPr>
              <p:cNvPr id="20" name="Freeform 36">
                <a:extLst>
                  <a:ext uri="{FF2B5EF4-FFF2-40B4-BE49-F238E27FC236}">
                    <a16:creationId xmlns:a16="http://schemas.microsoft.com/office/drawing/2014/main" id="{CFCF2AD0-2BE2-3108-1542-6DF5EAA29CC9}"/>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p:spPr>
            <p:txBody>
              <a:bodyPr/>
              <a:lstStyle/>
              <a:p>
                <a:pPr eaLnBrk="1" hangingPunct="1">
                  <a:defRPr/>
                </a:pPr>
                <a:endParaRPr lang="el-GR" sz="1800"/>
              </a:p>
            </p:txBody>
          </p:sp>
          <p:sp>
            <p:nvSpPr>
              <p:cNvPr id="21" name="Freeform 37">
                <a:extLst>
                  <a:ext uri="{FF2B5EF4-FFF2-40B4-BE49-F238E27FC236}">
                    <a16:creationId xmlns:a16="http://schemas.microsoft.com/office/drawing/2014/main" id="{CD310B92-654D-1CFB-B888-4AF922994958}"/>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p:spPr>
            <p:txBody>
              <a:bodyPr/>
              <a:lstStyle/>
              <a:p>
                <a:pPr eaLnBrk="1" hangingPunct="1">
                  <a:defRPr/>
                </a:pPr>
                <a:endParaRPr lang="el-GR" sz="1800"/>
              </a:p>
            </p:txBody>
          </p:sp>
          <p:sp>
            <p:nvSpPr>
              <p:cNvPr id="22" name="Freeform 38">
                <a:extLst>
                  <a:ext uri="{FF2B5EF4-FFF2-40B4-BE49-F238E27FC236}">
                    <a16:creationId xmlns:a16="http://schemas.microsoft.com/office/drawing/2014/main" id="{9FC60A22-AB00-F080-FD87-831DFCD9252D}"/>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p:spPr>
            <p:txBody>
              <a:bodyPr/>
              <a:lstStyle/>
              <a:p>
                <a:pPr eaLnBrk="1" hangingPunct="1">
                  <a:defRPr/>
                </a:pPr>
                <a:endParaRPr lang="el-GR" sz="1800"/>
              </a:p>
            </p:txBody>
          </p:sp>
          <p:sp>
            <p:nvSpPr>
              <p:cNvPr id="23" name="Freeform 39">
                <a:extLst>
                  <a:ext uri="{FF2B5EF4-FFF2-40B4-BE49-F238E27FC236}">
                    <a16:creationId xmlns:a16="http://schemas.microsoft.com/office/drawing/2014/main" id="{66C0DC4F-1FE2-B855-E6C3-95B149CF60B8}"/>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p:spPr>
            <p:txBody>
              <a:bodyPr/>
              <a:lstStyle/>
              <a:p>
                <a:pPr eaLnBrk="1" hangingPunct="1">
                  <a:defRPr/>
                </a:pPr>
                <a:endParaRPr lang="el-GR" sz="1800"/>
              </a:p>
            </p:txBody>
          </p:sp>
          <p:sp>
            <p:nvSpPr>
              <p:cNvPr id="24" name="Freeform 40">
                <a:extLst>
                  <a:ext uri="{FF2B5EF4-FFF2-40B4-BE49-F238E27FC236}">
                    <a16:creationId xmlns:a16="http://schemas.microsoft.com/office/drawing/2014/main" id="{92B77935-981B-60EB-BD03-4E28FF8AFEB5}"/>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p:spPr>
            <p:txBody>
              <a:bodyPr/>
              <a:lstStyle/>
              <a:p>
                <a:pPr eaLnBrk="1" hangingPunct="1">
                  <a:defRPr/>
                </a:pPr>
                <a:endParaRPr lang="el-GR" sz="1800"/>
              </a:p>
            </p:txBody>
          </p:sp>
          <p:sp>
            <p:nvSpPr>
              <p:cNvPr id="25" name="Freeform 41">
                <a:extLst>
                  <a:ext uri="{FF2B5EF4-FFF2-40B4-BE49-F238E27FC236}">
                    <a16:creationId xmlns:a16="http://schemas.microsoft.com/office/drawing/2014/main" id="{25DF7536-7107-95DB-E579-70781ED70CDD}"/>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p:spPr>
            <p:txBody>
              <a:bodyPr/>
              <a:lstStyle/>
              <a:p>
                <a:pPr eaLnBrk="1" hangingPunct="1">
                  <a:defRPr/>
                </a:pPr>
                <a:endParaRPr lang="el-GR" sz="1800"/>
              </a:p>
            </p:txBody>
          </p:sp>
          <p:sp>
            <p:nvSpPr>
              <p:cNvPr id="26" name="Freeform 42">
                <a:extLst>
                  <a:ext uri="{FF2B5EF4-FFF2-40B4-BE49-F238E27FC236}">
                    <a16:creationId xmlns:a16="http://schemas.microsoft.com/office/drawing/2014/main" id="{9D2BE801-3E96-F028-64CA-675A769E126D}"/>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p:spPr>
            <p:txBody>
              <a:bodyPr/>
              <a:lstStyle/>
              <a:p>
                <a:pPr eaLnBrk="1" hangingPunct="1">
                  <a:defRPr/>
                </a:pPr>
                <a:endParaRPr lang="el-GR" sz="1800"/>
              </a:p>
            </p:txBody>
          </p:sp>
          <p:sp>
            <p:nvSpPr>
              <p:cNvPr id="27" name="Freeform 43">
                <a:extLst>
                  <a:ext uri="{FF2B5EF4-FFF2-40B4-BE49-F238E27FC236}">
                    <a16:creationId xmlns:a16="http://schemas.microsoft.com/office/drawing/2014/main" id="{BBEF0A41-BC84-83D0-3DF9-5C1AFEA9D56A}"/>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28" name="Freeform 44">
                <a:extLst>
                  <a:ext uri="{FF2B5EF4-FFF2-40B4-BE49-F238E27FC236}">
                    <a16:creationId xmlns:a16="http://schemas.microsoft.com/office/drawing/2014/main" id="{AC6422C8-61DB-5C98-1044-CDFBE931B04D}"/>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p:spPr>
            <p:txBody>
              <a:bodyPr/>
              <a:lstStyle/>
              <a:p>
                <a:pPr eaLnBrk="1" hangingPunct="1">
                  <a:defRPr/>
                </a:pPr>
                <a:endParaRPr lang="el-GR" sz="1800"/>
              </a:p>
            </p:txBody>
          </p:sp>
          <p:sp>
            <p:nvSpPr>
              <p:cNvPr id="29" name="Freeform 45">
                <a:extLst>
                  <a:ext uri="{FF2B5EF4-FFF2-40B4-BE49-F238E27FC236}">
                    <a16:creationId xmlns:a16="http://schemas.microsoft.com/office/drawing/2014/main" id="{29098710-5DC2-75A8-D4B2-906A6A4F3E59}"/>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p:spPr>
            <p:txBody>
              <a:bodyPr/>
              <a:lstStyle/>
              <a:p>
                <a:pPr eaLnBrk="1" hangingPunct="1">
                  <a:defRPr/>
                </a:pPr>
                <a:endParaRPr lang="el-GR" sz="1800"/>
              </a:p>
            </p:txBody>
          </p:sp>
          <p:sp>
            <p:nvSpPr>
              <p:cNvPr id="30" name="Freeform 46">
                <a:extLst>
                  <a:ext uri="{FF2B5EF4-FFF2-40B4-BE49-F238E27FC236}">
                    <a16:creationId xmlns:a16="http://schemas.microsoft.com/office/drawing/2014/main" id="{E33669D4-4840-EEF2-EC00-390ACA96347F}"/>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p:spPr>
            <p:txBody>
              <a:bodyPr/>
              <a:lstStyle/>
              <a:p>
                <a:pPr eaLnBrk="1" hangingPunct="1">
                  <a:defRPr/>
                </a:pPr>
                <a:endParaRPr lang="el-GR" sz="1800"/>
              </a:p>
            </p:txBody>
          </p:sp>
          <p:sp>
            <p:nvSpPr>
              <p:cNvPr id="31" name="Oval 47">
                <a:extLst>
                  <a:ext uri="{FF2B5EF4-FFF2-40B4-BE49-F238E27FC236}">
                    <a16:creationId xmlns:a16="http://schemas.microsoft.com/office/drawing/2014/main" id="{4D70F11E-B516-727D-61AF-A94F51CFF9BD}"/>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p:spPr>
            <p:txBody>
              <a:bodyPr/>
              <a:lstStyle/>
              <a:p>
                <a:pPr eaLnBrk="1" hangingPunct="1">
                  <a:defRPr/>
                </a:pPr>
                <a:endParaRPr lang="el-GR" sz="1800"/>
              </a:p>
            </p:txBody>
          </p:sp>
          <p:sp>
            <p:nvSpPr>
              <p:cNvPr id="32" name="Oval 48">
                <a:extLst>
                  <a:ext uri="{FF2B5EF4-FFF2-40B4-BE49-F238E27FC236}">
                    <a16:creationId xmlns:a16="http://schemas.microsoft.com/office/drawing/2014/main" id="{02475CDC-E6CE-2B5E-7E33-F704E532ABAB}"/>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p:spPr>
            <p:txBody>
              <a:bodyPr/>
              <a:lstStyle/>
              <a:p>
                <a:pPr eaLnBrk="1" hangingPunct="1">
                  <a:defRPr/>
                </a:pPr>
                <a:endParaRPr lang="el-GR" sz="1800"/>
              </a:p>
            </p:txBody>
          </p:sp>
          <p:sp>
            <p:nvSpPr>
              <p:cNvPr id="33" name="Oval 49">
                <a:extLst>
                  <a:ext uri="{FF2B5EF4-FFF2-40B4-BE49-F238E27FC236}">
                    <a16:creationId xmlns:a16="http://schemas.microsoft.com/office/drawing/2014/main" id="{339B08F8-E2BF-8E51-8354-3DAC21C16974}"/>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p:spPr>
            <p:txBody>
              <a:bodyPr/>
              <a:lstStyle/>
              <a:p>
                <a:pPr eaLnBrk="1" hangingPunct="1">
                  <a:defRPr/>
                </a:pPr>
                <a:endParaRPr lang="el-GR" sz="1800"/>
              </a:p>
            </p:txBody>
          </p:sp>
          <p:sp>
            <p:nvSpPr>
              <p:cNvPr id="34" name="Oval 50">
                <a:extLst>
                  <a:ext uri="{FF2B5EF4-FFF2-40B4-BE49-F238E27FC236}">
                    <a16:creationId xmlns:a16="http://schemas.microsoft.com/office/drawing/2014/main" id="{D06170D9-905F-31FA-FDF5-0A6C2C5B7E42}"/>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p:spPr>
            <p:txBody>
              <a:bodyPr/>
              <a:lstStyle/>
              <a:p>
                <a:pPr eaLnBrk="1" hangingPunct="1">
                  <a:defRPr/>
                </a:pPr>
                <a:endParaRPr lang="el-GR" sz="1800"/>
              </a:p>
            </p:txBody>
          </p:sp>
          <p:sp>
            <p:nvSpPr>
              <p:cNvPr id="35" name="Oval 51">
                <a:extLst>
                  <a:ext uri="{FF2B5EF4-FFF2-40B4-BE49-F238E27FC236}">
                    <a16:creationId xmlns:a16="http://schemas.microsoft.com/office/drawing/2014/main" id="{0013DAD9-0B7C-ED8B-2B1E-7A622CD5CD28}"/>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p:spPr>
            <p:txBody>
              <a:bodyPr/>
              <a:lstStyle/>
              <a:p>
                <a:pPr eaLnBrk="1" hangingPunct="1">
                  <a:defRPr/>
                </a:pPr>
                <a:endParaRPr lang="el-GR" sz="1800"/>
              </a:p>
            </p:txBody>
          </p:sp>
          <p:sp>
            <p:nvSpPr>
              <p:cNvPr id="36" name="Oval 52">
                <a:extLst>
                  <a:ext uri="{FF2B5EF4-FFF2-40B4-BE49-F238E27FC236}">
                    <a16:creationId xmlns:a16="http://schemas.microsoft.com/office/drawing/2014/main" id="{4E6FE6A9-634E-24C0-8F21-F6F50D74E8BD}"/>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p:spPr>
            <p:txBody>
              <a:bodyPr/>
              <a:lstStyle/>
              <a:p>
                <a:pPr eaLnBrk="1" hangingPunct="1">
                  <a:defRPr/>
                </a:pPr>
                <a:endParaRPr lang="el-GR" sz="1800"/>
              </a:p>
            </p:txBody>
          </p:sp>
        </p:grpSp>
        <p:grpSp>
          <p:nvGrpSpPr>
            <p:cNvPr id="7" name="Group 53">
              <a:extLst>
                <a:ext uri="{FF2B5EF4-FFF2-40B4-BE49-F238E27FC236}">
                  <a16:creationId xmlns:a16="http://schemas.microsoft.com/office/drawing/2014/main" id="{276D0787-1179-04DD-FA0C-30A2DBEC39EF}"/>
                </a:ext>
              </a:extLst>
            </p:cNvPr>
            <p:cNvGrpSpPr>
              <a:grpSpLocks/>
            </p:cNvGrpSpPr>
            <p:nvPr userDrawn="1"/>
          </p:nvGrpSpPr>
          <p:grpSpPr bwMode="auto">
            <a:xfrm>
              <a:off x="5280" y="3024"/>
              <a:ext cx="425" cy="258"/>
              <a:chOff x="5280" y="3024"/>
              <a:chExt cx="425" cy="258"/>
            </a:xfrm>
          </p:grpSpPr>
          <p:sp>
            <p:nvSpPr>
              <p:cNvPr id="8" name="Freeform 54">
                <a:extLst>
                  <a:ext uri="{FF2B5EF4-FFF2-40B4-BE49-F238E27FC236}">
                    <a16:creationId xmlns:a16="http://schemas.microsoft.com/office/drawing/2014/main" id="{1F6DAB28-C911-ACAF-48D1-1A0E43B78641}"/>
                  </a:ext>
                </a:extLst>
              </p:cNvPr>
              <p:cNvSpPr>
                <a:spLocks/>
              </p:cNvSpPr>
              <p:nvPr/>
            </p:nvSpPr>
            <p:spPr bwMode="hidden">
              <a:xfrm>
                <a:off x="5280" y="3186"/>
                <a:ext cx="383" cy="96"/>
              </a:xfrm>
              <a:custGeom>
                <a:avLst/>
                <a:gdLst>
                  <a:gd name="T0" fmla="*/ 213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3 w 382"/>
                  <a:gd name="T19" fmla="*/ 96 h 96"/>
                  <a:gd name="T20" fmla="*/ 267 w 382"/>
                  <a:gd name="T21" fmla="*/ 90 h 96"/>
                  <a:gd name="T22" fmla="*/ 315 w 382"/>
                  <a:gd name="T23" fmla="*/ 84 h 96"/>
                  <a:gd name="T24" fmla="*/ 356 w 382"/>
                  <a:gd name="T25" fmla="*/ 66 h 96"/>
                  <a:gd name="T26" fmla="*/ 386 w 382"/>
                  <a:gd name="T27" fmla="*/ 42 h 96"/>
                  <a:gd name="T28" fmla="*/ 380 w 382"/>
                  <a:gd name="T29" fmla="*/ 42 h 96"/>
                  <a:gd name="T30" fmla="*/ 350 w 382"/>
                  <a:gd name="T31" fmla="*/ 66 h 96"/>
                  <a:gd name="T32" fmla="*/ 309 w 382"/>
                  <a:gd name="T33" fmla="*/ 78 h 96"/>
                  <a:gd name="T34" fmla="*/ 267 w 382"/>
                  <a:gd name="T35" fmla="*/ 90 h 96"/>
                  <a:gd name="T36" fmla="*/ 213 w 382"/>
                  <a:gd name="T37" fmla="*/ 96 h 96"/>
                  <a:gd name="T38" fmla="*/ 213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9" name="Freeform 55">
                <a:extLst>
                  <a:ext uri="{FF2B5EF4-FFF2-40B4-BE49-F238E27FC236}">
                    <a16:creationId xmlns:a16="http://schemas.microsoft.com/office/drawing/2014/main" id="{E3C2430D-8AE4-A5A4-FE79-457379889301}"/>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0" name="Freeform 56">
                <a:extLst>
                  <a:ext uri="{FF2B5EF4-FFF2-40B4-BE49-F238E27FC236}">
                    <a16:creationId xmlns:a16="http://schemas.microsoft.com/office/drawing/2014/main" id="{F825195E-86F2-49D5-FC8B-D7A25DFEA1E2}"/>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1" name="Freeform 57">
                <a:extLst>
                  <a:ext uri="{FF2B5EF4-FFF2-40B4-BE49-F238E27FC236}">
                    <a16:creationId xmlns:a16="http://schemas.microsoft.com/office/drawing/2014/main" id="{6D9F245C-0D2D-8C8B-71E8-6BC33F1021E3}"/>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2" name="Freeform 58">
                <a:extLst>
                  <a:ext uri="{FF2B5EF4-FFF2-40B4-BE49-F238E27FC236}">
                    <a16:creationId xmlns:a16="http://schemas.microsoft.com/office/drawing/2014/main" id="{750A4F3F-CF22-94CC-DF16-660EDCAFDC90}"/>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3" name="Freeform 59">
                <a:extLst>
                  <a:ext uri="{FF2B5EF4-FFF2-40B4-BE49-F238E27FC236}">
                    <a16:creationId xmlns:a16="http://schemas.microsoft.com/office/drawing/2014/main" id="{7F5AEEDC-0A93-DABE-33D9-D5B9B1BF6FDC}"/>
                  </a:ext>
                </a:extLst>
              </p:cNvPr>
              <p:cNvSpPr>
                <a:spLocks/>
              </p:cNvSpPr>
              <p:nvPr/>
            </p:nvSpPr>
            <p:spPr bwMode="hidden">
              <a:xfrm>
                <a:off x="5489" y="3042"/>
                <a:ext cx="186" cy="210"/>
              </a:xfrm>
              <a:custGeom>
                <a:avLst/>
                <a:gdLst>
                  <a:gd name="T0" fmla="*/ 0 w 185"/>
                  <a:gd name="T1" fmla="*/ 6 h 210"/>
                  <a:gd name="T2" fmla="*/ 66 w 185"/>
                  <a:gd name="T3" fmla="*/ 12 h 210"/>
                  <a:gd name="T4" fmla="*/ 123 w 185"/>
                  <a:gd name="T5" fmla="*/ 36 h 210"/>
                  <a:gd name="T6" fmla="*/ 159 w 185"/>
                  <a:gd name="T7" fmla="*/ 72 h 210"/>
                  <a:gd name="T8" fmla="*/ 165 w 185"/>
                  <a:gd name="T9" fmla="*/ 90 h 210"/>
                  <a:gd name="T10" fmla="*/ 171 w 185"/>
                  <a:gd name="T11" fmla="*/ 114 h 210"/>
                  <a:gd name="T12" fmla="*/ 165 w 185"/>
                  <a:gd name="T13" fmla="*/ 138 h 210"/>
                  <a:gd name="T14" fmla="*/ 153 w 185"/>
                  <a:gd name="T15" fmla="*/ 162 h 210"/>
                  <a:gd name="T16" fmla="*/ 123 w 185"/>
                  <a:gd name="T17" fmla="*/ 180 h 210"/>
                  <a:gd name="T18" fmla="*/ 90 w 185"/>
                  <a:gd name="T19" fmla="*/ 198 h 210"/>
                  <a:gd name="T20" fmla="*/ 100 w 185"/>
                  <a:gd name="T21" fmla="*/ 210 h 210"/>
                  <a:gd name="T22" fmla="*/ 135 w 185"/>
                  <a:gd name="T23" fmla="*/ 192 h 210"/>
                  <a:gd name="T24" fmla="*/ 165 w 185"/>
                  <a:gd name="T25" fmla="*/ 168 h 210"/>
                  <a:gd name="T26" fmla="*/ 183 w 185"/>
                  <a:gd name="T27" fmla="*/ 144 h 210"/>
                  <a:gd name="T28" fmla="*/ 189 w 185"/>
                  <a:gd name="T29" fmla="*/ 114 h 210"/>
                  <a:gd name="T30" fmla="*/ 183 w 185"/>
                  <a:gd name="T31" fmla="*/ 90 h 210"/>
                  <a:gd name="T32" fmla="*/ 177 w 185"/>
                  <a:gd name="T33" fmla="*/ 66 h 210"/>
                  <a:gd name="T34" fmla="*/ 159 w 185"/>
                  <a:gd name="T35" fmla="*/ 48 h 210"/>
                  <a:gd name="T36" fmla="*/ 135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4" name="Freeform 60">
                <a:extLst>
                  <a:ext uri="{FF2B5EF4-FFF2-40B4-BE49-F238E27FC236}">
                    <a16:creationId xmlns:a16="http://schemas.microsoft.com/office/drawing/2014/main" id="{E8AF5CF9-6FA5-5836-4DF3-CFC5AAC1EFB4}"/>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grpSp>
            <p:nvGrpSpPr>
              <p:cNvPr id="15" name="Group 61">
                <a:extLst>
                  <a:ext uri="{FF2B5EF4-FFF2-40B4-BE49-F238E27FC236}">
                    <a16:creationId xmlns:a16="http://schemas.microsoft.com/office/drawing/2014/main" id="{AD61F2AD-2B5B-3887-1E4A-8F6493282D0C}"/>
                  </a:ext>
                </a:extLst>
              </p:cNvPr>
              <p:cNvGrpSpPr>
                <a:grpSpLocks/>
              </p:cNvGrpSpPr>
              <p:nvPr/>
            </p:nvGrpSpPr>
            <p:grpSpPr bwMode="auto">
              <a:xfrm>
                <a:off x="5381" y="3085"/>
                <a:ext cx="227" cy="132"/>
                <a:chOff x="5381" y="3085"/>
                <a:chExt cx="227" cy="132"/>
              </a:xfrm>
            </p:grpSpPr>
            <p:sp>
              <p:nvSpPr>
                <p:cNvPr id="16" name="Oval 62">
                  <a:extLst>
                    <a:ext uri="{FF2B5EF4-FFF2-40B4-BE49-F238E27FC236}">
                      <a16:creationId xmlns:a16="http://schemas.microsoft.com/office/drawing/2014/main" id="{0402788B-C359-CB3F-AFC3-C16A448679A4}"/>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defRPr/>
                  </a:pPr>
                  <a:endParaRPr lang="el-GR" altLang="el-GR" sz="3200"/>
                </a:p>
              </p:txBody>
            </p:sp>
            <p:sp>
              <p:nvSpPr>
                <p:cNvPr id="17" name="Oval 63">
                  <a:extLst>
                    <a:ext uri="{FF2B5EF4-FFF2-40B4-BE49-F238E27FC236}">
                      <a16:creationId xmlns:a16="http://schemas.microsoft.com/office/drawing/2014/main" id="{DF2F3F52-E5D2-4E93-1892-C2E98CD6D29A}"/>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defRPr/>
                  </a:pPr>
                  <a:endParaRPr lang="el-GR" altLang="el-GR" sz="3200"/>
                </a:p>
              </p:txBody>
            </p:sp>
            <p:sp>
              <p:nvSpPr>
                <p:cNvPr id="18" name="Oval 64">
                  <a:extLst>
                    <a:ext uri="{FF2B5EF4-FFF2-40B4-BE49-F238E27FC236}">
                      <a16:creationId xmlns:a16="http://schemas.microsoft.com/office/drawing/2014/main" id="{3FC1A85E-C3EB-E240-6516-BF64FAAC3158}"/>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defRPr/>
                  </a:pPr>
                  <a:endParaRPr lang="el-GR" altLang="el-GR" sz="3200"/>
                </a:p>
              </p:txBody>
            </p:sp>
            <p:sp>
              <p:nvSpPr>
                <p:cNvPr id="19" name="Oval 65">
                  <a:extLst>
                    <a:ext uri="{FF2B5EF4-FFF2-40B4-BE49-F238E27FC236}">
                      <a16:creationId xmlns:a16="http://schemas.microsoft.com/office/drawing/2014/main" id="{0E0EFADB-8345-322F-4E8C-F37473AB137E}"/>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defRPr/>
                  </a:pPr>
                  <a:endParaRPr lang="el-GR" altLang="el-GR" sz="3200"/>
                </a:p>
              </p:txBody>
            </p:sp>
          </p:grpSp>
        </p:grpSp>
      </p:grpSp>
      <p:sp>
        <p:nvSpPr>
          <p:cNvPr id="468034" name="Rectangle 66"/>
          <p:cNvSpPr>
            <a:spLocks noGrp="1" noChangeArrowheads="1"/>
          </p:cNvSpPr>
          <p:nvPr>
            <p:ph type="ctrTitle" sz="quarter"/>
          </p:nvPr>
        </p:nvSpPr>
        <p:spPr>
          <a:xfrm>
            <a:off x="914400" y="1692276"/>
            <a:ext cx="10363200" cy="1736725"/>
          </a:xfrm>
        </p:spPr>
        <p:txBody>
          <a:bodyPr anchor="b"/>
          <a:lstStyle>
            <a:lvl1pPr>
              <a:defRPr sz="5400"/>
            </a:lvl1pPr>
          </a:lstStyle>
          <a:p>
            <a:pPr lvl="0"/>
            <a:r>
              <a:rPr lang="el-GR" altLang="el-GR" noProof="0"/>
              <a:t>Κάντε κλικ για επεξεργασία του τίτλου</a:t>
            </a:r>
          </a:p>
        </p:txBody>
      </p:sp>
      <p:sp>
        <p:nvSpPr>
          <p:cNvPr id="468035" name="Rectangle 67"/>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el-GR" altLang="el-GR" noProof="0"/>
              <a:t>Κάντε κλικ για να επεξεργαστείτε τον υπότιτλο του υποδείγματος</a:t>
            </a:r>
          </a:p>
        </p:txBody>
      </p:sp>
      <p:sp>
        <p:nvSpPr>
          <p:cNvPr id="468036" name="Rectangle 68">
            <a:extLst>
              <a:ext uri="{FF2B5EF4-FFF2-40B4-BE49-F238E27FC236}">
                <a16:creationId xmlns:a16="http://schemas.microsoft.com/office/drawing/2014/main" id="{B33C85CB-5579-75FE-D397-74F208C7D94F}"/>
              </a:ext>
            </a:extLst>
          </p:cNvPr>
          <p:cNvSpPr>
            <a:spLocks noGrp="1" noChangeArrowheads="1"/>
          </p:cNvSpPr>
          <p:nvPr>
            <p:ph type="dt" sz="quarter" idx="10"/>
          </p:nvPr>
        </p:nvSpPr>
        <p:spPr>
          <a:xfrm>
            <a:off x="609600" y="6248400"/>
            <a:ext cx="2844800" cy="457200"/>
          </a:xfrm>
        </p:spPr>
        <p:txBody>
          <a:bodyPr/>
          <a:lstStyle>
            <a:lvl1pPr>
              <a:defRPr/>
            </a:lvl1pPr>
          </a:lstStyle>
          <a:p>
            <a:pPr>
              <a:defRPr/>
            </a:pPr>
            <a:fld id="{A3AC1830-7881-49D4-A5B8-BBFD14066A82}" type="datetime1">
              <a:rPr lang="el-GR" altLang="el-GR"/>
              <a:pPr>
                <a:defRPr/>
              </a:pPr>
              <a:t>1/3/2025</a:t>
            </a:fld>
            <a:endParaRPr lang="el-GR" altLang="el-GR"/>
          </a:p>
        </p:txBody>
      </p:sp>
      <p:sp>
        <p:nvSpPr>
          <p:cNvPr id="468037" name="Rectangle 69">
            <a:extLst>
              <a:ext uri="{FF2B5EF4-FFF2-40B4-BE49-F238E27FC236}">
                <a16:creationId xmlns:a16="http://schemas.microsoft.com/office/drawing/2014/main" id="{2F9FDB5B-50A8-1CDB-09AA-6395907630C6}"/>
              </a:ext>
            </a:extLst>
          </p:cNvPr>
          <p:cNvSpPr>
            <a:spLocks noGrp="1" noChangeArrowheads="1"/>
          </p:cNvSpPr>
          <p:nvPr>
            <p:ph type="ftr" sz="quarter" idx="11"/>
          </p:nvPr>
        </p:nvSpPr>
        <p:spPr>
          <a:xfrm>
            <a:off x="4165600" y="6248400"/>
            <a:ext cx="3860800" cy="457200"/>
          </a:xfrm>
        </p:spPr>
        <p:txBody>
          <a:bodyPr/>
          <a:lstStyle>
            <a:lvl1pPr>
              <a:defRPr/>
            </a:lvl1pPr>
          </a:lstStyle>
          <a:p>
            <a:pPr>
              <a:defRPr/>
            </a:pPr>
            <a:endParaRPr lang="el-GR" altLang="el-GR"/>
          </a:p>
        </p:txBody>
      </p:sp>
      <p:sp>
        <p:nvSpPr>
          <p:cNvPr id="468038" name="Rectangle 70">
            <a:extLst>
              <a:ext uri="{FF2B5EF4-FFF2-40B4-BE49-F238E27FC236}">
                <a16:creationId xmlns:a16="http://schemas.microsoft.com/office/drawing/2014/main" id="{7CCFAEE8-90B5-8835-9ECE-C550C5417BF7}"/>
              </a:ext>
            </a:extLst>
          </p:cNvPr>
          <p:cNvSpPr>
            <a:spLocks noGrp="1" noChangeArrowheads="1"/>
          </p:cNvSpPr>
          <p:nvPr>
            <p:ph type="sldNum" sz="quarter" idx="12"/>
          </p:nvPr>
        </p:nvSpPr>
        <p:spPr>
          <a:xfrm>
            <a:off x="8737600" y="6248400"/>
            <a:ext cx="2844800" cy="457200"/>
          </a:xfrm>
        </p:spPr>
        <p:txBody>
          <a:bodyPr/>
          <a:lstStyle>
            <a:lvl1pPr>
              <a:defRPr/>
            </a:lvl1pPr>
          </a:lstStyle>
          <a:p>
            <a:fld id="{FB661755-4DC6-4399-8155-3BFFA466FBAD}" type="slidenum">
              <a:rPr lang="el-GR" altLang="el-GR"/>
              <a:pPr/>
              <a:t>‹#›</a:t>
            </a:fld>
            <a:endParaRPr lang="el-GR" altLang="el-GR"/>
          </a:p>
        </p:txBody>
      </p:sp>
    </p:spTree>
    <p:extLst>
      <p:ext uri="{BB962C8B-B14F-4D97-AF65-F5344CB8AC3E}">
        <p14:creationId xmlns:p14="http://schemas.microsoft.com/office/powerpoint/2010/main" val="1604075321"/>
      </p:ext>
    </p:extLst>
  </p:cSld>
  <p:clrMapOvr>
    <a:masterClrMapping/>
  </p:clrMapOvr>
  <p:transition>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9">
            <a:extLst>
              <a:ext uri="{FF2B5EF4-FFF2-40B4-BE49-F238E27FC236}">
                <a16:creationId xmlns:a16="http://schemas.microsoft.com/office/drawing/2014/main" id="{9602D8C3-3DEA-46C0-18AD-3367AFD3FE4E}"/>
              </a:ext>
            </a:extLst>
          </p:cNvPr>
          <p:cNvSpPr>
            <a:spLocks noGrp="1" noChangeArrowheads="1"/>
          </p:cNvSpPr>
          <p:nvPr>
            <p:ph type="dt" sz="half" idx="10"/>
          </p:nvPr>
        </p:nvSpPr>
        <p:spPr>
          <a:ln/>
        </p:spPr>
        <p:txBody>
          <a:bodyPr/>
          <a:lstStyle>
            <a:lvl1pPr>
              <a:defRPr/>
            </a:lvl1pPr>
          </a:lstStyle>
          <a:p>
            <a:pPr>
              <a:defRPr/>
            </a:pPr>
            <a:fld id="{7A225A60-235D-4D88-A147-BB5F1E26AFBD}" type="datetime1">
              <a:rPr lang="el-GR" altLang="el-GR"/>
              <a:pPr>
                <a:defRPr/>
              </a:pPr>
              <a:t>1/3/2025</a:t>
            </a:fld>
            <a:endParaRPr lang="el-GR" altLang="el-GR"/>
          </a:p>
        </p:txBody>
      </p:sp>
      <p:sp>
        <p:nvSpPr>
          <p:cNvPr id="5" name="Rectangle 70">
            <a:extLst>
              <a:ext uri="{FF2B5EF4-FFF2-40B4-BE49-F238E27FC236}">
                <a16:creationId xmlns:a16="http://schemas.microsoft.com/office/drawing/2014/main" id="{9C63A8BF-6F2F-724B-8CC8-ADFE512C7C7B}"/>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71">
            <a:extLst>
              <a:ext uri="{FF2B5EF4-FFF2-40B4-BE49-F238E27FC236}">
                <a16:creationId xmlns:a16="http://schemas.microsoft.com/office/drawing/2014/main" id="{C555F93B-B153-3AF6-0F5C-BA8A8998CCDA}"/>
              </a:ext>
            </a:extLst>
          </p:cNvPr>
          <p:cNvSpPr>
            <a:spLocks noGrp="1" noChangeArrowheads="1"/>
          </p:cNvSpPr>
          <p:nvPr>
            <p:ph type="sldNum" sz="quarter" idx="12"/>
          </p:nvPr>
        </p:nvSpPr>
        <p:spPr>
          <a:ln/>
        </p:spPr>
        <p:txBody>
          <a:bodyPr/>
          <a:lstStyle>
            <a:lvl1pPr>
              <a:defRPr/>
            </a:lvl1pPr>
          </a:lstStyle>
          <a:p>
            <a:fld id="{47E2E270-B267-431F-A3ED-32891D5D2788}" type="slidenum">
              <a:rPr lang="el-GR" altLang="el-GR"/>
              <a:pPr/>
              <a:t>‹#›</a:t>
            </a:fld>
            <a:endParaRPr lang="el-GR" altLang="el-GR"/>
          </a:p>
        </p:txBody>
      </p:sp>
    </p:spTree>
    <p:extLst>
      <p:ext uri="{BB962C8B-B14F-4D97-AF65-F5344CB8AC3E}">
        <p14:creationId xmlns:p14="http://schemas.microsoft.com/office/powerpoint/2010/main" val="3782433104"/>
      </p:ext>
    </p:extLst>
  </p:cSld>
  <p:clrMapOvr>
    <a:masterClrMapping/>
  </p:clrMapOvr>
  <p:transition>
    <p:pull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1" y="1709739"/>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a:t>Επεξεργασία στυλ υποδείγματος κειμένου</a:t>
            </a:r>
          </a:p>
        </p:txBody>
      </p:sp>
      <p:sp>
        <p:nvSpPr>
          <p:cNvPr id="4" name="Rectangle 69">
            <a:extLst>
              <a:ext uri="{FF2B5EF4-FFF2-40B4-BE49-F238E27FC236}">
                <a16:creationId xmlns:a16="http://schemas.microsoft.com/office/drawing/2014/main" id="{504528DD-2BCB-4345-08C5-A688FA15C33D}"/>
              </a:ext>
            </a:extLst>
          </p:cNvPr>
          <p:cNvSpPr>
            <a:spLocks noGrp="1" noChangeArrowheads="1"/>
          </p:cNvSpPr>
          <p:nvPr>
            <p:ph type="dt" sz="half" idx="10"/>
          </p:nvPr>
        </p:nvSpPr>
        <p:spPr>
          <a:ln/>
        </p:spPr>
        <p:txBody>
          <a:bodyPr/>
          <a:lstStyle>
            <a:lvl1pPr>
              <a:defRPr/>
            </a:lvl1pPr>
          </a:lstStyle>
          <a:p>
            <a:pPr>
              <a:defRPr/>
            </a:pPr>
            <a:fld id="{A54A449B-04D7-4562-9D0B-FADA1E548CF2}" type="datetime1">
              <a:rPr lang="el-GR" altLang="el-GR"/>
              <a:pPr>
                <a:defRPr/>
              </a:pPr>
              <a:t>1/3/2025</a:t>
            </a:fld>
            <a:endParaRPr lang="el-GR" altLang="el-GR"/>
          </a:p>
        </p:txBody>
      </p:sp>
      <p:sp>
        <p:nvSpPr>
          <p:cNvPr id="5" name="Rectangle 70">
            <a:extLst>
              <a:ext uri="{FF2B5EF4-FFF2-40B4-BE49-F238E27FC236}">
                <a16:creationId xmlns:a16="http://schemas.microsoft.com/office/drawing/2014/main" id="{8375E8CA-A45E-55F3-AC5B-3FCF5170443A}"/>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71">
            <a:extLst>
              <a:ext uri="{FF2B5EF4-FFF2-40B4-BE49-F238E27FC236}">
                <a16:creationId xmlns:a16="http://schemas.microsoft.com/office/drawing/2014/main" id="{8FA04809-9D21-3DC2-EDBB-126B3EAFC127}"/>
              </a:ext>
            </a:extLst>
          </p:cNvPr>
          <p:cNvSpPr>
            <a:spLocks noGrp="1" noChangeArrowheads="1"/>
          </p:cNvSpPr>
          <p:nvPr>
            <p:ph type="sldNum" sz="quarter" idx="12"/>
          </p:nvPr>
        </p:nvSpPr>
        <p:spPr>
          <a:ln/>
        </p:spPr>
        <p:txBody>
          <a:bodyPr/>
          <a:lstStyle>
            <a:lvl1pPr>
              <a:defRPr/>
            </a:lvl1pPr>
          </a:lstStyle>
          <a:p>
            <a:fld id="{2ACE536F-DA61-4FA1-914F-E711DDB02855}" type="slidenum">
              <a:rPr lang="el-GR" altLang="el-GR"/>
              <a:pPr/>
              <a:t>‹#›</a:t>
            </a:fld>
            <a:endParaRPr lang="el-GR" altLang="el-GR"/>
          </a:p>
        </p:txBody>
      </p:sp>
    </p:spTree>
    <p:extLst>
      <p:ext uri="{BB962C8B-B14F-4D97-AF65-F5344CB8AC3E}">
        <p14:creationId xmlns:p14="http://schemas.microsoft.com/office/powerpoint/2010/main" val="1890393323"/>
      </p:ext>
    </p:extLst>
  </p:cSld>
  <p:clrMapOvr>
    <a:masterClrMapping/>
  </p:clrMapOvr>
  <p:transition>
    <p:pull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09600" y="1600201"/>
            <a:ext cx="5384800" cy="452596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97600" y="1600201"/>
            <a:ext cx="5384800" cy="452596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69">
            <a:extLst>
              <a:ext uri="{FF2B5EF4-FFF2-40B4-BE49-F238E27FC236}">
                <a16:creationId xmlns:a16="http://schemas.microsoft.com/office/drawing/2014/main" id="{7BE5884B-7E55-3A07-8724-48778647DDC6}"/>
              </a:ext>
            </a:extLst>
          </p:cNvPr>
          <p:cNvSpPr>
            <a:spLocks noGrp="1" noChangeArrowheads="1"/>
          </p:cNvSpPr>
          <p:nvPr>
            <p:ph type="dt" sz="half" idx="10"/>
          </p:nvPr>
        </p:nvSpPr>
        <p:spPr>
          <a:ln/>
        </p:spPr>
        <p:txBody>
          <a:bodyPr/>
          <a:lstStyle>
            <a:lvl1pPr>
              <a:defRPr/>
            </a:lvl1pPr>
          </a:lstStyle>
          <a:p>
            <a:pPr>
              <a:defRPr/>
            </a:pPr>
            <a:fld id="{F14260F2-C492-4DBA-88EE-0B976D141546}" type="datetime1">
              <a:rPr lang="el-GR" altLang="el-GR"/>
              <a:pPr>
                <a:defRPr/>
              </a:pPr>
              <a:t>1/3/2025</a:t>
            </a:fld>
            <a:endParaRPr lang="el-GR" altLang="el-GR"/>
          </a:p>
        </p:txBody>
      </p:sp>
      <p:sp>
        <p:nvSpPr>
          <p:cNvPr id="6" name="Rectangle 70">
            <a:extLst>
              <a:ext uri="{FF2B5EF4-FFF2-40B4-BE49-F238E27FC236}">
                <a16:creationId xmlns:a16="http://schemas.microsoft.com/office/drawing/2014/main" id="{BFA940DA-76F3-EB89-2A48-6D9FF37D6A61}"/>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71">
            <a:extLst>
              <a:ext uri="{FF2B5EF4-FFF2-40B4-BE49-F238E27FC236}">
                <a16:creationId xmlns:a16="http://schemas.microsoft.com/office/drawing/2014/main" id="{ADF8F25E-982D-663D-8480-5F2F60A179FE}"/>
              </a:ext>
            </a:extLst>
          </p:cNvPr>
          <p:cNvSpPr>
            <a:spLocks noGrp="1" noChangeArrowheads="1"/>
          </p:cNvSpPr>
          <p:nvPr>
            <p:ph type="sldNum" sz="quarter" idx="12"/>
          </p:nvPr>
        </p:nvSpPr>
        <p:spPr>
          <a:ln/>
        </p:spPr>
        <p:txBody>
          <a:bodyPr/>
          <a:lstStyle>
            <a:lvl1pPr>
              <a:defRPr/>
            </a:lvl1pPr>
          </a:lstStyle>
          <a:p>
            <a:fld id="{5150AC71-4CC9-4661-B316-5FECC5453954}" type="slidenum">
              <a:rPr lang="el-GR" altLang="el-GR"/>
              <a:pPr/>
              <a:t>‹#›</a:t>
            </a:fld>
            <a:endParaRPr lang="el-GR" altLang="el-GR"/>
          </a:p>
        </p:txBody>
      </p:sp>
    </p:spTree>
    <p:extLst>
      <p:ext uri="{BB962C8B-B14F-4D97-AF65-F5344CB8AC3E}">
        <p14:creationId xmlns:p14="http://schemas.microsoft.com/office/powerpoint/2010/main" val="729097345"/>
      </p:ext>
    </p:extLst>
  </p:cSld>
  <p:clrMapOvr>
    <a:masterClrMapping/>
  </p:clrMapOvr>
  <p:transition>
    <p:pull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7" y="365126"/>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40318" y="2505075"/>
            <a:ext cx="5158316"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71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69">
            <a:extLst>
              <a:ext uri="{FF2B5EF4-FFF2-40B4-BE49-F238E27FC236}">
                <a16:creationId xmlns:a16="http://schemas.microsoft.com/office/drawing/2014/main" id="{17635E41-4B38-90CF-9F85-C4E4E426394D}"/>
              </a:ext>
            </a:extLst>
          </p:cNvPr>
          <p:cNvSpPr>
            <a:spLocks noGrp="1" noChangeArrowheads="1"/>
          </p:cNvSpPr>
          <p:nvPr>
            <p:ph type="dt" sz="half" idx="10"/>
          </p:nvPr>
        </p:nvSpPr>
        <p:spPr>
          <a:ln/>
        </p:spPr>
        <p:txBody>
          <a:bodyPr/>
          <a:lstStyle>
            <a:lvl1pPr>
              <a:defRPr/>
            </a:lvl1pPr>
          </a:lstStyle>
          <a:p>
            <a:pPr>
              <a:defRPr/>
            </a:pPr>
            <a:fld id="{6D842F73-AE50-4D4E-B430-A14B9F058D24}" type="datetime1">
              <a:rPr lang="el-GR" altLang="el-GR"/>
              <a:pPr>
                <a:defRPr/>
              </a:pPr>
              <a:t>1/3/2025</a:t>
            </a:fld>
            <a:endParaRPr lang="el-GR" altLang="el-GR"/>
          </a:p>
        </p:txBody>
      </p:sp>
      <p:sp>
        <p:nvSpPr>
          <p:cNvPr id="8" name="Rectangle 70">
            <a:extLst>
              <a:ext uri="{FF2B5EF4-FFF2-40B4-BE49-F238E27FC236}">
                <a16:creationId xmlns:a16="http://schemas.microsoft.com/office/drawing/2014/main" id="{A1DA7290-C1B4-CBBD-A60C-DCF6B26E4B8F}"/>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9" name="Rectangle 71">
            <a:extLst>
              <a:ext uri="{FF2B5EF4-FFF2-40B4-BE49-F238E27FC236}">
                <a16:creationId xmlns:a16="http://schemas.microsoft.com/office/drawing/2014/main" id="{C06B92F0-89D4-0B23-F717-3C84AD80E501}"/>
              </a:ext>
            </a:extLst>
          </p:cNvPr>
          <p:cNvSpPr>
            <a:spLocks noGrp="1" noChangeArrowheads="1"/>
          </p:cNvSpPr>
          <p:nvPr>
            <p:ph type="sldNum" sz="quarter" idx="12"/>
          </p:nvPr>
        </p:nvSpPr>
        <p:spPr>
          <a:ln/>
        </p:spPr>
        <p:txBody>
          <a:bodyPr/>
          <a:lstStyle>
            <a:lvl1pPr>
              <a:defRPr/>
            </a:lvl1pPr>
          </a:lstStyle>
          <a:p>
            <a:fld id="{B5C4245A-D2A6-42E7-B49A-0A4E0E00C6C9}" type="slidenum">
              <a:rPr lang="el-GR" altLang="el-GR"/>
              <a:pPr/>
              <a:t>‹#›</a:t>
            </a:fld>
            <a:endParaRPr lang="el-GR" altLang="el-GR"/>
          </a:p>
        </p:txBody>
      </p:sp>
    </p:spTree>
    <p:extLst>
      <p:ext uri="{BB962C8B-B14F-4D97-AF65-F5344CB8AC3E}">
        <p14:creationId xmlns:p14="http://schemas.microsoft.com/office/powerpoint/2010/main" val="3230521404"/>
      </p:ext>
    </p:extLst>
  </p:cSld>
  <p:clrMapOvr>
    <a:masterClrMapping/>
  </p:clrMapOvr>
  <p:transition>
    <p:pull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Rectangle 69">
            <a:extLst>
              <a:ext uri="{FF2B5EF4-FFF2-40B4-BE49-F238E27FC236}">
                <a16:creationId xmlns:a16="http://schemas.microsoft.com/office/drawing/2014/main" id="{AFEFDDE2-D3D5-69B4-E330-98A526C8B1AC}"/>
              </a:ext>
            </a:extLst>
          </p:cNvPr>
          <p:cNvSpPr>
            <a:spLocks noGrp="1" noChangeArrowheads="1"/>
          </p:cNvSpPr>
          <p:nvPr>
            <p:ph type="dt" sz="half" idx="10"/>
          </p:nvPr>
        </p:nvSpPr>
        <p:spPr>
          <a:ln/>
        </p:spPr>
        <p:txBody>
          <a:bodyPr/>
          <a:lstStyle>
            <a:lvl1pPr>
              <a:defRPr/>
            </a:lvl1pPr>
          </a:lstStyle>
          <a:p>
            <a:pPr>
              <a:defRPr/>
            </a:pPr>
            <a:fld id="{2FE5287C-BCC2-473A-BD8A-8DF581F430D8}" type="datetime1">
              <a:rPr lang="el-GR" altLang="el-GR"/>
              <a:pPr>
                <a:defRPr/>
              </a:pPr>
              <a:t>1/3/2025</a:t>
            </a:fld>
            <a:endParaRPr lang="el-GR" altLang="el-GR"/>
          </a:p>
        </p:txBody>
      </p:sp>
      <p:sp>
        <p:nvSpPr>
          <p:cNvPr id="4" name="Rectangle 70">
            <a:extLst>
              <a:ext uri="{FF2B5EF4-FFF2-40B4-BE49-F238E27FC236}">
                <a16:creationId xmlns:a16="http://schemas.microsoft.com/office/drawing/2014/main" id="{D370F546-8E98-384E-60B6-448C62F96AE2}"/>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5" name="Rectangle 71">
            <a:extLst>
              <a:ext uri="{FF2B5EF4-FFF2-40B4-BE49-F238E27FC236}">
                <a16:creationId xmlns:a16="http://schemas.microsoft.com/office/drawing/2014/main" id="{810C463A-E490-F648-569B-2CCB537923A3}"/>
              </a:ext>
            </a:extLst>
          </p:cNvPr>
          <p:cNvSpPr>
            <a:spLocks noGrp="1" noChangeArrowheads="1"/>
          </p:cNvSpPr>
          <p:nvPr>
            <p:ph type="sldNum" sz="quarter" idx="12"/>
          </p:nvPr>
        </p:nvSpPr>
        <p:spPr>
          <a:ln/>
        </p:spPr>
        <p:txBody>
          <a:bodyPr/>
          <a:lstStyle>
            <a:lvl1pPr>
              <a:defRPr/>
            </a:lvl1pPr>
          </a:lstStyle>
          <a:p>
            <a:fld id="{DFF5DC88-2D7C-4B0E-A643-870E44048694}" type="slidenum">
              <a:rPr lang="el-GR" altLang="el-GR"/>
              <a:pPr/>
              <a:t>‹#›</a:t>
            </a:fld>
            <a:endParaRPr lang="el-GR" altLang="el-GR"/>
          </a:p>
        </p:txBody>
      </p:sp>
    </p:spTree>
    <p:extLst>
      <p:ext uri="{BB962C8B-B14F-4D97-AF65-F5344CB8AC3E}">
        <p14:creationId xmlns:p14="http://schemas.microsoft.com/office/powerpoint/2010/main" val="1816408148"/>
      </p:ext>
    </p:extLst>
  </p:cSld>
  <p:clrMapOvr>
    <a:masterClrMapping/>
  </p:clrMapOvr>
  <p:transition>
    <p:pull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Rectangle 69">
            <a:extLst>
              <a:ext uri="{FF2B5EF4-FFF2-40B4-BE49-F238E27FC236}">
                <a16:creationId xmlns:a16="http://schemas.microsoft.com/office/drawing/2014/main" id="{D5A86125-6236-8678-CB14-1622780B4952}"/>
              </a:ext>
            </a:extLst>
          </p:cNvPr>
          <p:cNvSpPr>
            <a:spLocks noGrp="1" noChangeArrowheads="1"/>
          </p:cNvSpPr>
          <p:nvPr>
            <p:ph type="dt" sz="half" idx="10"/>
          </p:nvPr>
        </p:nvSpPr>
        <p:spPr>
          <a:ln/>
        </p:spPr>
        <p:txBody>
          <a:bodyPr/>
          <a:lstStyle>
            <a:lvl1pPr>
              <a:defRPr/>
            </a:lvl1pPr>
          </a:lstStyle>
          <a:p>
            <a:pPr>
              <a:defRPr/>
            </a:pPr>
            <a:fld id="{BAE6A342-30DA-4F20-8E60-A3E9A4F1F422}" type="datetime1">
              <a:rPr lang="el-GR" altLang="el-GR"/>
              <a:pPr>
                <a:defRPr/>
              </a:pPr>
              <a:t>1/3/2025</a:t>
            </a:fld>
            <a:endParaRPr lang="el-GR" altLang="el-GR"/>
          </a:p>
        </p:txBody>
      </p:sp>
      <p:sp>
        <p:nvSpPr>
          <p:cNvPr id="3" name="Rectangle 70">
            <a:extLst>
              <a:ext uri="{FF2B5EF4-FFF2-40B4-BE49-F238E27FC236}">
                <a16:creationId xmlns:a16="http://schemas.microsoft.com/office/drawing/2014/main" id="{A0C02BC6-FDD3-62BE-395E-0B33820EA508}"/>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4" name="Rectangle 71">
            <a:extLst>
              <a:ext uri="{FF2B5EF4-FFF2-40B4-BE49-F238E27FC236}">
                <a16:creationId xmlns:a16="http://schemas.microsoft.com/office/drawing/2014/main" id="{3AAD6875-2C0D-E084-582E-A00648251F54}"/>
              </a:ext>
            </a:extLst>
          </p:cNvPr>
          <p:cNvSpPr>
            <a:spLocks noGrp="1" noChangeArrowheads="1"/>
          </p:cNvSpPr>
          <p:nvPr>
            <p:ph type="sldNum" sz="quarter" idx="12"/>
          </p:nvPr>
        </p:nvSpPr>
        <p:spPr>
          <a:ln/>
        </p:spPr>
        <p:txBody>
          <a:bodyPr/>
          <a:lstStyle>
            <a:lvl1pPr>
              <a:defRPr/>
            </a:lvl1pPr>
          </a:lstStyle>
          <a:p>
            <a:fld id="{101F3973-3AFF-43D1-A657-7A39A247F72C}" type="slidenum">
              <a:rPr lang="el-GR" altLang="el-GR"/>
              <a:pPr/>
              <a:t>‹#›</a:t>
            </a:fld>
            <a:endParaRPr lang="el-GR" altLang="el-GR"/>
          </a:p>
        </p:txBody>
      </p:sp>
    </p:spTree>
    <p:extLst>
      <p:ext uri="{BB962C8B-B14F-4D97-AF65-F5344CB8AC3E}">
        <p14:creationId xmlns:p14="http://schemas.microsoft.com/office/powerpoint/2010/main" val="1782949024"/>
      </p:ext>
    </p:extLst>
  </p:cSld>
  <p:clrMapOvr>
    <a:masterClrMapping/>
  </p:clrMapOvr>
  <p:transition>
    <p:pull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8" y="457200"/>
            <a:ext cx="393276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Rectangle 69">
            <a:extLst>
              <a:ext uri="{FF2B5EF4-FFF2-40B4-BE49-F238E27FC236}">
                <a16:creationId xmlns:a16="http://schemas.microsoft.com/office/drawing/2014/main" id="{4A4F1C43-280D-6EFE-2B8B-DC94ACEC9A5C}"/>
              </a:ext>
            </a:extLst>
          </p:cNvPr>
          <p:cNvSpPr>
            <a:spLocks noGrp="1" noChangeArrowheads="1"/>
          </p:cNvSpPr>
          <p:nvPr>
            <p:ph type="dt" sz="half" idx="10"/>
          </p:nvPr>
        </p:nvSpPr>
        <p:spPr>
          <a:ln/>
        </p:spPr>
        <p:txBody>
          <a:bodyPr/>
          <a:lstStyle>
            <a:lvl1pPr>
              <a:defRPr/>
            </a:lvl1pPr>
          </a:lstStyle>
          <a:p>
            <a:pPr>
              <a:defRPr/>
            </a:pPr>
            <a:fld id="{D493E81E-DF1C-4B0F-B9F9-2DD288FCC19D}" type="datetime1">
              <a:rPr lang="el-GR" altLang="el-GR"/>
              <a:pPr>
                <a:defRPr/>
              </a:pPr>
              <a:t>1/3/2025</a:t>
            </a:fld>
            <a:endParaRPr lang="el-GR" altLang="el-GR"/>
          </a:p>
        </p:txBody>
      </p:sp>
      <p:sp>
        <p:nvSpPr>
          <p:cNvPr id="6" name="Rectangle 70">
            <a:extLst>
              <a:ext uri="{FF2B5EF4-FFF2-40B4-BE49-F238E27FC236}">
                <a16:creationId xmlns:a16="http://schemas.microsoft.com/office/drawing/2014/main" id="{FD857328-35D0-3402-39D7-BE99AE6A01BE}"/>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71">
            <a:extLst>
              <a:ext uri="{FF2B5EF4-FFF2-40B4-BE49-F238E27FC236}">
                <a16:creationId xmlns:a16="http://schemas.microsoft.com/office/drawing/2014/main" id="{23D78079-BC57-825D-E990-AF9DC653F892}"/>
              </a:ext>
            </a:extLst>
          </p:cNvPr>
          <p:cNvSpPr>
            <a:spLocks noGrp="1" noChangeArrowheads="1"/>
          </p:cNvSpPr>
          <p:nvPr>
            <p:ph type="sldNum" sz="quarter" idx="12"/>
          </p:nvPr>
        </p:nvSpPr>
        <p:spPr>
          <a:ln/>
        </p:spPr>
        <p:txBody>
          <a:bodyPr/>
          <a:lstStyle>
            <a:lvl1pPr>
              <a:defRPr/>
            </a:lvl1pPr>
          </a:lstStyle>
          <a:p>
            <a:fld id="{7A400FCF-2EF1-4384-A32C-E551957AD3CD}" type="slidenum">
              <a:rPr lang="el-GR" altLang="el-GR"/>
              <a:pPr/>
              <a:t>‹#›</a:t>
            </a:fld>
            <a:endParaRPr lang="el-GR" altLang="el-GR"/>
          </a:p>
        </p:txBody>
      </p:sp>
    </p:spTree>
    <p:extLst>
      <p:ext uri="{BB962C8B-B14F-4D97-AF65-F5344CB8AC3E}">
        <p14:creationId xmlns:p14="http://schemas.microsoft.com/office/powerpoint/2010/main" val="609000465"/>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7B0381-3A14-D524-CB00-C47B1417FD0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D3777D0-B02E-EED0-78DE-B13F4592A99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DDBD528-9370-55EC-B2ED-8853F10B4751}"/>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5" name="Θέση υποσέλιδου 4">
            <a:extLst>
              <a:ext uri="{FF2B5EF4-FFF2-40B4-BE49-F238E27FC236}">
                <a16:creationId xmlns:a16="http://schemas.microsoft.com/office/drawing/2014/main" id="{2AA3B647-BD2F-11CD-8499-BBD648E6556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A32BDB6-12E3-3D1B-7B02-41CC07142237}"/>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41114370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40318" y="457200"/>
            <a:ext cx="393276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Rectangle 69">
            <a:extLst>
              <a:ext uri="{FF2B5EF4-FFF2-40B4-BE49-F238E27FC236}">
                <a16:creationId xmlns:a16="http://schemas.microsoft.com/office/drawing/2014/main" id="{93943B31-9DF5-26CA-9C6C-71BC236F154F}"/>
              </a:ext>
            </a:extLst>
          </p:cNvPr>
          <p:cNvSpPr>
            <a:spLocks noGrp="1" noChangeArrowheads="1"/>
          </p:cNvSpPr>
          <p:nvPr>
            <p:ph type="dt" sz="half" idx="10"/>
          </p:nvPr>
        </p:nvSpPr>
        <p:spPr>
          <a:ln/>
        </p:spPr>
        <p:txBody>
          <a:bodyPr/>
          <a:lstStyle>
            <a:lvl1pPr>
              <a:defRPr/>
            </a:lvl1pPr>
          </a:lstStyle>
          <a:p>
            <a:pPr>
              <a:defRPr/>
            </a:pPr>
            <a:fld id="{E3D6802F-0F82-4C85-A7FE-1B5C6B133D40}" type="datetime1">
              <a:rPr lang="el-GR" altLang="el-GR"/>
              <a:pPr>
                <a:defRPr/>
              </a:pPr>
              <a:t>1/3/2025</a:t>
            </a:fld>
            <a:endParaRPr lang="el-GR" altLang="el-GR"/>
          </a:p>
        </p:txBody>
      </p:sp>
      <p:sp>
        <p:nvSpPr>
          <p:cNvPr id="6" name="Rectangle 70">
            <a:extLst>
              <a:ext uri="{FF2B5EF4-FFF2-40B4-BE49-F238E27FC236}">
                <a16:creationId xmlns:a16="http://schemas.microsoft.com/office/drawing/2014/main" id="{3D6E7A3B-2ED7-8E27-0EAE-3B909D7D07E2}"/>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71">
            <a:extLst>
              <a:ext uri="{FF2B5EF4-FFF2-40B4-BE49-F238E27FC236}">
                <a16:creationId xmlns:a16="http://schemas.microsoft.com/office/drawing/2014/main" id="{DE9E0201-893C-BD70-4D17-96299BC290DE}"/>
              </a:ext>
            </a:extLst>
          </p:cNvPr>
          <p:cNvSpPr>
            <a:spLocks noGrp="1" noChangeArrowheads="1"/>
          </p:cNvSpPr>
          <p:nvPr>
            <p:ph type="sldNum" sz="quarter" idx="12"/>
          </p:nvPr>
        </p:nvSpPr>
        <p:spPr>
          <a:ln/>
        </p:spPr>
        <p:txBody>
          <a:bodyPr/>
          <a:lstStyle>
            <a:lvl1pPr>
              <a:defRPr/>
            </a:lvl1pPr>
          </a:lstStyle>
          <a:p>
            <a:fld id="{859B1428-53E6-43B2-83D4-7CE17EEEF2EA}" type="slidenum">
              <a:rPr lang="el-GR" altLang="el-GR"/>
              <a:pPr/>
              <a:t>‹#›</a:t>
            </a:fld>
            <a:endParaRPr lang="el-GR" altLang="el-GR"/>
          </a:p>
        </p:txBody>
      </p:sp>
    </p:spTree>
    <p:extLst>
      <p:ext uri="{BB962C8B-B14F-4D97-AF65-F5344CB8AC3E}">
        <p14:creationId xmlns:p14="http://schemas.microsoft.com/office/powerpoint/2010/main" val="3727180788"/>
      </p:ext>
    </p:extLst>
  </p:cSld>
  <p:clrMapOvr>
    <a:masterClrMapping/>
  </p:clrMapOvr>
  <p:transition>
    <p:pull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9">
            <a:extLst>
              <a:ext uri="{FF2B5EF4-FFF2-40B4-BE49-F238E27FC236}">
                <a16:creationId xmlns:a16="http://schemas.microsoft.com/office/drawing/2014/main" id="{E7843B79-B8C4-06E1-93E9-23553735211F}"/>
              </a:ext>
            </a:extLst>
          </p:cNvPr>
          <p:cNvSpPr>
            <a:spLocks noGrp="1" noChangeArrowheads="1"/>
          </p:cNvSpPr>
          <p:nvPr>
            <p:ph type="dt" sz="half" idx="10"/>
          </p:nvPr>
        </p:nvSpPr>
        <p:spPr>
          <a:ln/>
        </p:spPr>
        <p:txBody>
          <a:bodyPr/>
          <a:lstStyle>
            <a:lvl1pPr>
              <a:defRPr/>
            </a:lvl1pPr>
          </a:lstStyle>
          <a:p>
            <a:pPr>
              <a:defRPr/>
            </a:pPr>
            <a:fld id="{EB1C2C59-7DEE-400D-B7D5-C5B27D874BC2}" type="datetime1">
              <a:rPr lang="el-GR" altLang="el-GR"/>
              <a:pPr>
                <a:defRPr/>
              </a:pPr>
              <a:t>1/3/2025</a:t>
            </a:fld>
            <a:endParaRPr lang="el-GR" altLang="el-GR"/>
          </a:p>
        </p:txBody>
      </p:sp>
      <p:sp>
        <p:nvSpPr>
          <p:cNvPr id="5" name="Rectangle 70">
            <a:extLst>
              <a:ext uri="{FF2B5EF4-FFF2-40B4-BE49-F238E27FC236}">
                <a16:creationId xmlns:a16="http://schemas.microsoft.com/office/drawing/2014/main" id="{0B0C8638-9B9A-B49C-4AB1-25143730A187}"/>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71">
            <a:extLst>
              <a:ext uri="{FF2B5EF4-FFF2-40B4-BE49-F238E27FC236}">
                <a16:creationId xmlns:a16="http://schemas.microsoft.com/office/drawing/2014/main" id="{5044AECC-18C0-B4EA-CDE9-50685788F838}"/>
              </a:ext>
            </a:extLst>
          </p:cNvPr>
          <p:cNvSpPr>
            <a:spLocks noGrp="1" noChangeArrowheads="1"/>
          </p:cNvSpPr>
          <p:nvPr>
            <p:ph type="sldNum" sz="quarter" idx="12"/>
          </p:nvPr>
        </p:nvSpPr>
        <p:spPr>
          <a:ln/>
        </p:spPr>
        <p:txBody>
          <a:bodyPr/>
          <a:lstStyle>
            <a:lvl1pPr>
              <a:defRPr/>
            </a:lvl1pPr>
          </a:lstStyle>
          <a:p>
            <a:fld id="{87A8D208-4D6D-4D66-88E5-BA110FBB0430}" type="slidenum">
              <a:rPr lang="el-GR" altLang="el-GR"/>
              <a:pPr/>
              <a:t>‹#›</a:t>
            </a:fld>
            <a:endParaRPr lang="el-GR" altLang="el-GR"/>
          </a:p>
        </p:txBody>
      </p:sp>
    </p:spTree>
    <p:extLst>
      <p:ext uri="{BB962C8B-B14F-4D97-AF65-F5344CB8AC3E}">
        <p14:creationId xmlns:p14="http://schemas.microsoft.com/office/powerpoint/2010/main" val="2359407270"/>
      </p:ext>
    </p:extLst>
  </p:cSld>
  <p:clrMapOvr>
    <a:masterClrMapping/>
  </p:clrMapOvr>
  <p:transition>
    <p:pull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7813"/>
            <a:ext cx="2743200" cy="5848350"/>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09600" y="277813"/>
            <a:ext cx="8026400" cy="584835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69">
            <a:extLst>
              <a:ext uri="{FF2B5EF4-FFF2-40B4-BE49-F238E27FC236}">
                <a16:creationId xmlns:a16="http://schemas.microsoft.com/office/drawing/2014/main" id="{97CCA999-1C52-A3D2-7A0B-5D996696E02D}"/>
              </a:ext>
            </a:extLst>
          </p:cNvPr>
          <p:cNvSpPr>
            <a:spLocks noGrp="1" noChangeArrowheads="1"/>
          </p:cNvSpPr>
          <p:nvPr>
            <p:ph type="dt" sz="half" idx="10"/>
          </p:nvPr>
        </p:nvSpPr>
        <p:spPr>
          <a:ln/>
        </p:spPr>
        <p:txBody>
          <a:bodyPr/>
          <a:lstStyle>
            <a:lvl1pPr>
              <a:defRPr/>
            </a:lvl1pPr>
          </a:lstStyle>
          <a:p>
            <a:pPr>
              <a:defRPr/>
            </a:pPr>
            <a:fld id="{B0E415D4-C2BF-4951-BCCC-353EA11E77FD}" type="datetime1">
              <a:rPr lang="el-GR" altLang="el-GR"/>
              <a:pPr>
                <a:defRPr/>
              </a:pPr>
              <a:t>1/3/2025</a:t>
            </a:fld>
            <a:endParaRPr lang="el-GR" altLang="el-GR"/>
          </a:p>
        </p:txBody>
      </p:sp>
      <p:sp>
        <p:nvSpPr>
          <p:cNvPr id="5" name="Rectangle 70">
            <a:extLst>
              <a:ext uri="{FF2B5EF4-FFF2-40B4-BE49-F238E27FC236}">
                <a16:creationId xmlns:a16="http://schemas.microsoft.com/office/drawing/2014/main" id="{82DEB9D6-8C03-17E6-53D2-DD576848AD8D}"/>
              </a:ext>
            </a:extLst>
          </p:cNvPr>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71">
            <a:extLst>
              <a:ext uri="{FF2B5EF4-FFF2-40B4-BE49-F238E27FC236}">
                <a16:creationId xmlns:a16="http://schemas.microsoft.com/office/drawing/2014/main" id="{3CFEFDAF-70A7-0101-3F06-DC14328CEEC9}"/>
              </a:ext>
            </a:extLst>
          </p:cNvPr>
          <p:cNvSpPr>
            <a:spLocks noGrp="1" noChangeArrowheads="1"/>
          </p:cNvSpPr>
          <p:nvPr>
            <p:ph type="sldNum" sz="quarter" idx="12"/>
          </p:nvPr>
        </p:nvSpPr>
        <p:spPr>
          <a:ln/>
        </p:spPr>
        <p:txBody>
          <a:bodyPr/>
          <a:lstStyle>
            <a:lvl1pPr>
              <a:defRPr/>
            </a:lvl1pPr>
          </a:lstStyle>
          <a:p>
            <a:fld id="{24AE58DC-4BB5-4016-AC27-589CBBFB54B1}" type="slidenum">
              <a:rPr lang="el-GR" altLang="el-GR"/>
              <a:pPr/>
              <a:t>‹#›</a:t>
            </a:fld>
            <a:endParaRPr lang="el-GR" altLang="el-GR"/>
          </a:p>
        </p:txBody>
      </p:sp>
    </p:spTree>
    <p:extLst>
      <p:ext uri="{BB962C8B-B14F-4D97-AF65-F5344CB8AC3E}">
        <p14:creationId xmlns:p14="http://schemas.microsoft.com/office/powerpoint/2010/main" val="3080754398"/>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7F3032-C232-4A63-BE24-FF4FEDCC80E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E597063-E223-46D8-0A59-EE5190CD9D3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1291710-5674-D556-A687-BA9BC5C527A3}"/>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5" name="Θέση υποσέλιδου 4">
            <a:extLst>
              <a:ext uri="{FF2B5EF4-FFF2-40B4-BE49-F238E27FC236}">
                <a16:creationId xmlns:a16="http://schemas.microsoft.com/office/drawing/2014/main" id="{E8D88A05-F18A-61CB-151C-9DA1EA8BE77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B7AD3AE-19DF-C10F-7F83-EE30FA32B745}"/>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2961104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563B87-7000-857B-8C37-3ACC704E93B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3E35932-0134-3F0A-F626-56F44834B47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6754834-B292-D885-A848-8893F7E30B3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2FFD930-03C7-BA69-5D3D-05D00C851A3B}"/>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6" name="Θέση υποσέλιδου 5">
            <a:extLst>
              <a:ext uri="{FF2B5EF4-FFF2-40B4-BE49-F238E27FC236}">
                <a16:creationId xmlns:a16="http://schemas.microsoft.com/office/drawing/2014/main" id="{099F5611-7809-7324-C53D-49678650A75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10075D4-6635-C3A9-AECF-11367F6A5197}"/>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182124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78D511-2119-2212-FD2E-2CE947E7989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984B3A6-FF4C-F2C1-AC21-B8E8568773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246EB9C0-66D4-458F-D0EF-6DAB23A11FA3}"/>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55DB2244-7746-D251-B14D-27AB2A6136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2E9BEA8-2AA4-0334-F791-4468D118174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C2138C5-2762-35D7-F897-6A7FD0069C21}"/>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8" name="Θέση υποσέλιδου 7">
            <a:extLst>
              <a:ext uri="{FF2B5EF4-FFF2-40B4-BE49-F238E27FC236}">
                <a16:creationId xmlns:a16="http://schemas.microsoft.com/office/drawing/2014/main" id="{CA9798D2-2B04-9666-87CB-C3071DB4654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33E9FC3-6AF3-F331-E294-5781C647D463}"/>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152718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9DC440-079A-25A9-AC35-A06D9407F11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44394A0-7DC5-FBFC-FE72-BB1F36797E58}"/>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4" name="Θέση υποσέλιδου 3">
            <a:extLst>
              <a:ext uri="{FF2B5EF4-FFF2-40B4-BE49-F238E27FC236}">
                <a16:creationId xmlns:a16="http://schemas.microsoft.com/office/drawing/2014/main" id="{6CB54482-E089-4C84-A42C-EDCFA318123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0AF6486-90E8-BA82-1510-E58A81B07F3E}"/>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253460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95E6A1F-BCDC-D83C-A4FF-47D2F41FE744}"/>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3" name="Θέση υποσέλιδου 2">
            <a:extLst>
              <a:ext uri="{FF2B5EF4-FFF2-40B4-BE49-F238E27FC236}">
                <a16:creationId xmlns:a16="http://schemas.microsoft.com/office/drawing/2014/main" id="{5577F368-07CB-20EA-5EF4-4F1F70585AD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75C27BD-BE9E-CB60-6101-EF34B29B02F3}"/>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78587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15C9ED-E537-C5AC-C342-33DFF0ACDB0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FC78E4C-28BE-C79E-C91A-D200C69EBD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D005CCD-6F49-AB19-E107-7AE66F6947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088EF84-29C4-90E3-EE5D-F171A3F1EDAB}"/>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6" name="Θέση υποσέλιδου 5">
            <a:extLst>
              <a:ext uri="{FF2B5EF4-FFF2-40B4-BE49-F238E27FC236}">
                <a16:creationId xmlns:a16="http://schemas.microsoft.com/office/drawing/2014/main" id="{CA5B5F52-1F7E-2508-A2A7-4D2CCCED8F5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4623DAA-8636-3CAF-DC6A-A9F6C1F5F544}"/>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147927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9E971A-8C01-0347-5F2C-30289D5C7D6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6BEC0F4-A812-D0FA-8F47-8EA2D1400F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E7FB35E-E11A-6DF4-06E7-D1AA6F5E54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B0E9CEB-8867-283B-9699-3E10CFFB959F}"/>
              </a:ext>
            </a:extLst>
          </p:cNvPr>
          <p:cNvSpPr>
            <a:spLocks noGrp="1"/>
          </p:cNvSpPr>
          <p:nvPr>
            <p:ph type="dt" sz="half" idx="10"/>
          </p:nvPr>
        </p:nvSpPr>
        <p:spPr/>
        <p:txBody>
          <a:bodyPr/>
          <a:lstStyle/>
          <a:p>
            <a:fld id="{F760CB27-D645-479C-B826-7ED75ABC5436}" type="datetimeFigureOut">
              <a:rPr lang="el-GR" smtClean="0"/>
              <a:t>1/3/2025</a:t>
            </a:fld>
            <a:endParaRPr lang="el-GR"/>
          </a:p>
        </p:txBody>
      </p:sp>
      <p:sp>
        <p:nvSpPr>
          <p:cNvPr id="6" name="Θέση υποσέλιδου 5">
            <a:extLst>
              <a:ext uri="{FF2B5EF4-FFF2-40B4-BE49-F238E27FC236}">
                <a16:creationId xmlns:a16="http://schemas.microsoft.com/office/drawing/2014/main" id="{B7D1CBC7-81D8-B9DE-6F3E-13FAB3B7E24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E362C82-90B3-FF15-C23A-69DA9763ABF3}"/>
              </a:ext>
            </a:extLst>
          </p:cNvPr>
          <p:cNvSpPr>
            <a:spLocks noGrp="1"/>
          </p:cNvSpPr>
          <p:nvPr>
            <p:ph type="sldNum" sz="quarter" idx="12"/>
          </p:nvPr>
        </p:nvSpPr>
        <p:spPr/>
        <p:txBody>
          <a:bodyPr/>
          <a:lstStyle/>
          <a:p>
            <a:fld id="{A158C281-30E2-440E-8F5C-7749E408B3C9}" type="slidenum">
              <a:rPr lang="el-GR" smtClean="0"/>
              <a:t>‹#›</a:t>
            </a:fld>
            <a:endParaRPr lang="el-GR"/>
          </a:p>
        </p:txBody>
      </p:sp>
    </p:spTree>
    <p:extLst>
      <p:ext uri="{BB962C8B-B14F-4D97-AF65-F5344CB8AC3E}">
        <p14:creationId xmlns:p14="http://schemas.microsoft.com/office/powerpoint/2010/main" val="235504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202CA38-9B18-D87A-DCCB-8334EED90A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8DE5597-412F-A935-161F-60F562CFBF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76A2480-B9AD-6969-E016-4134164B86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760CB27-D645-479C-B826-7ED75ABC5436}" type="datetimeFigureOut">
              <a:rPr lang="el-GR" smtClean="0"/>
              <a:t>1/3/2025</a:t>
            </a:fld>
            <a:endParaRPr lang="el-GR"/>
          </a:p>
        </p:txBody>
      </p:sp>
      <p:sp>
        <p:nvSpPr>
          <p:cNvPr id="5" name="Θέση υποσέλιδου 4">
            <a:extLst>
              <a:ext uri="{FF2B5EF4-FFF2-40B4-BE49-F238E27FC236}">
                <a16:creationId xmlns:a16="http://schemas.microsoft.com/office/drawing/2014/main" id="{7F8F3B14-951D-D7CB-4C84-4F33014C92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F52328D-2D29-8FA2-A867-6115637A99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8C281-30E2-440E-8F5C-7749E408B3C9}" type="slidenum">
              <a:rPr lang="el-GR" smtClean="0"/>
              <a:t>‹#›</a:t>
            </a:fld>
            <a:endParaRPr lang="el-GR"/>
          </a:p>
        </p:txBody>
      </p:sp>
    </p:spTree>
    <p:extLst>
      <p:ext uri="{BB962C8B-B14F-4D97-AF65-F5344CB8AC3E}">
        <p14:creationId xmlns:p14="http://schemas.microsoft.com/office/powerpoint/2010/main" val="3499539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6946" name="Freeform 2">
            <a:extLst>
              <a:ext uri="{FF2B5EF4-FFF2-40B4-BE49-F238E27FC236}">
                <a16:creationId xmlns:a16="http://schemas.microsoft.com/office/drawing/2014/main" id="{96C0931A-23DA-4568-8B53-7E974CDF4B91}"/>
              </a:ext>
            </a:extLst>
          </p:cNvPr>
          <p:cNvSpPr>
            <a:spLocks/>
          </p:cNvSpPr>
          <p:nvPr/>
        </p:nvSpPr>
        <p:spPr bwMode="hidden">
          <a:xfrm>
            <a:off x="8837084" y="6429375"/>
            <a:ext cx="38100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p:spPr>
        <p:txBody>
          <a:bodyPr/>
          <a:lstStyle/>
          <a:p>
            <a:pPr eaLnBrk="1" hangingPunct="1">
              <a:defRPr/>
            </a:pPr>
            <a:endParaRPr lang="el-GR" sz="1800"/>
          </a:p>
        </p:txBody>
      </p:sp>
      <p:grpSp>
        <p:nvGrpSpPr>
          <p:cNvPr id="1027" name="Group 3">
            <a:extLst>
              <a:ext uri="{FF2B5EF4-FFF2-40B4-BE49-F238E27FC236}">
                <a16:creationId xmlns:a16="http://schemas.microsoft.com/office/drawing/2014/main" id="{DB0A55BF-61B1-A280-4871-2F2CDD953D33}"/>
              </a:ext>
            </a:extLst>
          </p:cNvPr>
          <p:cNvGrpSpPr>
            <a:grpSpLocks/>
          </p:cNvGrpSpPr>
          <p:nvPr/>
        </p:nvGrpSpPr>
        <p:grpSpPr bwMode="auto">
          <a:xfrm>
            <a:off x="4234" y="4267200"/>
            <a:ext cx="12187767" cy="2590800"/>
            <a:chOff x="2" y="2688"/>
            <a:chExt cx="5758" cy="1632"/>
          </a:xfrm>
        </p:grpSpPr>
        <p:sp>
          <p:nvSpPr>
            <p:cNvPr id="1033" name="Freeform 4">
              <a:extLst>
                <a:ext uri="{FF2B5EF4-FFF2-40B4-BE49-F238E27FC236}">
                  <a16:creationId xmlns:a16="http://schemas.microsoft.com/office/drawing/2014/main" id="{19BE0314-1B73-1292-EB21-46DBEA2C09B6}"/>
                </a:ext>
              </a:extLst>
            </p:cNvPr>
            <p:cNvSpPr>
              <a:spLocks/>
            </p:cNvSpPr>
            <p:nvPr/>
          </p:nvSpPr>
          <p:spPr bwMode="hidden">
            <a:xfrm>
              <a:off x="2" y="2688"/>
              <a:ext cx="5758" cy="1632"/>
            </a:xfrm>
            <a:custGeom>
              <a:avLst/>
              <a:gdLst>
                <a:gd name="T0" fmla="*/ 5812 w 5740"/>
                <a:gd name="T1" fmla="*/ 88 h 4316"/>
                <a:gd name="T2" fmla="*/ 0 w 5740"/>
                <a:gd name="T3" fmla="*/ 88 h 4316"/>
                <a:gd name="T4" fmla="*/ 0 w 5740"/>
                <a:gd name="T5" fmla="*/ 0 h 4316"/>
                <a:gd name="T6" fmla="*/ 5812 w 5740"/>
                <a:gd name="T7" fmla="*/ 0 h 4316"/>
                <a:gd name="T8" fmla="*/ 5812 w 5740"/>
                <a:gd name="T9" fmla="*/ 88 h 4316"/>
                <a:gd name="T10" fmla="*/ 5812 w 5740"/>
                <a:gd name="T11" fmla="*/ 88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grpSp>
          <p:nvGrpSpPr>
            <p:cNvPr id="1034" name="Group 5">
              <a:extLst>
                <a:ext uri="{FF2B5EF4-FFF2-40B4-BE49-F238E27FC236}">
                  <a16:creationId xmlns:a16="http://schemas.microsoft.com/office/drawing/2014/main" id="{39909BDA-B60D-4084-8C05-EA9FB9B12BAD}"/>
                </a:ext>
              </a:extLst>
            </p:cNvPr>
            <p:cNvGrpSpPr>
              <a:grpSpLocks/>
            </p:cNvGrpSpPr>
            <p:nvPr userDrawn="1"/>
          </p:nvGrpSpPr>
          <p:grpSpPr bwMode="auto">
            <a:xfrm>
              <a:off x="3528" y="3715"/>
              <a:ext cx="792" cy="521"/>
              <a:chOff x="3527" y="3715"/>
              <a:chExt cx="792" cy="521"/>
            </a:xfrm>
          </p:grpSpPr>
          <p:sp>
            <p:nvSpPr>
              <p:cNvPr id="466950" name="Oval 6">
                <a:extLst>
                  <a:ext uri="{FF2B5EF4-FFF2-40B4-BE49-F238E27FC236}">
                    <a16:creationId xmlns:a16="http://schemas.microsoft.com/office/drawing/2014/main" id="{14BA2456-F1A1-415B-B084-27C873EADC5A}"/>
                  </a:ext>
                </a:extLst>
              </p:cNvPr>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p:spPr>
            <p:txBody>
              <a:bodyPr/>
              <a:lstStyle/>
              <a:p>
                <a:pPr eaLnBrk="1" hangingPunct="1">
                  <a:defRPr/>
                </a:pPr>
                <a:endParaRPr lang="el-GR" sz="1800"/>
              </a:p>
            </p:txBody>
          </p:sp>
          <p:sp>
            <p:nvSpPr>
              <p:cNvPr id="466951" name="Oval 7">
                <a:extLst>
                  <a:ext uri="{FF2B5EF4-FFF2-40B4-BE49-F238E27FC236}">
                    <a16:creationId xmlns:a16="http://schemas.microsoft.com/office/drawing/2014/main" id="{1C3CDB01-015E-46C2-BE7C-A578A67491FB}"/>
                  </a:ext>
                </a:extLst>
              </p:cNvPr>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p:spPr>
            <p:txBody>
              <a:bodyPr/>
              <a:lstStyle/>
              <a:p>
                <a:pPr eaLnBrk="1" hangingPunct="1">
                  <a:defRPr/>
                </a:pPr>
                <a:endParaRPr lang="el-GR" sz="1800"/>
              </a:p>
            </p:txBody>
          </p:sp>
          <p:sp>
            <p:nvSpPr>
              <p:cNvPr id="466952" name="Oval 8">
                <a:extLst>
                  <a:ext uri="{FF2B5EF4-FFF2-40B4-BE49-F238E27FC236}">
                    <a16:creationId xmlns:a16="http://schemas.microsoft.com/office/drawing/2014/main" id="{886EB81F-5466-4A4D-B521-1CAEDAA32693}"/>
                  </a:ext>
                </a:extLst>
              </p:cNvPr>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p:spPr>
            <p:txBody>
              <a:bodyPr/>
              <a:lstStyle/>
              <a:p>
                <a:pPr eaLnBrk="1" hangingPunct="1">
                  <a:defRPr/>
                </a:pPr>
                <a:endParaRPr lang="el-GR" sz="1800"/>
              </a:p>
            </p:txBody>
          </p:sp>
          <p:sp>
            <p:nvSpPr>
              <p:cNvPr id="466953" name="Oval 9">
                <a:extLst>
                  <a:ext uri="{FF2B5EF4-FFF2-40B4-BE49-F238E27FC236}">
                    <a16:creationId xmlns:a16="http://schemas.microsoft.com/office/drawing/2014/main" id="{34D4579F-34A5-4089-ABA6-C5DA4193BEDE}"/>
                  </a:ext>
                </a:extLst>
              </p:cNvPr>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p:spPr>
            <p:txBody>
              <a:bodyPr/>
              <a:lstStyle/>
              <a:p>
                <a:pPr eaLnBrk="1" hangingPunct="1">
                  <a:defRPr/>
                </a:pPr>
                <a:endParaRPr lang="el-GR" sz="1800"/>
              </a:p>
            </p:txBody>
          </p:sp>
          <p:sp>
            <p:nvSpPr>
              <p:cNvPr id="466954" name="Oval 10">
                <a:extLst>
                  <a:ext uri="{FF2B5EF4-FFF2-40B4-BE49-F238E27FC236}">
                    <a16:creationId xmlns:a16="http://schemas.microsoft.com/office/drawing/2014/main" id="{51323010-CDF3-4C88-8024-84DFF4378778}"/>
                  </a:ext>
                </a:extLst>
              </p:cNvPr>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p:spPr>
            <p:txBody>
              <a:bodyPr/>
              <a:lstStyle/>
              <a:p>
                <a:pPr eaLnBrk="1" hangingPunct="1">
                  <a:defRPr/>
                </a:pPr>
                <a:endParaRPr lang="el-GR" sz="1800"/>
              </a:p>
            </p:txBody>
          </p:sp>
          <p:sp>
            <p:nvSpPr>
              <p:cNvPr id="466955" name="Freeform 11">
                <a:extLst>
                  <a:ext uri="{FF2B5EF4-FFF2-40B4-BE49-F238E27FC236}">
                    <a16:creationId xmlns:a16="http://schemas.microsoft.com/office/drawing/2014/main" id="{99A6786B-3EFB-4AC6-8269-F1C6F62ED0DC}"/>
                  </a:ext>
                </a:extLst>
              </p:cNvPr>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p:spPr>
            <p:txBody>
              <a:bodyPr/>
              <a:lstStyle/>
              <a:p>
                <a:pPr eaLnBrk="1" hangingPunct="1">
                  <a:defRPr/>
                </a:pPr>
                <a:endParaRPr lang="el-GR" sz="1800"/>
              </a:p>
            </p:txBody>
          </p:sp>
          <p:sp>
            <p:nvSpPr>
              <p:cNvPr id="466956" name="Freeform 12">
                <a:extLst>
                  <a:ext uri="{FF2B5EF4-FFF2-40B4-BE49-F238E27FC236}">
                    <a16:creationId xmlns:a16="http://schemas.microsoft.com/office/drawing/2014/main" id="{86A1A2C3-9380-4866-A532-7C48EA349E4E}"/>
                  </a:ext>
                </a:extLst>
              </p:cNvPr>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p:spPr>
            <p:txBody>
              <a:bodyPr/>
              <a:lstStyle/>
              <a:p>
                <a:pPr eaLnBrk="1" hangingPunct="1">
                  <a:defRPr/>
                </a:pPr>
                <a:endParaRPr lang="el-GR" sz="1800"/>
              </a:p>
            </p:txBody>
          </p:sp>
          <p:sp>
            <p:nvSpPr>
              <p:cNvPr id="466957" name="Freeform 13">
                <a:extLst>
                  <a:ext uri="{FF2B5EF4-FFF2-40B4-BE49-F238E27FC236}">
                    <a16:creationId xmlns:a16="http://schemas.microsoft.com/office/drawing/2014/main" id="{FB417E14-0124-4789-B477-6C0F073C5DDC}"/>
                  </a:ext>
                </a:extLst>
              </p:cNvPr>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p:spPr>
            <p:txBody>
              <a:bodyPr/>
              <a:lstStyle/>
              <a:p>
                <a:pPr eaLnBrk="1" hangingPunct="1">
                  <a:defRPr/>
                </a:pPr>
                <a:endParaRPr lang="el-GR" sz="1800"/>
              </a:p>
            </p:txBody>
          </p:sp>
          <p:sp>
            <p:nvSpPr>
              <p:cNvPr id="466958" name="Freeform 14">
                <a:extLst>
                  <a:ext uri="{FF2B5EF4-FFF2-40B4-BE49-F238E27FC236}">
                    <a16:creationId xmlns:a16="http://schemas.microsoft.com/office/drawing/2014/main" id="{55E2CF19-D3ED-4BC6-BE9D-EC645355C7ED}"/>
                  </a:ext>
                </a:extLst>
              </p:cNvPr>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p:spPr>
            <p:txBody>
              <a:bodyPr/>
              <a:lstStyle/>
              <a:p>
                <a:pPr eaLnBrk="1" hangingPunct="1">
                  <a:defRPr/>
                </a:pPr>
                <a:endParaRPr lang="el-GR" sz="1800"/>
              </a:p>
            </p:txBody>
          </p:sp>
          <p:sp>
            <p:nvSpPr>
              <p:cNvPr id="466959" name="Freeform 15">
                <a:extLst>
                  <a:ext uri="{FF2B5EF4-FFF2-40B4-BE49-F238E27FC236}">
                    <a16:creationId xmlns:a16="http://schemas.microsoft.com/office/drawing/2014/main" id="{98353778-1AF1-43A8-B228-3FD0FAFC4D21}"/>
                  </a:ext>
                </a:extLst>
              </p:cNvPr>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p:spPr>
            <p:txBody>
              <a:bodyPr/>
              <a:lstStyle/>
              <a:p>
                <a:pPr eaLnBrk="1" hangingPunct="1">
                  <a:defRPr/>
                </a:pPr>
                <a:endParaRPr lang="el-GR" sz="1800"/>
              </a:p>
            </p:txBody>
          </p:sp>
          <p:sp>
            <p:nvSpPr>
              <p:cNvPr id="466960" name="Oval 16">
                <a:extLst>
                  <a:ext uri="{FF2B5EF4-FFF2-40B4-BE49-F238E27FC236}">
                    <a16:creationId xmlns:a16="http://schemas.microsoft.com/office/drawing/2014/main" id="{31EDE6C4-92E5-471C-9FD1-B47AEC37307E}"/>
                  </a:ext>
                </a:extLst>
              </p:cNvPr>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p:spPr>
            <p:txBody>
              <a:bodyPr/>
              <a:lstStyle/>
              <a:p>
                <a:pPr eaLnBrk="1" hangingPunct="1">
                  <a:defRPr/>
                </a:pPr>
                <a:endParaRPr lang="el-GR" sz="1800"/>
              </a:p>
            </p:txBody>
          </p:sp>
        </p:grpSp>
        <p:grpSp>
          <p:nvGrpSpPr>
            <p:cNvPr id="1035" name="Group 17">
              <a:extLst>
                <a:ext uri="{FF2B5EF4-FFF2-40B4-BE49-F238E27FC236}">
                  <a16:creationId xmlns:a16="http://schemas.microsoft.com/office/drawing/2014/main" id="{D2C7CD67-B2BE-B1EF-66C6-8AB504F8C9F0}"/>
                </a:ext>
              </a:extLst>
            </p:cNvPr>
            <p:cNvGrpSpPr>
              <a:grpSpLocks/>
            </p:cNvGrpSpPr>
            <p:nvPr userDrawn="1"/>
          </p:nvGrpSpPr>
          <p:grpSpPr bwMode="auto">
            <a:xfrm>
              <a:off x="1776" y="3631"/>
              <a:ext cx="1626" cy="683"/>
              <a:chOff x="1776" y="3631"/>
              <a:chExt cx="1626" cy="683"/>
            </a:xfrm>
          </p:grpSpPr>
          <p:sp>
            <p:nvSpPr>
              <p:cNvPr id="466962" name="Oval 18">
                <a:extLst>
                  <a:ext uri="{FF2B5EF4-FFF2-40B4-BE49-F238E27FC236}">
                    <a16:creationId xmlns:a16="http://schemas.microsoft.com/office/drawing/2014/main" id="{E4A80A64-47EB-41C7-B35A-B3D502ABE51D}"/>
                  </a:ext>
                </a:extLst>
              </p:cNvPr>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p:spPr>
            <p:txBody>
              <a:bodyPr/>
              <a:lstStyle/>
              <a:p>
                <a:pPr eaLnBrk="1" hangingPunct="1">
                  <a:defRPr/>
                </a:pPr>
                <a:endParaRPr lang="el-GR" sz="1800"/>
              </a:p>
            </p:txBody>
          </p:sp>
          <p:sp>
            <p:nvSpPr>
              <p:cNvPr id="466963" name="Oval 19">
                <a:extLst>
                  <a:ext uri="{FF2B5EF4-FFF2-40B4-BE49-F238E27FC236}">
                    <a16:creationId xmlns:a16="http://schemas.microsoft.com/office/drawing/2014/main" id="{A667F1A5-271E-4033-8EF9-946C590D2978}"/>
                  </a:ext>
                </a:extLst>
              </p:cNvPr>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p:spPr>
            <p:txBody>
              <a:bodyPr/>
              <a:lstStyle/>
              <a:p>
                <a:pPr eaLnBrk="1" hangingPunct="1">
                  <a:defRPr/>
                </a:pPr>
                <a:endParaRPr lang="el-GR" sz="1800"/>
              </a:p>
            </p:txBody>
          </p:sp>
          <p:sp>
            <p:nvSpPr>
              <p:cNvPr id="466964" name="Oval 20">
                <a:extLst>
                  <a:ext uri="{FF2B5EF4-FFF2-40B4-BE49-F238E27FC236}">
                    <a16:creationId xmlns:a16="http://schemas.microsoft.com/office/drawing/2014/main" id="{F9480227-B59F-4B26-BC2A-4A397BA5C2C8}"/>
                  </a:ext>
                </a:extLst>
              </p:cNvPr>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p:spPr>
            <p:txBody>
              <a:bodyPr/>
              <a:lstStyle/>
              <a:p>
                <a:pPr eaLnBrk="1" hangingPunct="1">
                  <a:defRPr/>
                </a:pPr>
                <a:endParaRPr lang="el-GR" sz="1800"/>
              </a:p>
            </p:txBody>
          </p:sp>
          <p:sp>
            <p:nvSpPr>
              <p:cNvPr id="466965" name="Oval 21">
                <a:extLst>
                  <a:ext uri="{FF2B5EF4-FFF2-40B4-BE49-F238E27FC236}">
                    <a16:creationId xmlns:a16="http://schemas.microsoft.com/office/drawing/2014/main" id="{12E8ADEC-C0D7-4303-856C-FDDCAD62ED67}"/>
                  </a:ext>
                </a:extLst>
              </p:cNvPr>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p:spPr>
            <p:txBody>
              <a:bodyPr/>
              <a:lstStyle/>
              <a:p>
                <a:pPr eaLnBrk="1" hangingPunct="1">
                  <a:defRPr/>
                </a:pPr>
                <a:endParaRPr lang="el-GR" sz="1800"/>
              </a:p>
            </p:txBody>
          </p:sp>
          <p:sp>
            <p:nvSpPr>
              <p:cNvPr id="466966" name="Oval 22">
                <a:extLst>
                  <a:ext uri="{FF2B5EF4-FFF2-40B4-BE49-F238E27FC236}">
                    <a16:creationId xmlns:a16="http://schemas.microsoft.com/office/drawing/2014/main" id="{F5EBD03E-5438-4D54-BB4B-E7C3E00572CF}"/>
                  </a:ext>
                </a:extLst>
              </p:cNvPr>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p:spPr>
            <p:txBody>
              <a:bodyPr/>
              <a:lstStyle/>
              <a:p>
                <a:pPr eaLnBrk="1" hangingPunct="1">
                  <a:defRPr/>
                </a:pPr>
                <a:endParaRPr lang="el-GR" sz="1800"/>
              </a:p>
            </p:txBody>
          </p:sp>
          <p:sp>
            <p:nvSpPr>
              <p:cNvPr id="466967" name="Oval 23">
                <a:extLst>
                  <a:ext uri="{FF2B5EF4-FFF2-40B4-BE49-F238E27FC236}">
                    <a16:creationId xmlns:a16="http://schemas.microsoft.com/office/drawing/2014/main" id="{8945F4FE-5A18-4DCA-9C9E-B78377CD8D73}"/>
                  </a:ext>
                </a:extLst>
              </p:cNvPr>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p:spPr>
            <p:txBody>
              <a:bodyPr/>
              <a:lstStyle/>
              <a:p>
                <a:pPr eaLnBrk="1" hangingPunct="1">
                  <a:defRPr/>
                </a:pPr>
                <a:endParaRPr lang="el-GR" sz="1800"/>
              </a:p>
            </p:txBody>
          </p:sp>
          <p:sp>
            <p:nvSpPr>
              <p:cNvPr id="466968" name="Oval 24">
                <a:extLst>
                  <a:ext uri="{FF2B5EF4-FFF2-40B4-BE49-F238E27FC236}">
                    <a16:creationId xmlns:a16="http://schemas.microsoft.com/office/drawing/2014/main" id="{C913FAC7-5365-487B-8547-8C273AE30F53}"/>
                  </a:ext>
                </a:extLst>
              </p:cNvPr>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p:spPr>
            <p:txBody>
              <a:bodyPr/>
              <a:lstStyle/>
              <a:p>
                <a:pPr eaLnBrk="1" hangingPunct="1">
                  <a:defRPr/>
                </a:pPr>
                <a:endParaRPr lang="el-GR" sz="1800"/>
              </a:p>
            </p:txBody>
          </p:sp>
          <p:sp>
            <p:nvSpPr>
              <p:cNvPr id="466969" name="Oval 25">
                <a:extLst>
                  <a:ext uri="{FF2B5EF4-FFF2-40B4-BE49-F238E27FC236}">
                    <a16:creationId xmlns:a16="http://schemas.microsoft.com/office/drawing/2014/main" id="{4921D96B-6E55-482E-9D1B-0E60B2DA37C0}"/>
                  </a:ext>
                </a:extLst>
              </p:cNvPr>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p:spPr>
            <p:txBody>
              <a:bodyPr/>
              <a:lstStyle/>
              <a:p>
                <a:pPr eaLnBrk="1" hangingPunct="1">
                  <a:defRPr/>
                </a:pPr>
                <a:endParaRPr lang="el-GR" sz="1800"/>
              </a:p>
            </p:txBody>
          </p:sp>
          <p:sp>
            <p:nvSpPr>
              <p:cNvPr id="466970" name="Freeform 26">
                <a:extLst>
                  <a:ext uri="{FF2B5EF4-FFF2-40B4-BE49-F238E27FC236}">
                    <a16:creationId xmlns:a16="http://schemas.microsoft.com/office/drawing/2014/main" id="{18E7F9B2-9808-4FC5-88AD-C76A3A402FAF}"/>
                  </a:ext>
                </a:extLst>
              </p:cNvPr>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p:spPr>
            <p:txBody>
              <a:bodyPr/>
              <a:lstStyle/>
              <a:p>
                <a:pPr eaLnBrk="1" hangingPunct="1">
                  <a:defRPr/>
                </a:pPr>
                <a:endParaRPr lang="el-GR" sz="1800"/>
              </a:p>
            </p:txBody>
          </p:sp>
          <p:sp>
            <p:nvSpPr>
              <p:cNvPr id="466971" name="Freeform 27">
                <a:extLst>
                  <a:ext uri="{FF2B5EF4-FFF2-40B4-BE49-F238E27FC236}">
                    <a16:creationId xmlns:a16="http://schemas.microsoft.com/office/drawing/2014/main" id="{FD4345A7-077C-455C-9314-D0BBFBA56924}"/>
                  </a:ext>
                </a:extLst>
              </p:cNvPr>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p:spPr>
            <p:txBody>
              <a:bodyPr/>
              <a:lstStyle/>
              <a:p>
                <a:pPr eaLnBrk="1" hangingPunct="1">
                  <a:defRPr/>
                </a:pPr>
                <a:endParaRPr lang="el-GR" sz="1800"/>
              </a:p>
            </p:txBody>
          </p:sp>
          <p:sp>
            <p:nvSpPr>
              <p:cNvPr id="466972" name="Freeform 28">
                <a:extLst>
                  <a:ext uri="{FF2B5EF4-FFF2-40B4-BE49-F238E27FC236}">
                    <a16:creationId xmlns:a16="http://schemas.microsoft.com/office/drawing/2014/main" id="{1E6B6E52-A2C0-403C-A36A-A1408421D37F}"/>
                  </a:ext>
                </a:extLst>
              </p:cNvPr>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p:spPr>
            <p:txBody>
              <a:bodyPr/>
              <a:lstStyle/>
              <a:p>
                <a:pPr eaLnBrk="1" hangingPunct="1">
                  <a:defRPr/>
                </a:pPr>
                <a:endParaRPr lang="el-GR" sz="1800"/>
              </a:p>
            </p:txBody>
          </p:sp>
          <p:sp>
            <p:nvSpPr>
              <p:cNvPr id="466973" name="Freeform 29">
                <a:extLst>
                  <a:ext uri="{FF2B5EF4-FFF2-40B4-BE49-F238E27FC236}">
                    <a16:creationId xmlns:a16="http://schemas.microsoft.com/office/drawing/2014/main" id="{8042AAAE-5CE2-40AE-BCC3-2B974ADFEDBC}"/>
                  </a:ext>
                </a:extLst>
              </p:cNvPr>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p:spPr>
            <p:txBody>
              <a:bodyPr/>
              <a:lstStyle/>
              <a:p>
                <a:pPr eaLnBrk="1" hangingPunct="1">
                  <a:defRPr/>
                </a:pPr>
                <a:endParaRPr lang="el-GR" sz="1800"/>
              </a:p>
            </p:txBody>
          </p:sp>
          <p:sp>
            <p:nvSpPr>
              <p:cNvPr id="1079" name="Freeform 30">
                <a:extLst>
                  <a:ext uri="{FF2B5EF4-FFF2-40B4-BE49-F238E27FC236}">
                    <a16:creationId xmlns:a16="http://schemas.microsoft.com/office/drawing/2014/main" id="{91225E85-B01C-A882-72FA-85F8D061ACF0}"/>
                  </a:ext>
                </a:extLst>
              </p:cNvPr>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080" name="Freeform 31">
                <a:extLst>
                  <a:ext uri="{FF2B5EF4-FFF2-40B4-BE49-F238E27FC236}">
                    <a16:creationId xmlns:a16="http://schemas.microsoft.com/office/drawing/2014/main" id="{6CA4333E-173F-B311-1AB6-D55C766E0D91}"/>
                  </a:ext>
                </a:extLst>
              </p:cNvPr>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466976" name="Freeform 32">
                <a:extLst>
                  <a:ext uri="{FF2B5EF4-FFF2-40B4-BE49-F238E27FC236}">
                    <a16:creationId xmlns:a16="http://schemas.microsoft.com/office/drawing/2014/main" id="{B85F469F-8D9C-461D-9A4B-EF3DB7DD232B}"/>
                  </a:ext>
                </a:extLst>
              </p:cNvPr>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p:spPr>
            <p:txBody>
              <a:bodyPr/>
              <a:lstStyle/>
              <a:p>
                <a:pPr eaLnBrk="1" hangingPunct="1">
                  <a:defRPr/>
                </a:pPr>
                <a:endParaRPr lang="el-GR" sz="1800"/>
              </a:p>
            </p:txBody>
          </p:sp>
          <p:sp>
            <p:nvSpPr>
              <p:cNvPr id="466977" name="Freeform 33">
                <a:extLst>
                  <a:ext uri="{FF2B5EF4-FFF2-40B4-BE49-F238E27FC236}">
                    <a16:creationId xmlns:a16="http://schemas.microsoft.com/office/drawing/2014/main" id="{397C5272-D735-444C-9392-7DBEB4278DEA}"/>
                  </a:ext>
                </a:extLst>
              </p:cNvPr>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p:spPr>
            <p:txBody>
              <a:bodyPr/>
              <a:lstStyle/>
              <a:p>
                <a:pPr eaLnBrk="1" hangingPunct="1">
                  <a:defRPr/>
                </a:pPr>
                <a:endParaRPr lang="el-GR" sz="1800"/>
              </a:p>
            </p:txBody>
          </p:sp>
          <p:sp>
            <p:nvSpPr>
              <p:cNvPr id="466978" name="Freeform 34">
                <a:extLst>
                  <a:ext uri="{FF2B5EF4-FFF2-40B4-BE49-F238E27FC236}">
                    <a16:creationId xmlns:a16="http://schemas.microsoft.com/office/drawing/2014/main" id="{91A50F40-4227-4873-844C-05A3776C6B05}"/>
                  </a:ext>
                </a:extLst>
              </p:cNvPr>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p:spPr>
            <p:txBody>
              <a:bodyPr/>
              <a:lstStyle/>
              <a:p>
                <a:pPr eaLnBrk="1" hangingPunct="1">
                  <a:defRPr/>
                </a:pPr>
                <a:endParaRPr lang="el-GR" sz="1800"/>
              </a:p>
            </p:txBody>
          </p:sp>
          <p:sp>
            <p:nvSpPr>
              <p:cNvPr id="1084" name="Freeform 35">
                <a:extLst>
                  <a:ext uri="{FF2B5EF4-FFF2-40B4-BE49-F238E27FC236}">
                    <a16:creationId xmlns:a16="http://schemas.microsoft.com/office/drawing/2014/main" id="{3B461937-B8F7-6637-7ACB-8EBF680D4991}"/>
                  </a:ext>
                </a:extLst>
              </p:cNvPr>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grpSp>
        <p:grpSp>
          <p:nvGrpSpPr>
            <p:cNvPr id="1036" name="Group 36">
              <a:extLst>
                <a:ext uri="{FF2B5EF4-FFF2-40B4-BE49-F238E27FC236}">
                  <a16:creationId xmlns:a16="http://schemas.microsoft.com/office/drawing/2014/main" id="{7CBD30B9-1E45-801B-9DF3-53D9C66DCF48}"/>
                </a:ext>
              </a:extLst>
            </p:cNvPr>
            <p:cNvGrpSpPr>
              <a:grpSpLocks/>
            </p:cNvGrpSpPr>
            <p:nvPr userDrawn="1"/>
          </p:nvGrpSpPr>
          <p:grpSpPr bwMode="auto">
            <a:xfrm>
              <a:off x="4128" y="3360"/>
              <a:ext cx="1351" cy="821"/>
              <a:chOff x="4128" y="3360"/>
              <a:chExt cx="1351" cy="821"/>
            </a:xfrm>
          </p:grpSpPr>
          <p:sp>
            <p:nvSpPr>
              <p:cNvPr id="466981" name="Freeform 37">
                <a:extLst>
                  <a:ext uri="{FF2B5EF4-FFF2-40B4-BE49-F238E27FC236}">
                    <a16:creationId xmlns:a16="http://schemas.microsoft.com/office/drawing/2014/main" id="{5A121BEB-98E1-486E-8368-563370857652}"/>
                  </a:ext>
                </a:extLst>
              </p:cNvPr>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p:spPr>
            <p:txBody>
              <a:bodyPr/>
              <a:lstStyle/>
              <a:p>
                <a:pPr eaLnBrk="1" hangingPunct="1">
                  <a:defRPr/>
                </a:pPr>
                <a:endParaRPr lang="el-GR" sz="1800"/>
              </a:p>
            </p:txBody>
          </p:sp>
          <p:sp>
            <p:nvSpPr>
              <p:cNvPr id="466982" name="Freeform 38">
                <a:extLst>
                  <a:ext uri="{FF2B5EF4-FFF2-40B4-BE49-F238E27FC236}">
                    <a16:creationId xmlns:a16="http://schemas.microsoft.com/office/drawing/2014/main" id="{AC9293F5-FEBE-4663-B5B2-986D28C6DB1F}"/>
                  </a:ext>
                </a:extLst>
              </p:cNvPr>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p:spPr>
            <p:txBody>
              <a:bodyPr/>
              <a:lstStyle/>
              <a:p>
                <a:pPr eaLnBrk="1" hangingPunct="1">
                  <a:defRPr/>
                </a:pPr>
                <a:endParaRPr lang="el-GR" sz="1800"/>
              </a:p>
            </p:txBody>
          </p:sp>
          <p:sp>
            <p:nvSpPr>
              <p:cNvPr id="466983" name="Freeform 39">
                <a:extLst>
                  <a:ext uri="{FF2B5EF4-FFF2-40B4-BE49-F238E27FC236}">
                    <a16:creationId xmlns:a16="http://schemas.microsoft.com/office/drawing/2014/main" id="{AB56153D-8247-4F3B-9A96-C1B4A4858074}"/>
                  </a:ext>
                </a:extLst>
              </p:cNvPr>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p:spPr>
            <p:txBody>
              <a:bodyPr/>
              <a:lstStyle/>
              <a:p>
                <a:pPr eaLnBrk="1" hangingPunct="1">
                  <a:defRPr/>
                </a:pPr>
                <a:endParaRPr lang="el-GR" sz="1800"/>
              </a:p>
            </p:txBody>
          </p:sp>
          <p:sp>
            <p:nvSpPr>
              <p:cNvPr id="466984" name="Freeform 40">
                <a:extLst>
                  <a:ext uri="{FF2B5EF4-FFF2-40B4-BE49-F238E27FC236}">
                    <a16:creationId xmlns:a16="http://schemas.microsoft.com/office/drawing/2014/main" id="{69860051-6E11-4EB8-9AB3-1F3B2DE713C5}"/>
                  </a:ext>
                </a:extLst>
              </p:cNvPr>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p:spPr>
            <p:txBody>
              <a:bodyPr/>
              <a:lstStyle/>
              <a:p>
                <a:pPr eaLnBrk="1" hangingPunct="1">
                  <a:defRPr/>
                </a:pPr>
                <a:endParaRPr lang="el-GR" sz="1800"/>
              </a:p>
            </p:txBody>
          </p:sp>
          <p:sp>
            <p:nvSpPr>
              <p:cNvPr id="466985" name="Freeform 41">
                <a:extLst>
                  <a:ext uri="{FF2B5EF4-FFF2-40B4-BE49-F238E27FC236}">
                    <a16:creationId xmlns:a16="http://schemas.microsoft.com/office/drawing/2014/main" id="{4A2908DE-90D1-4100-A76E-F4F05E53B852}"/>
                  </a:ext>
                </a:extLst>
              </p:cNvPr>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p:spPr>
            <p:txBody>
              <a:bodyPr/>
              <a:lstStyle/>
              <a:p>
                <a:pPr eaLnBrk="1" hangingPunct="1">
                  <a:defRPr/>
                </a:pPr>
                <a:endParaRPr lang="el-GR" sz="1800"/>
              </a:p>
            </p:txBody>
          </p:sp>
          <p:sp>
            <p:nvSpPr>
              <p:cNvPr id="466986" name="Freeform 42">
                <a:extLst>
                  <a:ext uri="{FF2B5EF4-FFF2-40B4-BE49-F238E27FC236}">
                    <a16:creationId xmlns:a16="http://schemas.microsoft.com/office/drawing/2014/main" id="{1BB51360-3E39-4928-B17B-BEFD9037123D}"/>
                  </a:ext>
                </a:extLst>
              </p:cNvPr>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p:spPr>
            <p:txBody>
              <a:bodyPr/>
              <a:lstStyle/>
              <a:p>
                <a:pPr eaLnBrk="1" hangingPunct="1">
                  <a:defRPr/>
                </a:pPr>
                <a:endParaRPr lang="el-GR" sz="1800"/>
              </a:p>
            </p:txBody>
          </p:sp>
          <p:sp>
            <p:nvSpPr>
              <p:cNvPr id="466987" name="Freeform 43">
                <a:extLst>
                  <a:ext uri="{FF2B5EF4-FFF2-40B4-BE49-F238E27FC236}">
                    <a16:creationId xmlns:a16="http://schemas.microsoft.com/office/drawing/2014/main" id="{9365E635-F2A2-4F1F-B801-AF70F8E085A2}"/>
                  </a:ext>
                </a:extLst>
              </p:cNvPr>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p:spPr>
            <p:txBody>
              <a:bodyPr/>
              <a:lstStyle/>
              <a:p>
                <a:pPr eaLnBrk="1" hangingPunct="1">
                  <a:defRPr/>
                </a:pPr>
                <a:endParaRPr lang="el-GR" sz="1800"/>
              </a:p>
            </p:txBody>
          </p:sp>
          <p:sp>
            <p:nvSpPr>
              <p:cNvPr id="1057" name="Freeform 44">
                <a:extLst>
                  <a:ext uri="{FF2B5EF4-FFF2-40B4-BE49-F238E27FC236}">
                    <a16:creationId xmlns:a16="http://schemas.microsoft.com/office/drawing/2014/main" id="{E9A85216-8854-B7B8-5B30-17FC7B45008C}"/>
                  </a:ext>
                </a:extLst>
              </p:cNvPr>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466989" name="Freeform 45">
                <a:extLst>
                  <a:ext uri="{FF2B5EF4-FFF2-40B4-BE49-F238E27FC236}">
                    <a16:creationId xmlns:a16="http://schemas.microsoft.com/office/drawing/2014/main" id="{F56AD433-D9C9-4F71-9CA7-8D4E86E006EB}"/>
                  </a:ext>
                </a:extLst>
              </p:cNvPr>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p:spPr>
            <p:txBody>
              <a:bodyPr/>
              <a:lstStyle/>
              <a:p>
                <a:pPr eaLnBrk="1" hangingPunct="1">
                  <a:defRPr/>
                </a:pPr>
                <a:endParaRPr lang="el-GR" sz="1800"/>
              </a:p>
            </p:txBody>
          </p:sp>
          <p:sp>
            <p:nvSpPr>
              <p:cNvPr id="466990" name="Freeform 46">
                <a:extLst>
                  <a:ext uri="{FF2B5EF4-FFF2-40B4-BE49-F238E27FC236}">
                    <a16:creationId xmlns:a16="http://schemas.microsoft.com/office/drawing/2014/main" id="{44E54115-94AC-4F68-BCFC-661FB3E10918}"/>
                  </a:ext>
                </a:extLst>
              </p:cNvPr>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p:spPr>
            <p:txBody>
              <a:bodyPr/>
              <a:lstStyle/>
              <a:p>
                <a:pPr eaLnBrk="1" hangingPunct="1">
                  <a:defRPr/>
                </a:pPr>
                <a:endParaRPr lang="el-GR" sz="1800"/>
              </a:p>
            </p:txBody>
          </p:sp>
          <p:sp>
            <p:nvSpPr>
              <p:cNvPr id="466991" name="Freeform 47">
                <a:extLst>
                  <a:ext uri="{FF2B5EF4-FFF2-40B4-BE49-F238E27FC236}">
                    <a16:creationId xmlns:a16="http://schemas.microsoft.com/office/drawing/2014/main" id="{0EFDFC3D-2642-4634-9C16-AB014DC4D992}"/>
                  </a:ext>
                </a:extLst>
              </p:cNvPr>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p:spPr>
            <p:txBody>
              <a:bodyPr/>
              <a:lstStyle/>
              <a:p>
                <a:pPr eaLnBrk="1" hangingPunct="1">
                  <a:defRPr/>
                </a:pPr>
                <a:endParaRPr lang="el-GR" sz="1800"/>
              </a:p>
            </p:txBody>
          </p:sp>
          <p:sp>
            <p:nvSpPr>
              <p:cNvPr id="466992" name="Oval 48">
                <a:extLst>
                  <a:ext uri="{FF2B5EF4-FFF2-40B4-BE49-F238E27FC236}">
                    <a16:creationId xmlns:a16="http://schemas.microsoft.com/office/drawing/2014/main" id="{B7E7EAB9-D8D2-4E14-A1D3-239EB98A02A1}"/>
                  </a:ext>
                </a:extLst>
              </p:cNvPr>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p:spPr>
            <p:txBody>
              <a:bodyPr/>
              <a:lstStyle/>
              <a:p>
                <a:pPr eaLnBrk="1" hangingPunct="1">
                  <a:defRPr/>
                </a:pPr>
                <a:endParaRPr lang="el-GR" sz="1800"/>
              </a:p>
            </p:txBody>
          </p:sp>
          <p:sp>
            <p:nvSpPr>
              <p:cNvPr id="466993" name="Oval 49">
                <a:extLst>
                  <a:ext uri="{FF2B5EF4-FFF2-40B4-BE49-F238E27FC236}">
                    <a16:creationId xmlns:a16="http://schemas.microsoft.com/office/drawing/2014/main" id="{C4B206F3-53D1-4CDF-B08A-D72765F5824C}"/>
                  </a:ext>
                </a:extLst>
              </p:cNvPr>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p:spPr>
            <p:txBody>
              <a:bodyPr/>
              <a:lstStyle/>
              <a:p>
                <a:pPr eaLnBrk="1" hangingPunct="1">
                  <a:defRPr/>
                </a:pPr>
                <a:endParaRPr lang="el-GR" sz="1800"/>
              </a:p>
            </p:txBody>
          </p:sp>
          <p:sp>
            <p:nvSpPr>
              <p:cNvPr id="466994" name="Oval 50">
                <a:extLst>
                  <a:ext uri="{FF2B5EF4-FFF2-40B4-BE49-F238E27FC236}">
                    <a16:creationId xmlns:a16="http://schemas.microsoft.com/office/drawing/2014/main" id="{439A8EFC-916A-42C9-86EF-D3D486FFD6D7}"/>
                  </a:ext>
                </a:extLst>
              </p:cNvPr>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p:spPr>
            <p:txBody>
              <a:bodyPr/>
              <a:lstStyle/>
              <a:p>
                <a:pPr eaLnBrk="1" hangingPunct="1">
                  <a:defRPr/>
                </a:pPr>
                <a:endParaRPr lang="el-GR" sz="1800"/>
              </a:p>
            </p:txBody>
          </p:sp>
          <p:sp>
            <p:nvSpPr>
              <p:cNvPr id="466995" name="Oval 51">
                <a:extLst>
                  <a:ext uri="{FF2B5EF4-FFF2-40B4-BE49-F238E27FC236}">
                    <a16:creationId xmlns:a16="http://schemas.microsoft.com/office/drawing/2014/main" id="{16B44C1E-DEED-44F6-82A6-2F32A9EC7660}"/>
                  </a:ext>
                </a:extLst>
              </p:cNvPr>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p:spPr>
            <p:txBody>
              <a:bodyPr/>
              <a:lstStyle/>
              <a:p>
                <a:pPr eaLnBrk="1" hangingPunct="1">
                  <a:defRPr/>
                </a:pPr>
                <a:endParaRPr lang="el-GR" sz="1800"/>
              </a:p>
            </p:txBody>
          </p:sp>
          <p:sp>
            <p:nvSpPr>
              <p:cNvPr id="466996" name="Oval 52">
                <a:extLst>
                  <a:ext uri="{FF2B5EF4-FFF2-40B4-BE49-F238E27FC236}">
                    <a16:creationId xmlns:a16="http://schemas.microsoft.com/office/drawing/2014/main" id="{94DA85B6-4950-4E1A-B573-54D210B45F96}"/>
                  </a:ext>
                </a:extLst>
              </p:cNvPr>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p:spPr>
            <p:txBody>
              <a:bodyPr/>
              <a:lstStyle/>
              <a:p>
                <a:pPr eaLnBrk="1" hangingPunct="1">
                  <a:defRPr/>
                </a:pPr>
                <a:endParaRPr lang="el-GR" sz="1800"/>
              </a:p>
            </p:txBody>
          </p:sp>
          <p:sp>
            <p:nvSpPr>
              <p:cNvPr id="466997" name="Oval 53">
                <a:extLst>
                  <a:ext uri="{FF2B5EF4-FFF2-40B4-BE49-F238E27FC236}">
                    <a16:creationId xmlns:a16="http://schemas.microsoft.com/office/drawing/2014/main" id="{E528122F-4197-47EA-B4F7-761709699117}"/>
                  </a:ext>
                </a:extLst>
              </p:cNvPr>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p:spPr>
            <p:txBody>
              <a:bodyPr/>
              <a:lstStyle/>
              <a:p>
                <a:pPr eaLnBrk="1" hangingPunct="1">
                  <a:defRPr/>
                </a:pPr>
                <a:endParaRPr lang="el-GR" sz="1800"/>
              </a:p>
            </p:txBody>
          </p:sp>
        </p:grpSp>
        <p:grpSp>
          <p:nvGrpSpPr>
            <p:cNvPr id="1037" name="Group 54">
              <a:extLst>
                <a:ext uri="{FF2B5EF4-FFF2-40B4-BE49-F238E27FC236}">
                  <a16:creationId xmlns:a16="http://schemas.microsoft.com/office/drawing/2014/main" id="{76C9267F-0BF5-7E9E-06E7-9CB09361497A}"/>
                </a:ext>
              </a:extLst>
            </p:cNvPr>
            <p:cNvGrpSpPr>
              <a:grpSpLocks/>
            </p:cNvGrpSpPr>
            <p:nvPr userDrawn="1"/>
          </p:nvGrpSpPr>
          <p:grpSpPr bwMode="auto">
            <a:xfrm>
              <a:off x="5280" y="3024"/>
              <a:ext cx="425" cy="258"/>
              <a:chOff x="5280" y="3024"/>
              <a:chExt cx="425" cy="258"/>
            </a:xfrm>
          </p:grpSpPr>
          <p:sp>
            <p:nvSpPr>
              <p:cNvPr id="1038" name="Freeform 55">
                <a:extLst>
                  <a:ext uri="{FF2B5EF4-FFF2-40B4-BE49-F238E27FC236}">
                    <a16:creationId xmlns:a16="http://schemas.microsoft.com/office/drawing/2014/main" id="{099EB9EB-FAEE-18E6-752C-0AEDF4AF8A0B}"/>
                  </a:ext>
                </a:extLst>
              </p:cNvPr>
              <p:cNvSpPr>
                <a:spLocks/>
              </p:cNvSpPr>
              <p:nvPr/>
            </p:nvSpPr>
            <p:spPr bwMode="hidden">
              <a:xfrm>
                <a:off x="5280" y="3186"/>
                <a:ext cx="383" cy="96"/>
              </a:xfrm>
              <a:custGeom>
                <a:avLst/>
                <a:gdLst>
                  <a:gd name="T0" fmla="*/ 213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3 w 382"/>
                  <a:gd name="T19" fmla="*/ 96 h 96"/>
                  <a:gd name="T20" fmla="*/ 267 w 382"/>
                  <a:gd name="T21" fmla="*/ 90 h 96"/>
                  <a:gd name="T22" fmla="*/ 315 w 382"/>
                  <a:gd name="T23" fmla="*/ 84 h 96"/>
                  <a:gd name="T24" fmla="*/ 356 w 382"/>
                  <a:gd name="T25" fmla="*/ 66 h 96"/>
                  <a:gd name="T26" fmla="*/ 386 w 382"/>
                  <a:gd name="T27" fmla="*/ 42 h 96"/>
                  <a:gd name="T28" fmla="*/ 380 w 382"/>
                  <a:gd name="T29" fmla="*/ 42 h 96"/>
                  <a:gd name="T30" fmla="*/ 350 w 382"/>
                  <a:gd name="T31" fmla="*/ 66 h 96"/>
                  <a:gd name="T32" fmla="*/ 309 w 382"/>
                  <a:gd name="T33" fmla="*/ 78 h 96"/>
                  <a:gd name="T34" fmla="*/ 267 w 382"/>
                  <a:gd name="T35" fmla="*/ 90 h 96"/>
                  <a:gd name="T36" fmla="*/ 213 w 382"/>
                  <a:gd name="T37" fmla="*/ 96 h 96"/>
                  <a:gd name="T38" fmla="*/ 213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039" name="Freeform 56">
                <a:extLst>
                  <a:ext uri="{FF2B5EF4-FFF2-40B4-BE49-F238E27FC236}">
                    <a16:creationId xmlns:a16="http://schemas.microsoft.com/office/drawing/2014/main" id="{C1FB7F7D-1DEB-026A-15AD-9D5C53580036}"/>
                  </a:ext>
                </a:extLst>
              </p:cNvPr>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040" name="Freeform 57">
                <a:extLst>
                  <a:ext uri="{FF2B5EF4-FFF2-40B4-BE49-F238E27FC236}">
                    <a16:creationId xmlns:a16="http://schemas.microsoft.com/office/drawing/2014/main" id="{EC22E1AC-2F78-5D25-0C39-0D879FD0A6FF}"/>
                  </a:ext>
                </a:extLst>
              </p:cNvPr>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041" name="Freeform 58">
                <a:extLst>
                  <a:ext uri="{FF2B5EF4-FFF2-40B4-BE49-F238E27FC236}">
                    <a16:creationId xmlns:a16="http://schemas.microsoft.com/office/drawing/2014/main" id="{87347DB9-8C9B-4763-B92F-4E02D1DDC9D1}"/>
                  </a:ext>
                </a:extLst>
              </p:cNvPr>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042" name="Freeform 59">
                <a:extLst>
                  <a:ext uri="{FF2B5EF4-FFF2-40B4-BE49-F238E27FC236}">
                    <a16:creationId xmlns:a16="http://schemas.microsoft.com/office/drawing/2014/main" id="{98390F9C-CE2D-3714-769E-3DEA7DDCA3F3}"/>
                  </a:ext>
                </a:extLst>
              </p:cNvPr>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043" name="Freeform 60">
                <a:extLst>
                  <a:ext uri="{FF2B5EF4-FFF2-40B4-BE49-F238E27FC236}">
                    <a16:creationId xmlns:a16="http://schemas.microsoft.com/office/drawing/2014/main" id="{C1F59500-30A8-D3C2-969A-63369C04B8E0}"/>
                  </a:ext>
                </a:extLst>
              </p:cNvPr>
              <p:cNvSpPr>
                <a:spLocks/>
              </p:cNvSpPr>
              <p:nvPr/>
            </p:nvSpPr>
            <p:spPr bwMode="hidden">
              <a:xfrm>
                <a:off x="5489" y="3042"/>
                <a:ext cx="186" cy="210"/>
              </a:xfrm>
              <a:custGeom>
                <a:avLst/>
                <a:gdLst>
                  <a:gd name="T0" fmla="*/ 0 w 185"/>
                  <a:gd name="T1" fmla="*/ 6 h 210"/>
                  <a:gd name="T2" fmla="*/ 66 w 185"/>
                  <a:gd name="T3" fmla="*/ 12 h 210"/>
                  <a:gd name="T4" fmla="*/ 123 w 185"/>
                  <a:gd name="T5" fmla="*/ 36 h 210"/>
                  <a:gd name="T6" fmla="*/ 159 w 185"/>
                  <a:gd name="T7" fmla="*/ 72 h 210"/>
                  <a:gd name="T8" fmla="*/ 165 w 185"/>
                  <a:gd name="T9" fmla="*/ 90 h 210"/>
                  <a:gd name="T10" fmla="*/ 171 w 185"/>
                  <a:gd name="T11" fmla="*/ 114 h 210"/>
                  <a:gd name="T12" fmla="*/ 165 w 185"/>
                  <a:gd name="T13" fmla="*/ 138 h 210"/>
                  <a:gd name="T14" fmla="*/ 153 w 185"/>
                  <a:gd name="T15" fmla="*/ 162 h 210"/>
                  <a:gd name="T16" fmla="*/ 123 w 185"/>
                  <a:gd name="T17" fmla="*/ 180 h 210"/>
                  <a:gd name="T18" fmla="*/ 90 w 185"/>
                  <a:gd name="T19" fmla="*/ 198 h 210"/>
                  <a:gd name="T20" fmla="*/ 100 w 185"/>
                  <a:gd name="T21" fmla="*/ 210 h 210"/>
                  <a:gd name="T22" fmla="*/ 135 w 185"/>
                  <a:gd name="T23" fmla="*/ 192 h 210"/>
                  <a:gd name="T24" fmla="*/ 165 w 185"/>
                  <a:gd name="T25" fmla="*/ 168 h 210"/>
                  <a:gd name="T26" fmla="*/ 183 w 185"/>
                  <a:gd name="T27" fmla="*/ 144 h 210"/>
                  <a:gd name="T28" fmla="*/ 189 w 185"/>
                  <a:gd name="T29" fmla="*/ 114 h 210"/>
                  <a:gd name="T30" fmla="*/ 183 w 185"/>
                  <a:gd name="T31" fmla="*/ 90 h 210"/>
                  <a:gd name="T32" fmla="*/ 177 w 185"/>
                  <a:gd name="T33" fmla="*/ 66 h 210"/>
                  <a:gd name="T34" fmla="*/ 159 w 185"/>
                  <a:gd name="T35" fmla="*/ 48 h 210"/>
                  <a:gd name="T36" fmla="*/ 135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sp>
            <p:nvSpPr>
              <p:cNvPr id="1044" name="Freeform 61">
                <a:extLst>
                  <a:ext uri="{FF2B5EF4-FFF2-40B4-BE49-F238E27FC236}">
                    <a16:creationId xmlns:a16="http://schemas.microsoft.com/office/drawing/2014/main" id="{B353A2A3-705C-B538-9BEB-FFE783C7179B}"/>
                  </a:ext>
                </a:extLst>
              </p:cNvPr>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l-GR" sz="1800"/>
              </a:p>
            </p:txBody>
          </p:sp>
          <p:grpSp>
            <p:nvGrpSpPr>
              <p:cNvPr id="1045" name="Group 62">
                <a:extLst>
                  <a:ext uri="{FF2B5EF4-FFF2-40B4-BE49-F238E27FC236}">
                    <a16:creationId xmlns:a16="http://schemas.microsoft.com/office/drawing/2014/main" id="{0ABBEBC2-C272-FA1F-71E1-11912110AAAE}"/>
                  </a:ext>
                </a:extLst>
              </p:cNvPr>
              <p:cNvGrpSpPr>
                <a:grpSpLocks/>
              </p:cNvGrpSpPr>
              <p:nvPr/>
            </p:nvGrpSpPr>
            <p:grpSpPr bwMode="auto">
              <a:xfrm>
                <a:off x="5381" y="3085"/>
                <a:ext cx="227" cy="132"/>
                <a:chOff x="5381" y="3085"/>
                <a:chExt cx="227" cy="132"/>
              </a:xfrm>
            </p:grpSpPr>
            <p:sp>
              <p:nvSpPr>
                <p:cNvPr id="1046" name="Oval 63">
                  <a:extLst>
                    <a:ext uri="{FF2B5EF4-FFF2-40B4-BE49-F238E27FC236}">
                      <a16:creationId xmlns:a16="http://schemas.microsoft.com/office/drawing/2014/main" id="{268F0BFF-B6F5-4EFD-90BD-D2959F02B710}"/>
                    </a:ext>
                  </a:extLst>
                </p:cNvPr>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defRPr/>
                  </a:pPr>
                  <a:endParaRPr lang="el-GR" altLang="el-GR" sz="3200"/>
                </a:p>
              </p:txBody>
            </p:sp>
            <p:sp>
              <p:nvSpPr>
                <p:cNvPr id="1047" name="Oval 64">
                  <a:extLst>
                    <a:ext uri="{FF2B5EF4-FFF2-40B4-BE49-F238E27FC236}">
                      <a16:creationId xmlns:a16="http://schemas.microsoft.com/office/drawing/2014/main" id="{0FC359A5-2D0F-4A6D-95ED-B70D2FC054B7}"/>
                    </a:ext>
                  </a:extLst>
                </p:cNvPr>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defRPr/>
                  </a:pPr>
                  <a:endParaRPr lang="el-GR" altLang="el-GR" sz="3200"/>
                </a:p>
              </p:txBody>
            </p:sp>
            <p:sp>
              <p:nvSpPr>
                <p:cNvPr id="1048" name="Oval 65">
                  <a:extLst>
                    <a:ext uri="{FF2B5EF4-FFF2-40B4-BE49-F238E27FC236}">
                      <a16:creationId xmlns:a16="http://schemas.microsoft.com/office/drawing/2014/main" id="{7D9808D4-3DB9-4D03-8F58-C9B8FF4327E0}"/>
                    </a:ext>
                  </a:extLst>
                </p:cNvPr>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defRPr/>
                  </a:pPr>
                  <a:endParaRPr lang="el-GR" altLang="el-GR" sz="3200"/>
                </a:p>
              </p:txBody>
            </p:sp>
            <p:sp>
              <p:nvSpPr>
                <p:cNvPr id="1049" name="Oval 66">
                  <a:extLst>
                    <a:ext uri="{FF2B5EF4-FFF2-40B4-BE49-F238E27FC236}">
                      <a16:creationId xmlns:a16="http://schemas.microsoft.com/office/drawing/2014/main" id="{C25A50E9-F015-4FF2-BB2A-9B23F9EC026A}"/>
                    </a:ext>
                  </a:extLst>
                </p:cNvPr>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p:spPr>
              <p:txBody>
                <a:bodyPr/>
                <a:lstStyle>
                  <a:lvl1pPr>
                    <a:defRPr sz="3200">
                      <a:solidFill>
                        <a:schemeClr val="tx1"/>
                      </a:solidFill>
                      <a:latin typeface="Arial" panose="020B0604020202020204" pitchFamily="34" charset="0"/>
                    </a:defRPr>
                  </a:lvl1pPr>
                  <a:lvl2pPr marL="742950" indent="-285750">
                    <a:defRPr sz="3200">
                      <a:solidFill>
                        <a:schemeClr val="tx1"/>
                      </a:solidFill>
                      <a:latin typeface="Arial" panose="020B0604020202020204" pitchFamily="34" charset="0"/>
                    </a:defRPr>
                  </a:lvl2pPr>
                  <a:lvl3pPr marL="1143000" indent="-228600">
                    <a:defRPr sz="3200">
                      <a:solidFill>
                        <a:schemeClr val="tx1"/>
                      </a:solidFill>
                      <a:latin typeface="Arial" panose="020B0604020202020204" pitchFamily="34" charset="0"/>
                    </a:defRPr>
                  </a:lvl3pPr>
                  <a:lvl4pPr marL="1600200" indent="-228600">
                    <a:defRPr sz="3200">
                      <a:solidFill>
                        <a:schemeClr val="tx1"/>
                      </a:solidFill>
                      <a:latin typeface="Arial" panose="020B0604020202020204" pitchFamily="34" charset="0"/>
                    </a:defRPr>
                  </a:lvl4pPr>
                  <a:lvl5pPr marL="2057400" indent="-22860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defRPr/>
                  </a:pPr>
                  <a:endParaRPr lang="el-GR" altLang="el-GR" sz="3200"/>
                </a:p>
              </p:txBody>
            </p:sp>
          </p:grpSp>
        </p:grpSp>
      </p:grpSp>
      <p:sp>
        <p:nvSpPr>
          <p:cNvPr id="467011" name="Rectangle 67">
            <a:extLst>
              <a:ext uri="{FF2B5EF4-FFF2-40B4-BE49-F238E27FC236}">
                <a16:creationId xmlns:a16="http://schemas.microsoft.com/office/drawing/2014/main" id="{5F78AFEA-7A98-4435-92EA-401350FEEEC8}"/>
              </a:ext>
            </a:extLst>
          </p:cNvPr>
          <p:cNvSpPr>
            <a:spLocks noGrp="1" noChangeArrowheads="1"/>
          </p:cNvSpPr>
          <p:nvPr>
            <p:ph type="title"/>
          </p:nvPr>
        </p:nvSpPr>
        <p:spPr bwMode="auto">
          <a:xfrm>
            <a:off x="609600" y="277814"/>
            <a:ext cx="10972800" cy="1139825"/>
          </a:xfrm>
          <a:prstGeom prst="rect">
            <a:avLst/>
          </a:prstGeom>
          <a:noFill/>
          <a:ln>
            <a:noFill/>
          </a:ln>
          <a:effectLst/>
        </p:spPr>
        <p:txBody>
          <a:bodyPr vert="horz" wrap="square" lIns="91440" tIns="45720" rIns="91440" bIns="45720" numCol="1" anchor="ctr" anchorCtr="1" compatLnSpc="1">
            <a:prstTxWarp prst="textNoShape">
              <a:avLst/>
            </a:prstTxWarp>
          </a:bodyPr>
          <a:lstStyle/>
          <a:p>
            <a:pPr lvl="0"/>
            <a:r>
              <a:rPr lang="el-GR" altLang="el-GR"/>
              <a:t>Κάντε κλικ για επεξεργασία του τίτλου</a:t>
            </a:r>
          </a:p>
        </p:txBody>
      </p:sp>
      <p:sp>
        <p:nvSpPr>
          <p:cNvPr id="467012" name="Rectangle 68">
            <a:extLst>
              <a:ext uri="{FF2B5EF4-FFF2-40B4-BE49-F238E27FC236}">
                <a16:creationId xmlns:a16="http://schemas.microsoft.com/office/drawing/2014/main" id="{7ED02FBC-B65F-447E-ACE3-BFE40D734139}"/>
              </a:ext>
            </a:extLst>
          </p:cNvPr>
          <p:cNvSpPr>
            <a:spLocks noGrp="1" noChangeArrowheads="1"/>
          </p:cNvSpPr>
          <p:nvPr>
            <p:ph type="body" idx="1"/>
          </p:nvPr>
        </p:nvSpPr>
        <p:spPr bwMode="auto">
          <a:xfrm>
            <a:off x="609600" y="1600201"/>
            <a:ext cx="109728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l-GR" altLang="el-GR"/>
              <a:t>Κάντε κλικ για να επεξεργαστείτε τα στυλ κειμένου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67013" name="Rectangle 69">
            <a:extLst>
              <a:ext uri="{FF2B5EF4-FFF2-40B4-BE49-F238E27FC236}">
                <a16:creationId xmlns:a16="http://schemas.microsoft.com/office/drawing/2014/main" id="{D8B344F5-D3FA-4180-8C2A-F55CBF6EA510}"/>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fld id="{FAA3056C-A024-4DB8-A2E8-2BA9573B73AA}" type="datetime1">
              <a:rPr lang="el-GR" altLang="el-GR"/>
              <a:pPr>
                <a:defRPr/>
              </a:pPr>
              <a:t>1/3/2025</a:t>
            </a:fld>
            <a:endParaRPr lang="el-GR" altLang="el-GR"/>
          </a:p>
        </p:txBody>
      </p:sp>
      <p:sp>
        <p:nvSpPr>
          <p:cNvPr id="467014" name="Rectangle 70">
            <a:extLst>
              <a:ext uri="{FF2B5EF4-FFF2-40B4-BE49-F238E27FC236}">
                <a16:creationId xmlns:a16="http://schemas.microsoft.com/office/drawing/2014/main" id="{C3FCFFA2-9B4C-47E6-A771-ABC16FD844AC}"/>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l-GR" altLang="el-GR"/>
          </a:p>
        </p:txBody>
      </p:sp>
      <p:sp>
        <p:nvSpPr>
          <p:cNvPr id="467015" name="Rectangle 71">
            <a:extLst>
              <a:ext uri="{FF2B5EF4-FFF2-40B4-BE49-F238E27FC236}">
                <a16:creationId xmlns:a16="http://schemas.microsoft.com/office/drawing/2014/main" id="{681F90B5-DB12-41A0-826F-AAA0941EDEFB}"/>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30973BC5-41CB-4274-8F72-6E08E7901FCE}" type="slidenum">
              <a:rPr lang="el-GR" altLang="el-GR"/>
              <a:pPr/>
              <a:t>‹#›</a:t>
            </a:fld>
            <a:endParaRPr lang="el-GR" altLang="el-GR"/>
          </a:p>
        </p:txBody>
      </p:sp>
    </p:spTree>
    <p:extLst>
      <p:ext uri="{BB962C8B-B14F-4D97-AF65-F5344CB8AC3E}">
        <p14:creationId xmlns:p14="http://schemas.microsoft.com/office/powerpoint/2010/main" val="26267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7011"/>
                                        </p:tgtEl>
                                        <p:attrNameLst>
                                          <p:attrName>style.visibility</p:attrName>
                                        </p:attrNameLst>
                                      </p:cBhvr>
                                      <p:to>
                                        <p:strVal val="visible"/>
                                      </p:to>
                                    </p:set>
                                    <p:animEffect transition="in" filter="blinds(horizontal)">
                                      <p:cBhvr>
                                        <p:cTn id="7" dur="500"/>
                                        <p:tgtEl>
                                          <p:spTgt spid="4670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7012">
                                            <p:txEl>
                                              <p:pRg st="0" end="0"/>
                                            </p:txEl>
                                          </p:spTgt>
                                        </p:tgtEl>
                                        <p:attrNameLst>
                                          <p:attrName>style.visibility</p:attrName>
                                        </p:attrNameLst>
                                      </p:cBhvr>
                                      <p:to>
                                        <p:strVal val="visible"/>
                                      </p:to>
                                    </p:set>
                                    <p:animEffect transition="in" filter="blinds(horizontal)">
                                      <p:cBhvr>
                                        <p:cTn id="12" dur="500"/>
                                        <p:tgtEl>
                                          <p:spTgt spid="467012">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67012">
                                            <p:txEl>
                                              <p:pRg st="1" end="1"/>
                                            </p:txEl>
                                          </p:spTgt>
                                        </p:tgtEl>
                                        <p:attrNameLst>
                                          <p:attrName>style.visibility</p:attrName>
                                        </p:attrNameLst>
                                      </p:cBhvr>
                                      <p:to>
                                        <p:strVal val="visible"/>
                                      </p:to>
                                    </p:set>
                                    <p:animEffect transition="in" filter="blinds(horizontal)">
                                      <p:cBhvr>
                                        <p:cTn id="15" dur="500"/>
                                        <p:tgtEl>
                                          <p:spTgt spid="467012">
                                            <p:txEl>
                                              <p:pRg st="1" end="1"/>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67012">
                                            <p:txEl>
                                              <p:pRg st="2" end="2"/>
                                            </p:txEl>
                                          </p:spTgt>
                                        </p:tgtEl>
                                        <p:attrNameLst>
                                          <p:attrName>style.visibility</p:attrName>
                                        </p:attrNameLst>
                                      </p:cBhvr>
                                      <p:to>
                                        <p:strVal val="visible"/>
                                      </p:to>
                                    </p:set>
                                    <p:animEffect transition="in" filter="blinds(horizontal)">
                                      <p:cBhvr>
                                        <p:cTn id="18" dur="500"/>
                                        <p:tgtEl>
                                          <p:spTgt spid="467012">
                                            <p:txEl>
                                              <p:pRg st="2" end="2"/>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67012">
                                            <p:txEl>
                                              <p:pRg st="3" end="3"/>
                                            </p:txEl>
                                          </p:spTgt>
                                        </p:tgtEl>
                                        <p:attrNameLst>
                                          <p:attrName>style.visibility</p:attrName>
                                        </p:attrNameLst>
                                      </p:cBhvr>
                                      <p:to>
                                        <p:strVal val="visible"/>
                                      </p:to>
                                    </p:set>
                                    <p:animEffect transition="in" filter="blinds(horizontal)">
                                      <p:cBhvr>
                                        <p:cTn id="21" dur="500"/>
                                        <p:tgtEl>
                                          <p:spTgt spid="467012">
                                            <p:txEl>
                                              <p:pRg st="3" end="3"/>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467012">
                                            <p:txEl>
                                              <p:pRg st="4" end="4"/>
                                            </p:txEl>
                                          </p:spTgt>
                                        </p:tgtEl>
                                        <p:attrNameLst>
                                          <p:attrName>style.visibility</p:attrName>
                                        </p:attrNameLst>
                                      </p:cBhvr>
                                      <p:to>
                                        <p:strVal val="visible"/>
                                      </p:to>
                                    </p:set>
                                    <p:animEffect transition="in" filter="blinds(horizontal)">
                                      <p:cBhvr>
                                        <p:cTn id="24" dur="500"/>
                                        <p:tgtEl>
                                          <p:spTgt spid="4670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7011" grpId="0" autoUpdateAnimBg="0"/>
      <p:bldP spid="467012" grpId="0" build="p" autoUpdateAnimBg="0">
        <p:tmplLst>
          <p:tmpl lvl="1">
            <p:tnLst>
              <p:par>
                <p:cTn presetID="3" presetClass="entr" presetSubtype="10" fill="hold" nodeType="clickEffect">
                  <p:stCondLst>
                    <p:cond delay="0"/>
                  </p:stCondLst>
                  <p:childTnLst>
                    <p:set>
                      <p:cBhvr>
                        <p:cTn dur="1" fill="hold">
                          <p:stCondLst>
                            <p:cond delay="0"/>
                          </p:stCondLst>
                        </p:cTn>
                        <p:tgtEl>
                          <p:spTgt spid="467012"/>
                        </p:tgtEl>
                        <p:attrNameLst>
                          <p:attrName>style.visibility</p:attrName>
                        </p:attrNameLst>
                      </p:cBhvr>
                      <p:to>
                        <p:strVal val="visible"/>
                      </p:to>
                    </p:set>
                    <p:animEffect transition="in" filter="blinds(horizontal)">
                      <p:cBhvr>
                        <p:cTn dur="500"/>
                        <p:tgtEl>
                          <p:spTgt spid="467012"/>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467012"/>
                        </p:tgtEl>
                        <p:attrNameLst>
                          <p:attrName>style.visibility</p:attrName>
                        </p:attrNameLst>
                      </p:cBhvr>
                      <p:to>
                        <p:strVal val="visible"/>
                      </p:to>
                    </p:set>
                    <p:animEffect transition="in" filter="blinds(horizontal)">
                      <p:cBhvr>
                        <p:cTn dur="500"/>
                        <p:tgtEl>
                          <p:spTgt spid="467012"/>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467012"/>
                        </p:tgtEl>
                        <p:attrNameLst>
                          <p:attrName>style.visibility</p:attrName>
                        </p:attrNameLst>
                      </p:cBhvr>
                      <p:to>
                        <p:strVal val="visible"/>
                      </p:to>
                    </p:set>
                    <p:animEffect transition="in" filter="blinds(horizontal)">
                      <p:cBhvr>
                        <p:cTn dur="500"/>
                        <p:tgtEl>
                          <p:spTgt spid="467012"/>
                        </p:tgtEl>
                      </p:cBhvr>
                    </p:animEffect>
                  </p:childTnLst>
                </p:cTn>
              </p:par>
            </p:tnLst>
          </p:tmpl>
          <p:tmpl lvl="4">
            <p:tnLst>
              <p:par>
                <p:cTn presetID="3" presetClass="entr" presetSubtype="10" fill="hold" nodeType="withEffect">
                  <p:stCondLst>
                    <p:cond delay="0"/>
                  </p:stCondLst>
                  <p:childTnLst>
                    <p:set>
                      <p:cBhvr>
                        <p:cTn dur="1" fill="hold">
                          <p:stCondLst>
                            <p:cond delay="0"/>
                          </p:stCondLst>
                        </p:cTn>
                        <p:tgtEl>
                          <p:spTgt spid="467012"/>
                        </p:tgtEl>
                        <p:attrNameLst>
                          <p:attrName>style.visibility</p:attrName>
                        </p:attrNameLst>
                      </p:cBhvr>
                      <p:to>
                        <p:strVal val="visible"/>
                      </p:to>
                    </p:set>
                    <p:animEffect transition="in" filter="blinds(horizontal)">
                      <p:cBhvr>
                        <p:cTn dur="500"/>
                        <p:tgtEl>
                          <p:spTgt spid="467012"/>
                        </p:tgtEl>
                      </p:cBhvr>
                    </p:animEffect>
                  </p:childTnLst>
                </p:cTn>
              </p:par>
            </p:tnLst>
          </p:tmpl>
          <p:tmpl lvl="5">
            <p:tnLst>
              <p:par>
                <p:cTn presetID="3" presetClass="entr" presetSubtype="10" fill="hold" nodeType="withEffect">
                  <p:stCondLst>
                    <p:cond delay="0"/>
                  </p:stCondLst>
                  <p:childTnLst>
                    <p:set>
                      <p:cBhvr>
                        <p:cTn dur="1" fill="hold">
                          <p:stCondLst>
                            <p:cond delay="0"/>
                          </p:stCondLst>
                        </p:cTn>
                        <p:tgtEl>
                          <p:spTgt spid="467012"/>
                        </p:tgtEl>
                        <p:attrNameLst>
                          <p:attrName>style.visibility</p:attrName>
                        </p:attrNameLst>
                      </p:cBhvr>
                      <p:to>
                        <p:strVal val="visible"/>
                      </p:to>
                    </p:set>
                    <p:animEffect transition="in" filter="blinds(horizontal)">
                      <p:cBhvr>
                        <p:cTn dur="500"/>
                        <p:tgtEl>
                          <p:spTgt spid="467012"/>
                        </p:tgtEl>
                      </p:cBhvr>
                    </p:animEffect>
                  </p:childTnLst>
                </p:cTn>
              </p:par>
            </p:tnLst>
          </p:tmpl>
        </p:tmplLst>
      </p:bldP>
    </p:bldLst>
  </p:timing>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5B093C-549A-F25B-6A50-7D28440421C3}"/>
              </a:ext>
            </a:extLst>
          </p:cNvPr>
          <p:cNvSpPr>
            <a:spLocks noGrp="1"/>
          </p:cNvSpPr>
          <p:nvPr>
            <p:ph type="ctrTitle"/>
          </p:nvPr>
        </p:nvSpPr>
        <p:spPr/>
        <p:txBody>
          <a:bodyPr/>
          <a:lstStyle/>
          <a:p>
            <a:endParaRPr lang="el-GR"/>
          </a:p>
        </p:txBody>
      </p:sp>
      <p:sp>
        <p:nvSpPr>
          <p:cNvPr id="3" name="Υπότιτλος 2">
            <a:extLst>
              <a:ext uri="{FF2B5EF4-FFF2-40B4-BE49-F238E27FC236}">
                <a16:creationId xmlns:a16="http://schemas.microsoft.com/office/drawing/2014/main" id="{C3918AF7-E6CE-6BE1-570B-7720824FC0AB}"/>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7770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a:extLst>
              <a:ext uri="{FF2B5EF4-FFF2-40B4-BE49-F238E27FC236}">
                <a16:creationId xmlns:a16="http://schemas.microsoft.com/office/drawing/2014/main" id="{A36D11F0-7C0E-473C-A48B-46BB4C3C3C8C}"/>
              </a:ext>
            </a:extLst>
          </p:cNvPr>
          <p:cNvSpPr>
            <a:spLocks noGrp="1" noChangeArrowheads="1"/>
          </p:cNvSpPr>
          <p:nvPr>
            <p:ph type="title"/>
          </p:nvPr>
        </p:nvSpPr>
        <p:spPr>
          <a:xfrm>
            <a:off x="1919288" y="-1139825"/>
            <a:ext cx="8229600" cy="1139825"/>
          </a:xfrm>
        </p:spPr>
        <p:txBody>
          <a:bodyPr/>
          <a:lstStyle/>
          <a:p>
            <a:pPr eaLnBrk="1" hangingPunct="1">
              <a:defRPr/>
            </a:pPr>
            <a:endParaRPr lang="el-GR" altLang="el-GR"/>
          </a:p>
        </p:txBody>
      </p:sp>
      <p:sp>
        <p:nvSpPr>
          <p:cNvPr id="654339" name="Rectangle 3">
            <a:extLst>
              <a:ext uri="{FF2B5EF4-FFF2-40B4-BE49-F238E27FC236}">
                <a16:creationId xmlns:a16="http://schemas.microsoft.com/office/drawing/2014/main" id="{AADF2198-2A45-4030-9B2C-BE7DB4A6297F}"/>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r>
              <a:rPr lang="el-GR" altLang="el-GR"/>
              <a:t>Ποια είναι αυτά; </a:t>
            </a:r>
          </a:p>
          <a:p>
            <a:pPr eaLnBrk="1" hangingPunct="1">
              <a:defRPr/>
            </a:pPr>
            <a:r>
              <a:rPr lang="el-GR" altLang="el-GR"/>
              <a:t>Είναι οι θεσμοί</a:t>
            </a:r>
            <a:r>
              <a:rPr lang="en-US" altLang="el-GR"/>
              <a:t> </a:t>
            </a:r>
            <a:r>
              <a:rPr lang="el-GR" altLang="el-GR"/>
              <a:t>(</a:t>
            </a:r>
            <a:r>
              <a:rPr lang="en-US" altLang="el-GR"/>
              <a:t>institutions</a:t>
            </a:r>
            <a:r>
              <a:rPr lang="el-GR" altLang="el-GR"/>
              <a:t>)</a:t>
            </a:r>
            <a:r>
              <a:rPr lang="en-US" altLang="el-GR"/>
              <a:t>, </a:t>
            </a:r>
            <a:r>
              <a:rPr lang="el-GR" altLang="el-GR"/>
              <a:t>τυπικοί και άτυποι.</a:t>
            </a:r>
          </a:p>
          <a:p>
            <a:pPr eaLnBrk="1" hangingPunct="1">
              <a:defRPr/>
            </a:pPr>
            <a:r>
              <a:rPr lang="el-GR" altLang="el-GR"/>
              <a:t>Τυπικοί, που σημαίνει νόμοι, άτυποι, που σημαίνει ήθη μιας κοινωνίας.</a:t>
            </a:r>
          </a:p>
          <a:p>
            <a:pPr eaLnBrk="1" hangingPunct="1">
              <a:defRPr/>
            </a:pPr>
            <a:endParaRPr lang="el-GR" altLang="el-GR"/>
          </a:p>
          <a:p>
            <a:pPr eaLnBrk="1" hangingPunct="1">
              <a:defRPr/>
            </a:pPr>
            <a:r>
              <a:rPr lang="el-GR" altLang="el-GR"/>
              <a:t>Όπως το εκφράζει και η έννοια του θεσμού, οι θεσμοί συνεπάγονται ρυθμίσεις, κοινωνικούς κανόνες (</a:t>
            </a:r>
            <a:r>
              <a:rPr lang="en-US" altLang="el-GR"/>
              <a:t>norms</a:t>
            </a:r>
            <a:r>
              <a:rPr lang="el-GR" altLang="el-GR"/>
              <a:t>), νόμους, </a:t>
            </a:r>
            <a:r>
              <a:rPr lang="el-GR" altLang="el-GR" b="1">
                <a:solidFill>
                  <a:srgbClr val="FFFF00"/>
                </a:solidFill>
              </a:rPr>
              <a:t>που έχουν τεθεί</a:t>
            </a:r>
            <a:r>
              <a:rPr lang="el-GR" altLang="el-GR"/>
              <a:t>, και οι οποίες δεν υπήρχαν από πριν «από τη φύση».</a:t>
            </a:r>
          </a:p>
          <a:p>
            <a:pPr eaLnBrk="1" hangingPunct="1">
              <a:buFont typeface="Wingdings" panose="05000000000000000000" pitchFamily="2" charset="2"/>
              <a:buNone/>
              <a:defRPr/>
            </a:pPr>
            <a:r>
              <a:rPr lang="el-GR" altLang="el-GR"/>
              <a:t>  </a:t>
            </a:r>
          </a:p>
          <a:p>
            <a:pPr eaLnBrk="1" hangingPunct="1">
              <a:defRPr/>
            </a:pPr>
            <a:endParaRPr lang="el-GR" altLang="el-GR"/>
          </a:p>
          <a:p>
            <a:pPr eaLnBrk="1" hangingPunct="1">
              <a:defRPr/>
            </a:pPr>
            <a:endParaRPr lang="el-GR" altLang="el-GR"/>
          </a:p>
        </p:txBody>
      </p:sp>
    </p:spTree>
  </p:cSld>
  <p:clrMapOvr>
    <a:masterClrMapping/>
  </p:clrMapOvr>
  <p:transition>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a:extLst>
              <a:ext uri="{FF2B5EF4-FFF2-40B4-BE49-F238E27FC236}">
                <a16:creationId xmlns:a16="http://schemas.microsoft.com/office/drawing/2014/main" id="{8542F34E-A6B3-49AC-B5E0-3383C724DD05}"/>
              </a:ext>
            </a:extLst>
          </p:cNvPr>
          <p:cNvSpPr>
            <a:spLocks noGrp="1" noChangeArrowheads="1"/>
          </p:cNvSpPr>
          <p:nvPr>
            <p:ph type="title"/>
          </p:nvPr>
        </p:nvSpPr>
        <p:spPr>
          <a:xfrm>
            <a:off x="1919288" y="-1139825"/>
            <a:ext cx="8229600" cy="1139825"/>
          </a:xfrm>
        </p:spPr>
        <p:txBody>
          <a:bodyPr/>
          <a:lstStyle/>
          <a:p>
            <a:pPr eaLnBrk="1" hangingPunct="1">
              <a:defRPr/>
            </a:pPr>
            <a:endParaRPr lang="el-GR" altLang="el-GR"/>
          </a:p>
        </p:txBody>
      </p:sp>
      <p:sp>
        <p:nvSpPr>
          <p:cNvPr id="650243" name="Rectangle 3">
            <a:extLst>
              <a:ext uri="{FF2B5EF4-FFF2-40B4-BE49-F238E27FC236}">
                <a16:creationId xmlns:a16="http://schemas.microsoft.com/office/drawing/2014/main" id="{1AB88352-00F9-418B-BFBA-F5A8E27BA97B}"/>
              </a:ext>
            </a:extLst>
          </p:cNvPr>
          <p:cNvSpPr>
            <a:spLocks noGrp="1" noChangeArrowheads="1"/>
          </p:cNvSpPr>
          <p:nvPr>
            <p:ph type="body" idx="1"/>
          </p:nvPr>
        </p:nvSpPr>
        <p:spPr>
          <a:xfrm>
            <a:off x="1524000" y="0"/>
            <a:ext cx="9144000" cy="6858000"/>
          </a:xfrm>
        </p:spPr>
        <p:txBody>
          <a:bodyPr/>
          <a:lstStyle/>
          <a:p>
            <a:pPr eaLnBrk="1" hangingPunct="1">
              <a:buFont typeface="Wingdings" panose="05000000000000000000" pitchFamily="2" charset="2"/>
              <a:buNone/>
              <a:defRPr/>
            </a:pPr>
            <a:endParaRPr lang="en-US" altLang="el-GR"/>
          </a:p>
          <a:p>
            <a:pPr eaLnBrk="1" hangingPunct="1">
              <a:defRPr/>
            </a:pPr>
            <a:r>
              <a:rPr lang="el-GR" altLang="el-GR"/>
              <a:t>Από ποιον έχουν τεθεί; Από την κοινωνία.</a:t>
            </a:r>
          </a:p>
          <a:p>
            <a:pPr eaLnBrk="1" hangingPunct="1">
              <a:defRPr/>
            </a:pPr>
            <a:r>
              <a:rPr lang="el-GR" altLang="el-GR"/>
              <a:t>Τι είναι η κοινωνία; Το σύνολο των ατόμων που την απαρτίζουν; Όχι ακριβώς.</a:t>
            </a:r>
          </a:p>
          <a:p>
            <a:pPr eaLnBrk="1" hangingPunct="1">
              <a:defRPr/>
            </a:pPr>
            <a:r>
              <a:rPr lang="el-GR" altLang="el-GR"/>
              <a:t>Αλλά; Είναι το </a:t>
            </a:r>
            <a:r>
              <a:rPr lang="el-GR" altLang="el-GR" b="1">
                <a:solidFill>
                  <a:srgbClr val="FFFF00"/>
                </a:solidFill>
              </a:rPr>
              <a:t>οργανωμένο σύνολο</a:t>
            </a:r>
            <a:r>
              <a:rPr lang="el-GR" altLang="el-GR"/>
              <a:t> των ατόμων που την απαρτίζουν, όχι ένα άμορφο άθροισμα ατόμων. </a:t>
            </a:r>
          </a:p>
        </p:txBody>
      </p:sp>
    </p:spTree>
  </p:cSld>
  <p:clrMapOvr>
    <a:masterClrMapping/>
  </p:clrMapOvr>
  <p:transition>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a:extLst>
              <a:ext uri="{FF2B5EF4-FFF2-40B4-BE49-F238E27FC236}">
                <a16:creationId xmlns:a16="http://schemas.microsoft.com/office/drawing/2014/main" id="{ED6DE255-6382-4B6F-BD27-C75B69EDC596}"/>
              </a:ext>
            </a:extLst>
          </p:cNvPr>
          <p:cNvSpPr>
            <a:spLocks noGrp="1" noChangeArrowheads="1"/>
          </p:cNvSpPr>
          <p:nvPr>
            <p:ph type="title"/>
          </p:nvPr>
        </p:nvSpPr>
        <p:spPr>
          <a:xfrm>
            <a:off x="1919288" y="-1139825"/>
            <a:ext cx="8229600" cy="1139825"/>
          </a:xfrm>
        </p:spPr>
        <p:txBody>
          <a:bodyPr/>
          <a:lstStyle/>
          <a:p>
            <a:pPr eaLnBrk="1" hangingPunct="1">
              <a:defRPr/>
            </a:pPr>
            <a:endParaRPr lang="el-GR" altLang="el-GR"/>
          </a:p>
        </p:txBody>
      </p:sp>
      <p:sp>
        <p:nvSpPr>
          <p:cNvPr id="651267" name="Rectangle 3">
            <a:extLst>
              <a:ext uri="{FF2B5EF4-FFF2-40B4-BE49-F238E27FC236}">
                <a16:creationId xmlns:a16="http://schemas.microsoft.com/office/drawing/2014/main" id="{F0371CA1-B299-49AC-9ED3-9F35A8BD16D3}"/>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r>
              <a:rPr lang="el-GR" altLang="el-GR"/>
              <a:t>«Οργανωμένο σύνολο» σημαίνει ότι τα άτομα δεν συμπεριφέρονται όπως θέλουν, αλλά με βάση κανόνες που έχουν εσωτερικεύσει σταθερά και οι οποίοι </a:t>
            </a:r>
            <a:r>
              <a:rPr lang="el-GR" altLang="el-GR" b="1">
                <a:solidFill>
                  <a:srgbClr val="FFFF00"/>
                </a:solidFill>
              </a:rPr>
              <a:t>ορίζουν</a:t>
            </a:r>
            <a:r>
              <a:rPr lang="el-GR" altLang="el-GR"/>
              <a:t> ότι σε κάθε περίσταση, στην οποία λογικά υπάρχουν επιλογές </a:t>
            </a:r>
            <a:r>
              <a:rPr lang="el-GR" altLang="el-GR" b="1">
                <a:solidFill>
                  <a:srgbClr val="FFFF00"/>
                </a:solidFill>
              </a:rPr>
              <a:t>κάποιες είναι επιτρεπτές, ενώ άλλες όχι</a:t>
            </a:r>
            <a:r>
              <a:rPr lang="el-GR" altLang="el-GR"/>
              <a:t> (π.χ. τα σήματα της κυκλοφορίας).</a:t>
            </a:r>
          </a:p>
          <a:p>
            <a:pPr eaLnBrk="1" hangingPunct="1">
              <a:defRPr/>
            </a:pPr>
            <a:r>
              <a:rPr lang="el-GR" altLang="el-GR"/>
              <a:t>Αυτοί οι κανόνες είναι οι θεσμοί, ή απορρέουν  από τους θεσμούς ως άμεσες συνέπειες τους.</a:t>
            </a:r>
          </a:p>
          <a:p>
            <a:pPr eaLnBrk="1" hangingPunct="1">
              <a:defRPr/>
            </a:pPr>
            <a:r>
              <a:rPr lang="el-GR" altLang="el-GR"/>
              <a:t>Οι θεσμοί συνεπώς, τυπικοί και άτυποι, είναι τα κατ’ εξοχήν </a:t>
            </a:r>
            <a:r>
              <a:rPr lang="el-GR" altLang="el-GR" b="1">
                <a:solidFill>
                  <a:srgbClr val="FFFF00"/>
                </a:solidFill>
              </a:rPr>
              <a:t>«κοινωνικά φαινόμενα»</a:t>
            </a:r>
            <a:r>
              <a:rPr lang="el-GR" altLang="el-GR"/>
              <a:t>.</a:t>
            </a:r>
          </a:p>
        </p:txBody>
      </p:sp>
    </p:spTree>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a:extLst>
              <a:ext uri="{FF2B5EF4-FFF2-40B4-BE49-F238E27FC236}">
                <a16:creationId xmlns:a16="http://schemas.microsoft.com/office/drawing/2014/main" id="{6E12D151-9ED6-4BAE-8F70-AD6B448FB5CF}"/>
              </a:ext>
            </a:extLst>
          </p:cNvPr>
          <p:cNvSpPr>
            <a:spLocks noGrp="1" noChangeArrowheads="1"/>
          </p:cNvSpPr>
          <p:nvPr>
            <p:ph type="title"/>
          </p:nvPr>
        </p:nvSpPr>
        <p:spPr>
          <a:xfrm>
            <a:off x="1847850" y="-1139825"/>
            <a:ext cx="8229600" cy="1139825"/>
          </a:xfrm>
        </p:spPr>
        <p:txBody>
          <a:bodyPr/>
          <a:lstStyle/>
          <a:p>
            <a:pPr eaLnBrk="1" hangingPunct="1">
              <a:defRPr/>
            </a:pPr>
            <a:endParaRPr lang="el-GR" altLang="el-GR"/>
          </a:p>
        </p:txBody>
      </p:sp>
      <p:sp>
        <p:nvSpPr>
          <p:cNvPr id="633859" name="Rectangle 3">
            <a:extLst>
              <a:ext uri="{FF2B5EF4-FFF2-40B4-BE49-F238E27FC236}">
                <a16:creationId xmlns:a16="http://schemas.microsoft.com/office/drawing/2014/main" id="{341E89B2-82B9-4FC5-A7CC-52F594D8B6AF}"/>
              </a:ext>
            </a:extLst>
          </p:cNvPr>
          <p:cNvSpPr>
            <a:spLocks noGrp="1" noChangeArrowheads="1"/>
          </p:cNvSpPr>
          <p:nvPr>
            <p:ph type="body" idx="1"/>
          </p:nvPr>
        </p:nvSpPr>
        <p:spPr>
          <a:xfrm>
            <a:off x="1524000" y="0"/>
            <a:ext cx="9144000" cy="6858000"/>
          </a:xfrm>
        </p:spPr>
        <p:txBody>
          <a:bodyPr/>
          <a:lstStyle/>
          <a:p>
            <a:pPr eaLnBrk="1" hangingPunct="1">
              <a:buFont typeface="Wingdings" panose="05000000000000000000" pitchFamily="2" charset="2"/>
              <a:buNone/>
              <a:defRPr/>
            </a:pPr>
            <a:endParaRPr lang="en-US" altLang="el-GR" b="1"/>
          </a:p>
          <a:p>
            <a:pPr eaLnBrk="1" hangingPunct="1">
              <a:buFont typeface="Wingdings" panose="05000000000000000000" pitchFamily="2" charset="2"/>
              <a:buNone/>
              <a:defRPr/>
            </a:pPr>
            <a:r>
              <a:rPr lang="el-GR" altLang="el-GR" b="1">
                <a:solidFill>
                  <a:srgbClr val="FFFF00"/>
                </a:solidFill>
              </a:rPr>
              <a:t>Κοινωνικά φαινόμενα</a:t>
            </a:r>
            <a:r>
              <a:rPr lang="el-GR" altLang="el-GR"/>
              <a:t> με την ευρεία έννοια είναι σωρευτικά αποτελέσματα μακράς προηγούμενης συλλογικής δράσης, τα οποία έχουν τεθεί και παγιωθεί και τα οποία καθορίζουν σε μια κοινωνία – ως περιορισμοί ή απαγορεύσεις αλλά και ως ευκαιρίες ή προτροπές – τη συμπεριφορά των μελών της. </a:t>
            </a:r>
          </a:p>
          <a:p>
            <a:pPr eaLnBrk="1" hangingPunct="1">
              <a:buFont typeface="Wingdings" panose="05000000000000000000" pitchFamily="2" charset="2"/>
              <a:buNone/>
              <a:defRPr/>
            </a:pPr>
            <a:r>
              <a:rPr lang="el-GR" altLang="el-GR"/>
              <a:t>   Με αυτή την ευρεία έννοια, εκτός από τους </a:t>
            </a:r>
            <a:r>
              <a:rPr lang="el-GR" altLang="el-GR" b="1">
                <a:solidFill>
                  <a:srgbClr val="FFFF00"/>
                </a:solidFill>
              </a:rPr>
              <a:t>θεσμούς</a:t>
            </a:r>
            <a:r>
              <a:rPr lang="el-GR" altLang="el-GR"/>
              <a:t>, τα κοινωνικά φαινόμενα συμπεριλαμβάνουν και </a:t>
            </a:r>
            <a:r>
              <a:rPr lang="el-GR" altLang="el-GR" b="1">
                <a:solidFill>
                  <a:srgbClr val="FFFF00"/>
                </a:solidFill>
              </a:rPr>
              <a:t>καταστάσεις</a:t>
            </a:r>
            <a:r>
              <a:rPr lang="el-GR" altLang="el-GR"/>
              <a:t> που έχουν δημιουργηθεί από προηγούμενη συλλογική δράση.</a:t>
            </a:r>
          </a:p>
        </p:txBody>
      </p:sp>
    </p:spTree>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a:extLst>
              <a:ext uri="{FF2B5EF4-FFF2-40B4-BE49-F238E27FC236}">
                <a16:creationId xmlns:a16="http://schemas.microsoft.com/office/drawing/2014/main" id="{A37EBC68-B7BE-44C2-87AA-10CA4755D0A2}"/>
              </a:ext>
            </a:extLst>
          </p:cNvPr>
          <p:cNvSpPr>
            <a:spLocks noGrp="1" noChangeArrowheads="1"/>
          </p:cNvSpPr>
          <p:nvPr>
            <p:ph type="title"/>
          </p:nvPr>
        </p:nvSpPr>
        <p:spPr>
          <a:xfrm>
            <a:off x="1774826" y="1"/>
            <a:ext cx="8435975" cy="765175"/>
          </a:xfrm>
        </p:spPr>
        <p:txBody>
          <a:bodyPr/>
          <a:lstStyle/>
          <a:p>
            <a:pPr eaLnBrk="1" hangingPunct="1">
              <a:defRPr/>
            </a:pPr>
            <a:r>
              <a:rPr lang="el-GR" altLang="el-GR"/>
              <a:t>Κοινωνικά φαινόμενα</a:t>
            </a:r>
          </a:p>
        </p:txBody>
      </p:sp>
      <p:sp>
        <p:nvSpPr>
          <p:cNvPr id="527363" name="Rectangle 3">
            <a:extLst>
              <a:ext uri="{FF2B5EF4-FFF2-40B4-BE49-F238E27FC236}">
                <a16:creationId xmlns:a16="http://schemas.microsoft.com/office/drawing/2014/main" id="{DB17C81F-0F04-4C86-837C-1EE6AB1561DB}"/>
              </a:ext>
            </a:extLst>
          </p:cNvPr>
          <p:cNvSpPr>
            <a:spLocks noGrp="1" noChangeArrowheads="1"/>
          </p:cNvSpPr>
          <p:nvPr>
            <p:ph type="body" idx="1"/>
          </p:nvPr>
        </p:nvSpPr>
        <p:spPr>
          <a:xfrm>
            <a:off x="1524000" y="908050"/>
            <a:ext cx="9144000" cy="5949950"/>
          </a:xfrm>
        </p:spPr>
        <p:txBody>
          <a:bodyPr/>
          <a:lstStyle/>
          <a:p>
            <a:pPr eaLnBrk="1" hangingPunct="1">
              <a:defRPr/>
            </a:pPr>
            <a:r>
              <a:rPr lang="el-GR" altLang="el-GR"/>
              <a:t> Έτσι, κοινωνικά φαινόμενα είναι </a:t>
            </a:r>
          </a:p>
          <a:p>
            <a:pPr eaLnBrk="1" hangingPunct="1">
              <a:defRPr/>
            </a:pPr>
            <a:r>
              <a:rPr lang="el-GR" altLang="el-GR" u="sng"/>
              <a:t>Πρώτο,</a:t>
            </a:r>
            <a:r>
              <a:rPr lang="el-GR" altLang="el-GR"/>
              <a:t> οι </a:t>
            </a:r>
            <a:r>
              <a:rPr lang="el-GR" altLang="el-GR" b="1">
                <a:solidFill>
                  <a:srgbClr val="FFFF00"/>
                </a:solidFill>
              </a:rPr>
              <a:t>θεσμοί</a:t>
            </a:r>
            <a:r>
              <a:rPr lang="el-GR" altLang="el-GR"/>
              <a:t> (</a:t>
            </a:r>
            <a:r>
              <a:rPr lang="en-US" altLang="el-GR"/>
              <a:t>institutions</a:t>
            </a:r>
            <a:r>
              <a:rPr lang="el-GR" altLang="el-GR"/>
              <a:t>) μιας κοινωνίας</a:t>
            </a:r>
            <a:r>
              <a:rPr lang="en-US" altLang="el-GR"/>
              <a:t>, </a:t>
            </a:r>
            <a:r>
              <a:rPr lang="el-GR" altLang="el-GR"/>
              <a:t>οι οποίοι προδιαγράφουν και ορίζουν τις υπο-χρεώσεις και τα δικαιώματα των μελών της κοινωνίας, δηλαδή την κοινωνικά επιθυμητή συμπεριφορά </a:t>
            </a:r>
            <a:r>
              <a:rPr lang="en-US" altLang="el-GR"/>
              <a:t> </a:t>
            </a:r>
            <a:r>
              <a:rPr lang="el-GR" altLang="el-GR"/>
              <a:t>και στηρίζονται από κυρώσεις. </a:t>
            </a:r>
          </a:p>
          <a:p>
            <a:pPr eaLnBrk="1" hangingPunct="1">
              <a:defRPr/>
            </a:pPr>
            <a:r>
              <a:rPr lang="el-GR" altLang="el-GR" u="sng"/>
              <a:t>Δεύτερο,</a:t>
            </a:r>
            <a:r>
              <a:rPr lang="el-GR" altLang="el-GR"/>
              <a:t> οι </a:t>
            </a:r>
            <a:r>
              <a:rPr lang="el-GR" altLang="el-GR" b="1">
                <a:solidFill>
                  <a:srgbClr val="FFFF00"/>
                </a:solidFill>
              </a:rPr>
              <a:t>κοινωνικές συνθήκες</a:t>
            </a:r>
            <a:r>
              <a:rPr lang="el-GR" altLang="el-GR"/>
              <a:t> που ισχύουν ως αντικειμενικές καταστάσεις σε μια κοινωνία, για παράδειγμα η κατανομή του πληθυσμού σε αγροτικό, ημιαστικό, αστικό κλπ. </a:t>
            </a:r>
          </a:p>
          <a:p>
            <a:pPr eaLnBrk="1" hangingPunct="1">
              <a:buFont typeface="Wingdings" panose="05000000000000000000" pitchFamily="2" charset="2"/>
              <a:buNone/>
              <a:defRPr/>
            </a:pPr>
            <a:endParaRPr lang="el-GR" altLang="el-GR"/>
          </a:p>
        </p:txBody>
      </p:sp>
    </p:spTree>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a:extLst>
              <a:ext uri="{FF2B5EF4-FFF2-40B4-BE49-F238E27FC236}">
                <a16:creationId xmlns:a16="http://schemas.microsoft.com/office/drawing/2014/main" id="{9384429D-1D54-4C06-9507-313FF2A41A33}"/>
              </a:ext>
            </a:extLst>
          </p:cNvPr>
          <p:cNvSpPr>
            <a:spLocks noGrp="1" noChangeArrowheads="1"/>
          </p:cNvSpPr>
          <p:nvPr>
            <p:ph type="title"/>
          </p:nvPr>
        </p:nvSpPr>
        <p:spPr>
          <a:xfrm>
            <a:off x="2063750" y="-1139825"/>
            <a:ext cx="8229600" cy="1139825"/>
          </a:xfrm>
        </p:spPr>
        <p:txBody>
          <a:bodyPr/>
          <a:lstStyle/>
          <a:p>
            <a:pPr eaLnBrk="1" hangingPunct="1">
              <a:defRPr/>
            </a:pPr>
            <a:endParaRPr lang="el-GR" altLang="el-GR"/>
          </a:p>
        </p:txBody>
      </p:sp>
      <p:sp>
        <p:nvSpPr>
          <p:cNvPr id="634883" name="Rectangle 3">
            <a:extLst>
              <a:ext uri="{FF2B5EF4-FFF2-40B4-BE49-F238E27FC236}">
                <a16:creationId xmlns:a16="http://schemas.microsoft.com/office/drawing/2014/main" id="{4DFA14FE-2549-4A4E-BEC7-22A2505B5A45}"/>
              </a:ext>
            </a:extLst>
          </p:cNvPr>
          <p:cNvSpPr>
            <a:spLocks noGrp="1" noChangeArrowheads="1"/>
          </p:cNvSpPr>
          <p:nvPr>
            <p:ph type="body" idx="1"/>
          </p:nvPr>
        </p:nvSpPr>
        <p:spPr>
          <a:xfrm>
            <a:off x="1524000" y="0"/>
            <a:ext cx="9144000" cy="6858000"/>
          </a:xfrm>
        </p:spPr>
        <p:txBody>
          <a:bodyPr/>
          <a:lstStyle/>
          <a:p>
            <a:pPr eaLnBrk="1" hangingPunct="1">
              <a:buFont typeface="Wingdings" panose="05000000000000000000" pitchFamily="2" charset="2"/>
              <a:buNone/>
              <a:defRPr/>
            </a:pPr>
            <a:endParaRPr lang="el-GR" altLang="el-GR"/>
          </a:p>
          <a:p>
            <a:pPr eaLnBrk="1" hangingPunct="1">
              <a:defRPr/>
            </a:pPr>
            <a:r>
              <a:rPr lang="el-GR" altLang="el-GR"/>
              <a:t>Αυτό σημαίνει ότι η ανθρώπινη δράση ως συλλογική δράση δημιουργεί </a:t>
            </a:r>
          </a:p>
          <a:p>
            <a:pPr eaLnBrk="1" hangingPunct="1">
              <a:defRPr/>
            </a:pPr>
            <a:r>
              <a:rPr lang="el-GR" altLang="el-GR"/>
              <a:t>ένα </a:t>
            </a:r>
            <a:r>
              <a:rPr lang="el-GR" altLang="el-GR" b="1">
                <a:solidFill>
                  <a:srgbClr val="FFFF00"/>
                </a:solidFill>
              </a:rPr>
              <a:t>φυσικό περιβάλλον</a:t>
            </a:r>
            <a:r>
              <a:rPr lang="el-GR" altLang="el-GR"/>
              <a:t> –αλλάζοντας τα φυσικά δεδομένα που ίσχυαν προηγουμένως- κατασκευάζοντας γέφυρες, σήραγγες, δρόμους, πλοία που διασχίζουν ωκεανούς κλπ.</a:t>
            </a:r>
          </a:p>
          <a:p>
            <a:pPr eaLnBrk="1" hangingPunct="1">
              <a:defRPr/>
            </a:pPr>
            <a:r>
              <a:rPr lang="el-GR" altLang="el-GR"/>
              <a:t>και ένα </a:t>
            </a:r>
            <a:r>
              <a:rPr lang="el-GR" altLang="el-GR" b="1">
                <a:solidFill>
                  <a:srgbClr val="FFFF00"/>
                </a:solidFill>
              </a:rPr>
              <a:t>κοινωνικό περιβάλλον</a:t>
            </a:r>
            <a:r>
              <a:rPr lang="el-GR" altLang="el-GR"/>
              <a:t> το οποίο αποτελείται από θεσμούς, αξίες και νόρμες.</a:t>
            </a:r>
          </a:p>
        </p:txBody>
      </p:sp>
    </p:spTree>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a:extLst>
              <a:ext uri="{FF2B5EF4-FFF2-40B4-BE49-F238E27FC236}">
                <a16:creationId xmlns:a16="http://schemas.microsoft.com/office/drawing/2014/main" id="{B145D635-2D3D-4D56-8C59-64FC42173E9B}"/>
              </a:ext>
            </a:extLst>
          </p:cNvPr>
          <p:cNvSpPr>
            <a:spLocks noGrp="1" noChangeArrowheads="1"/>
          </p:cNvSpPr>
          <p:nvPr>
            <p:ph type="title"/>
          </p:nvPr>
        </p:nvSpPr>
        <p:spPr>
          <a:xfrm>
            <a:off x="1992313" y="-1139825"/>
            <a:ext cx="8229600" cy="1139825"/>
          </a:xfrm>
        </p:spPr>
        <p:txBody>
          <a:bodyPr/>
          <a:lstStyle/>
          <a:p>
            <a:pPr eaLnBrk="1" hangingPunct="1">
              <a:defRPr/>
            </a:pPr>
            <a:endParaRPr lang="el-GR" altLang="el-GR"/>
          </a:p>
        </p:txBody>
      </p:sp>
      <p:sp>
        <p:nvSpPr>
          <p:cNvPr id="636931" name="Rectangle 3">
            <a:extLst>
              <a:ext uri="{FF2B5EF4-FFF2-40B4-BE49-F238E27FC236}">
                <a16:creationId xmlns:a16="http://schemas.microsoft.com/office/drawing/2014/main" id="{77CFC425-FDDF-4D2A-9943-60A44BB28F57}"/>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r>
              <a:rPr lang="el-GR" altLang="el-GR"/>
              <a:t>Το σύνολο αυτών των δημιουργημάτων και κατασκευών είναι η </a:t>
            </a:r>
            <a:r>
              <a:rPr lang="el-GR" altLang="el-GR" b="1">
                <a:solidFill>
                  <a:srgbClr val="FFFF00"/>
                </a:solidFill>
              </a:rPr>
              <a:t>κοινωνία</a:t>
            </a:r>
            <a:r>
              <a:rPr lang="el-GR" altLang="el-GR"/>
              <a:t>.</a:t>
            </a:r>
          </a:p>
          <a:p>
            <a:pPr eaLnBrk="1" hangingPunct="1">
              <a:defRPr/>
            </a:pPr>
            <a:r>
              <a:rPr lang="el-GR" altLang="el-GR"/>
              <a:t>Κάθε κοινωνία συνεπάγεται ένα συγκεκριμένο επίπεδο τεχνολογίας και αναλύεται στα υποσυστήματα της οικονομίας, των κοινωνικών σχέσεων και ρόλων, της  πολιτικής εξουσίας και του πολιτισμού (θρησκεία, κοσμοθεωρητικές παραδοχές, επιστημονικές θεωρίες κλπ.)</a:t>
            </a:r>
          </a:p>
        </p:txBody>
      </p:sp>
    </p:spTree>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a:extLst>
              <a:ext uri="{FF2B5EF4-FFF2-40B4-BE49-F238E27FC236}">
                <a16:creationId xmlns:a16="http://schemas.microsoft.com/office/drawing/2014/main" id="{99BD20ED-D6F1-41B6-B1FB-3CD9935BFBF9}"/>
              </a:ext>
            </a:extLst>
          </p:cNvPr>
          <p:cNvSpPr>
            <a:spLocks noGrp="1" noChangeArrowheads="1"/>
          </p:cNvSpPr>
          <p:nvPr>
            <p:ph type="title"/>
          </p:nvPr>
        </p:nvSpPr>
        <p:spPr>
          <a:xfrm>
            <a:off x="1992313" y="-1139825"/>
            <a:ext cx="8229600" cy="1139825"/>
          </a:xfrm>
        </p:spPr>
        <p:txBody>
          <a:bodyPr/>
          <a:lstStyle/>
          <a:p>
            <a:pPr eaLnBrk="1" hangingPunct="1">
              <a:defRPr/>
            </a:pPr>
            <a:endParaRPr lang="el-GR" altLang="el-GR"/>
          </a:p>
        </p:txBody>
      </p:sp>
      <p:sp>
        <p:nvSpPr>
          <p:cNvPr id="635907" name="Rectangle 3">
            <a:extLst>
              <a:ext uri="{FF2B5EF4-FFF2-40B4-BE49-F238E27FC236}">
                <a16:creationId xmlns:a16="http://schemas.microsoft.com/office/drawing/2014/main" id="{DE571F3C-EBB8-456C-9682-06C61796A2B7}"/>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endParaRPr lang="el-GR" altLang="el-GR"/>
          </a:p>
          <a:p>
            <a:pPr eaLnBrk="1" hangingPunct="1">
              <a:defRPr/>
            </a:pPr>
            <a:r>
              <a:rPr lang="el-GR" altLang="el-GR"/>
              <a:t>Έτσι η κοινωνία, μέσα στην οποία γεννιούνται οι εκάστοτε επόμενες γενεές λειτουργεί για αυτές ως ένα </a:t>
            </a:r>
            <a:r>
              <a:rPr lang="el-GR" altLang="el-GR" b="1">
                <a:solidFill>
                  <a:srgbClr val="FFFF00"/>
                </a:solidFill>
              </a:rPr>
              <a:t>δεδομένο αντικειμενικό περιβάλλον</a:t>
            </a:r>
            <a:r>
              <a:rPr lang="el-GR" altLang="el-GR"/>
              <a:t>, το οποίο είναι </a:t>
            </a:r>
            <a:r>
              <a:rPr lang="el-GR" altLang="el-GR" u="sng"/>
              <a:t>περιοριστικό</a:t>
            </a:r>
            <a:r>
              <a:rPr lang="el-GR" altLang="el-GR"/>
              <a:t> και </a:t>
            </a:r>
            <a:r>
              <a:rPr lang="el-GR" altLang="el-GR" u="sng"/>
              <a:t>καθοριστικό</a:t>
            </a:r>
            <a:r>
              <a:rPr lang="el-GR" altLang="el-GR"/>
              <a:t> για τη δράση τους, </a:t>
            </a:r>
            <a:r>
              <a:rPr lang="el-GR" altLang="el-GR" i="1"/>
              <a:t>όπως το φυσικό περιβάλλον</a:t>
            </a:r>
            <a:r>
              <a:rPr lang="el-GR" altLang="el-GR"/>
              <a:t>, μολονότι είναι δημιούργημα προηγούμενης ανθρώπινης δράσης. </a:t>
            </a:r>
          </a:p>
        </p:txBody>
      </p:sp>
    </p:spTree>
  </p:cSld>
  <p:clrMapOvr>
    <a:masterClrMapping/>
  </p:clrMapOvr>
  <p:transition>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a:extLst>
              <a:ext uri="{FF2B5EF4-FFF2-40B4-BE49-F238E27FC236}">
                <a16:creationId xmlns:a16="http://schemas.microsoft.com/office/drawing/2014/main" id="{A1FFF540-D6AC-4BA7-8892-38B9B71142F0}"/>
              </a:ext>
            </a:extLst>
          </p:cNvPr>
          <p:cNvSpPr>
            <a:spLocks noGrp="1" noChangeArrowheads="1"/>
          </p:cNvSpPr>
          <p:nvPr>
            <p:ph type="title"/>
          </p:nvPr>
        </p:nvSpPr>
        <p:spPr>
          <a:xfrm>
            <a:off x="1992313" y="-1139825"/>
            <a:ext cx="8229600" cy="1139825"/>
          </a:xfrm>
        </p:spPr>
        <p:txBody>
          <a:bodyPr/>
          <a:lstStyle/>
          <a:p>
            <a:pPr eaLnBrk="1" hangingPunct="1">
              <a:defRPr/>
            </a:pPr>
            <a:endParaRPr lang="el-GR" altLang="el-GR"/>
          </a:p>
        </p:txBody>
      </p:sp>
      <p:sp>
        <p:nvSpPr>
          <p:cNvPr id="637955" name="Rectangle 3">
            <a:extLst>
              <a:ext uri="{FF2B5EF4-FFF2-40B4-BE49-F238E27FC236}">
                <a16:creationId xmlns:a16="http://schemas.microsoft.com/office/drawing/2014/main" id="{4BC010A6-89C0-49D1-8017-1CD3DEB8424D}"/>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r>
              <a:rPr lang="el-GR" altLang="el-GR"/>
              <a:t>Έτσι γίνεται κατανοητός ο </a:t>
            </a:r>
            <a:r>
              <a:rPr lang="el-GR" altLang="el-GR" b="1">
                <a:solidFill>
                  <a:srgbClr val="FFFF00"/>
                </a:solidFill>
              </a:rPr>
              <a:t>διττός χαρακτήρας</a:t>
            </a:r>
            <a:r>
              <a:rPr lang="el-GR" altLang="el-GR"/>
              <a:t> των κοινωνικών παραγόντων που είναι:</a:t>
            </a:r>
          </a:p>
          <a:p>
            <a:pPr eaLnBrk="1" hangingPunct="1">
              <a:defRPr/>
            </a:pPr>
            <a:r>
              <a:rPr lang="el-GR" altLang="el-GR"/>
              <a:t>Από τη μια πλευρά </a:t>
            </a:r>
            <a:r>
              <a:rPr lang="el-GR" altLang="el-GR" b="1">
                <a:solidFill>
                  <a:srgbClr val="FFFF00"/>
                </a:solidFill>
              </a:rPr>
              <a:t>δημιούργημα</a:t>
            </a:r>
            <a:r>
              <a:rPr lang="el-GR" altLang="el-GR"/>
              <a:t> προηγούμε-νης ανθρώπινης δράσης.</a:t>
            </a:r>
          </a:p>
          <a:p>
            <a:pPr eaLnBrk="1" hangingPunct="1">
              <a:defRPr/>
            </a:pPr>
            <a:r>
              <a:rPr lang="el-GR" altLang="el-GR"/>
              <a:t>Από την άλλη </a:t>
            </a:r>
            <a:r>
              <a:rPr lang="el-GR" altLang="el-GR" b="1">
                <a:solidFill>
                  <a:srgbClr val="FFFF00"/>
                </a:solidFill>
              </a:rPr>
              <a:t>αντικειμενικό και ανυπέρβλητο δεδομένο</a:t>
            </a:r>
            <a:r>
              <a:rPr lang="el-GR" altLang="el-GR"/>
              <a:t> – στη συγκεκριμένη ιστορική περίοδο –, ανάλογα όπως τα φυσικά δεδομένα. </a:t>
            </a:r>
          </a:p>
        </p:txBody>
      </p:sp>
    </p:spTree>
  </p:cSld>
  <p:clrMapOvr>
    <a:masterClrMapping/>
  </p:clrMapOvr>
  <p:transition>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a:extLst>
              <a:ext uri="{FF2B5EF4-FFF2-40B4-BE49-F238E27FC236}">
                <a16:creationId xmlns:a16="http://schemas.microsoft.com/office/drawing/2014/main" id="{126F2355-2A2B-47CD-B7DC-12D8F46B9765}"/>
              </a:ext>
            </a:extLst>
          </p:cNvPr>
          <p:cNvSpPr>
            <a:spLocks noGrp="1" noChangeArrowheads="1"/>
          </p:cNvSpPr>
          <p:nvPr>
            <p:ph type="title"/>
          </p:nvPr>
        </p:nvSpPr>
        <p:spPr>
          <a:xfrm>
            <a:off x="1919288" y="-1139825"/>
            <a:ext cx="8229600" cy="1139825"/>
          </a:xfrm>
        </p:spPr>
        <p:txBody>
          <a:bodyPr/>
          <a:lstStyle/>
          <a:p>
            <a:pPr eaLnBrk="1" hangingPunct="1">
              <a:defRPr/>
            </a:pPr>
            <a:endParaRPr lang="el-GR" altLang="el-GR"/>
          </a:p>
        </p:txBody>
      </p:sp>
      <p:sp>
        <p:nvSpPr>
          <p:cNvPr id="638979" name="Rectangle 3">
            <a:extLst>
              <a:ext uri="{FF2B5EF4-FFF2-40B4-BE49-F238E27FC236}">
                <a16:creationId xmlns:a16="http://schemas.microsoft.com/office/drawing/2014/main" id="{3EEC5014-9B2C-4651-98DB-656F202E15AB}"/>
              </a:ext>
            </a:extLst>
          </p:cNvPr>
          <p:cNvSpPr>
            <a:spLocks noGrp="1" noChangeArrowheads="1"/>
          </p:cNvSpPr>
          <p:nvPr>
            <p:ph type="body" idx="1"/>
          </p:nvPr>
        </p:nvSpPr>
        <p:spPr>
          <a:xfrm>
            <a:off x="1524000" y="0"/>
            <a:ext cx="9144000" cy="6858000"/>
          </a:xfrm>
        </p:spPr>
        <p:txBody>
          <a:bodyPr/>
          <a:lstStyle/>
          <a:p>
            <a:pPr eaLnBrk="1" hangingPunct="1">
              <a:buFont typeface="Wingdings" panose="05000000000000000000" pitchFamily="2" charset="2"/>
              <a:buNone/>
              <a:defRPr/>
            </a:pPr>
            <a:endParaRPr lang="el-GR" altLang="el-GR"/>
          </a:p>
          <a:p>
            <a:pPr eaLnBrk="1" hangingPunct="1">
              <a:defRPr/>
            </a:pPr>
            <a:r>
              <a:rPr lang="el-GR" altLang="el-GR"/>
              <a:t>Λέγοντας «περιοριστικό» και «καθοριστικό» δεδομένο δεν το εννοούμε αυτό μόνο με την έννοια του τρόπον τινά «φυσικού» εμποδίου  αλλά και με την δεοντολογική έννοια του «επιτρεπτού».</a:t>
            </a:r>
          </a:p>
          <a:p>
            <a:pPr eaLnBrk="1" hangingPunct="1">
              <a:defRPr/>
            </a:pPr>
            <a:r>
              <a:rPr lang="el-GR" altLang="el-GR"/>
              <a:t>Ο περιορισμός δεν προέρχεται μόνο από την ανεπαρκώς ανεπτυγμένη τεχνολογία, αλλά και από τους θεσμούς, που αποτελούνται από κοινωνικούς κανόνες και ρυθμίσεις, τις οποίες θεσπίζει κάθε κοινωνία, για να ορίσει το «θεμιτό» και το «αθέμιτο». </a:t>
            </a:r>
          </a:p>
        </p:txBody>
      </p:sp>
    </p:spTree>
  </p:cSld>
  <p:clrMapOvr>
    <a:masterClrMapping/>
  </p:clrMapOvr>
  <p:transition>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a:extLst>
              <a:ext uri="{FF2B5EF4-FFF2-40B4-BE49-F238E27FC236}">
                <a16:creationId xmlns:a16="http://schemas.microsoft.com/office/drawing/2014/main" id="{173603D8-A84C-43BB-94B7-636F257C4AFB}"/>
              </a:ext>
            </a:extLst>
          </p:cNvPr>
          <p:cNvSpPr>
            <a:spLocks noGrp="1" noChangeArrowheads="1"/>
          </p:cNvSpPr>
          <p:nvPr>
            <p:ph type="title"/>
          </p:nvPr>
        </p:nvSpPr>
        <p:spPr>
          <a:xfrm>
            <a:off x="2566989" y="404813"/>
            <a:ext cx="7273925" cy="1104900"/>
          </a:xfrm>
        </p:spPr>
        <p:txBody>
          <a:bodyPr/>
          <a:lstStyle/>
          <a:p>
            <a:pPr eaLnBrk="1" hangingPunct="1">
              <a:defRPr/>
            </a:pPr>
            <a:r>
              <a:rPr lang="el-GR" altLang="el-GR" b="1"/>
              <a:t>ΜΕΡΟΣ ΠΡΩΤΟ</a:t>
            </a:r>
          </a:p>
        </p:txBody>
      </p:sp>
      <p:sp>
        <p:nvSpPr>
          <p:cNvPr id="465923" name="Rectangle 3">
            <a:extLst>
              <a:ext uri="{FF2B5EF4-FFF2-40B4-BE49-F238E27FC236}">
                <a16:creationId xmlns:a16="http://schemas.microsoft.com/office/drawing/2014/main" id="{0DB2440A-BB39-4190-BBE9-6CAC5386261D}"/>
              </a:ext>
            </a:extLst>
          </p:cNvPr>
          <p:cNvSpPr>
            <a:spLocks noGrp="1" noChangeArrowheads="1"/>
          </p:cNvSpPr>
          <p:nvPr>
            <p:ph type="body" idx="1"/>
          </p:nvPr>
        </p:nvSpPr>
        <p:spPr>
          <a:xfrm>
            <a:off x="1992313" y="1700213"/>
            <a:ext cx="8280400" cy="3497262"/>
          </a:xfrm>
        </p:spPr>
        <p:txBody>
          <a:bodyPr/>
          <a:lstStyle/>
          <a:p>
            <a:pPr algn="ctr" eaLnBrk="1" hangingPunct="1">
              <a:buFont typeface="Wingdings" panose="05000000000000000000" pitchFamily="2" charset="2"/>
              <a:buNone/>
              <a:defRPr/>
            </a:pPr>
            <a:endParaRPr lang="en-US" altLang="el-GR" dirty="0"/>
          </a:p>
          <a:p>
            <a:pPr algn="ctr" eaLnBrk="1" hangingPunct="1">
              <a:buFont typeface="Wingdings" panose="05000000000000000000" pitchFamily="2" charset="2"/>
              <a:buNone/>
              <a:defRPr/>
            </a:pPr>
            <a:r>
              <a:rPr lang="el-GR" altLang="el-GR" dirty="0"/>
              <a:t>ΚΥΡΙΑ ΘΕΜΑΤΑ </a:t>
            </a:r>
          </a:p>
          <a:p>
            <a:pPr algn="ctr" eaLnBrk="1" hangingPunct="1">
              <a:buFont typeface="Wingdings" panose="05000000000000000000" pitchFamily="2" charset="2"/>
              <a:buNone/>
              <a:defRPr/>
            </a:pPr>
            <a:r>
              <a:rPr lang="el-GR" altLang="el-GR" dirty="0"/>
              <a:t>της </a:t>
            </a:r>
          </a:p>
          <a:p>
            <a:pPr algn="ctr" eaLnBrk="1" hangingPunct="1">
              <a:buFont typeface="Wingdings" panose="05000000000000000000" pitchFamily="2" charset="2"/>
              <a:buNone/>
              <a:defRPr/>
            </a:pPr>
            <a:r>
              <a:rPr lang="el-GR" altLang="el-GR" dirty="0"/>
              <a:t>ΚΟΙΝΩΝΙΟΛΟΓΙΑΣ της ΕΚΠΑΙΔΕΥΣΗΣ</a:t>
            </a:r>
            <a:endParaRPr lang="en-US" altLang="el-GR" dirty="0"/>
          </a:p>
          <a:p>
            <a:pPr algn="ctr" eaLnBrk="1" hangingPunct="1">
              <a:buFont typeface="Wingdings" panose="05000000000000000000" pitchFamily="2" charset="2"/>
              <a:buNone/>
              <a:defRPr/>
            </a:pPr>
            <a:r>
              <a:rPr lang="el-GR" altLang="el-GR" dirty="0"/>
              <a:t>Αντώνης Δ. </a:t>
            </a:r>
            <a:r>
              <a:rPr lang="el-GR" altLang="el-GR" dirty="0" err="1"/>
              <a:t>Παπαοικονόμου</a:t>
            </a:r>
            <a:r>
              <a:rPr lang="el-GR" altLang="el-GR" dirty="0"/>
              <a:t>, </a:t>
            </a:r>
            <a:r>
              <a:rPr lang="en-US" altLang="el-GR" dirty="0"/>
              <a:t>PhD</a:t>
            </a:r>
            <a:endParaRPr lang="el-GR" altLang="el-GR" dirty="0"/>
          </a:p>
        </p:txBody>
      </p:sp>
    </p:spTree>
  </p:cSld>
  <p:clrMapOvr>
    <a:masterClrMapping/>
  </p:clrMapOvr>
  <p:transition>
    <p:pull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a:extLst>
              <a:ext uri="{FF2B5EF4-FFF2-40B4-BE49-F238E27FC236}">
                <a16:creationId xmlns:a16="http://schemas.microsoft.com/office/drawing/2014/main" id="{D10F844F-6447-4771-9BED-D67BFC22850C}"/>
              </a:ext>
            </a:extLst>
          </p:cNvPr>
          <p:cNvSpPr>
            <a:spLocks noGrp="1" noChangeArrowheads="1"/>
          </p:cNvSpPr>
          <p:nvPr>
            <p:ph type="title"/>
          </p:nvPr>
        </p:nvSpPr>
        <p:spPr>
          <a:xfrm>
            <a:off x="1847850" y="-1139825"/>
            <a:ext cx="8229600" cy="1139825"/>
          </a:xfrm>
        </p:spPr>
        <p:txBody>
          <a:bodyPr/>
          <a:lstStyle/>
          <a:p>
            <a:pPr eaLnBrk="1" hangingPunct="1">
              <a:defRPr/>
            </a:pPr>
            <a:endParaRPr lang="el-GR" altLang="el-GR"/>
          </a:p>
        </p:txBody>
      </p:sp>
      <p:sp>
        <p:nvSpPr>
          <p:cNvPr id="640003" name="Rectangle 3">
            <a:extLst>
              <a:ext uri="{FF2B5EF4-FFF2-40B4-BE49-F238E27FC236}">
                <a16:creationId xmlns:a16="http://schemas.microsoft.com/office/drawing/2014/main" id="{7D28D933-5C34-45BD-A56B-6F4C576DA885}"/>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r>
              <a:rPr lang="el-GR" altLang="el-GR"/>
              <a:t>Στα δεοντολογικά στοιχεία ανήκουν:</a:t>
            </a:r>
          </a:p>
          <a:p>
            <a:pPr eaLnBrk="1" hangingPunct="1">
              <a:defRPr/>
            </a:pPr>
            <a:r>
              <a:rPr lang="el-GR" altLang="el-GR"/>
              <a:t>Οι κοινωνικοί κανόνες (</a:t>
            </a:r>
            <a:r>
              <a:rPr lang="en-US" altLang="el-GR"/>
              <a:t>norms</a:t>
            </a:r>
            <a:r>
              <a:rPr lang="el-GR" altLang="el-GR"/>
              <a:t>) [=η αναμενόμενη συμπεριφορά]</a:t>
            </a:r>
            <a:endParaRPr lang="en-US" altLang="el-GR"/>
          </a:p>
          <a:p>
            <a:pPr eaLnBrk="1" hangingPunct="1">
              <a:defRPr/>
            </a:pPr>
            <a:r>
              <a:rPr lang="el-GR" altLang="el-GR"/>
              <a:t>Οι αξίες (</a:t>
            </a:r>
            <a:r>
              <a:rPr lang="en-US" altLang="el-GR"/>
              <a:t>values</a:t>
            </a:r>
            <a:r>
              <a:rPr lang="el-GR" altLang="el-GR"/>
              <a:t>)</a:t>
            </a:r>
            <a:r>
              <a:rPr lang="en-US" altLang="el-GR"/>
              <a:t> </a:t>
            </a:r>
            <a:r>
              <a:rPr lang="el-GR" altLang="el-GR"/>
              <a:t>και </a:t>
            </a:r>
            <a:endParaRPr lang="en-US" altLang="el-GR"/>
          </a:p>
          <a:p>
            <a:pPr eaLnBrk="1" hangingPunct="1">
              <a:defRPr/>
            </a:pPr>
            <a:r>
              <a:rPr lang="el-GR" altLang="el-GR"/>
              <a:t>Οι θεσμοί (</a:t>
            </a:r>
            <a:r>
              <a:rPr lang="en-US" altLang="el-GR"/>
              <a:t>institutions</a:t>
            </a:r>
            <a:r>
              <a:rPr lang="el-GR" altLang="el-GR"/>
              <a:t>)</a:t>
            </a:r>
            <a:r>
              <a:rPr lang="en-US" altLang="el-GR"/>
              <a:t>, </a:t>
            </a:r>
            <a:r>
              <a:rPr lang="el-GR" altLang="el-GR"/>
              <a:t>οι οποίοι προδιαγρά-φουν συμπεριφορές, έτσι ώστε να επιτυγχάνονται κοινωνικοί στόχοι.</a:t>
            </a:r>
          </a:p>
          <a:p>
            <a:pPr eaLnBrk="1" hangingPunct="1">
              <a:defRPr/>
            </a:pPr>
            <a:r>
              <a:rPr lang="el-GR" altLang="el-GR"/>
              <a:t>Αυτά τα δεοντολογικά στοιχεία εσωτερικεύονται στην πορεία της κοινωνικοποίησης (αγωγής) από τα άτομα και γίνονται κατά κανόνα η «δεύτερη φύση» τους.</a:t>
            </a:r>
          </a:p>
        </p:txBody>
      </p:sp>
    </p:spTree>
  </p:cSld>
  <p:clrMapOvr>
    <a:masterClrMapping/>
  </p:clrMapOvr>
  <p:transition>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a:extLst>
              <a:ext uri="{FF2B5EF4-FFF2-40B4-BE49-F238E27FC236}">
                <a16:creationId xmlns:a16="http://schemas.microsoft.com/office/drawing/2014/main" id="{8EAD77A9-E9E0-4F85-B9A4-EA7D773331B1}"/>
              </a:ext>
            </a:extLst>
          </p:cNvPr>
          <p:cNvSpPr>
            <a:spLocks noGrp="1" noChangeArrowheads="1"/>
          </p:cNvSpPr>
          <p:nvPr>
            <p:ph type="title"/>
          </p:nvPr>
        </p:nvSpPr>
        <p:spPr>
          <a:xfrm>
            <a:off x="1992313" y="-1395413"/>
            <a:ext cx="8229600" cy="1139825"/>
          </a:xfrm>
        </p:spPr>
        <p:txBody>
          <a:bodyPr/>
          <a:lstStyle/>
          <a:p>
            <a:pPr eaLnBrk="1" hangingPunct="1">
              <a:defRPr/>
            </a:pPr>
            <a:endParaRPr lang="el-GR" altLang="el-GR"/>
          </a:p>
        </p:txBody>
      </p:sp>
      <p:sp>
        <p:nvSpPr>
          <p:cNvPr id="641027" name="Rectangle 3">
            <a:extLst>
              <a:ext uri="{FF2B5EF4-FFF2-40B4-BE49-F238E27FC236}">
                <a16:creationId xmlns:a16="http://schemas.microsoft.com/office/drawing/2014/main" id="{D9C3E71B-AAC1-4F34-ABD1-C2157978945C}"/>
              </a:ext>
            </a:extLst>
          </p:cNvPr>
          <p:cNvSpPr>
            <a:spLocks noGrp="1" noChangeArrowheads="1"/>
          </p:cNvSpPr>
          <p:nvPr>
            <p:ph type="body" idx="1"/>
          </p:nvPr>
        </p:nvSpPr>
        <p:spPr>
          <a:xfrm>
            <a:off x="1524000" y="0"/>
            <a:ext cx="9144000" cy="6858000"/>
          </a:xfrm>
        </p:spPr>
        <p:txBody>
          <a:bodyPr/>
          <a:lstStyle/>
          <a:p>
            <a:pPr eaLnBrk="1" hangingPunct="1">
              <a:buFont typeface="Wingdings" panose="05000000000000000000" pitchFamily="2" charset="2"/>
              <a:buNone/>
              <a:defRPr/>
            </a:pPr>
            <a:endParaRPr lang="el-GR" altLang="el-GR"/>
          </a:p>
          <a:p>
            <a:pPr eaLnBrk="1" hangingPunct="1">
              <a:defRPr/>
            </a:pPr>
            <a:r>
              <a:rPr lang="el-GR" altLang="el-GR"/>
              <a:t>Υπάρχουν γενικοί κοινωνικοί κανόνες (</a:t>
            </a:r>
            <a:r>
              <a:rPr lang="en-US" altLang="el-GR"/>
              <a:t>norms</a:t>
            </a:r>
            <a:r>
              <a:rPr lang="el-GR" altLang="el-GR"/>
              <a:t>) που ισχύουν για όλα τα άτομα της κοινωνίας και άλλοι, που είναι εξειδικευμένοι και αφορούν εκείνα τα άτομα που κατέχουν μία συγκεκριμένη </a:t>
            </a:r>
            <a:r>
              <a:rPr lang="el-GR" altLang="el-GR" b="1">
                <a:solidFill>
                  <a:srgbClr val="FFFF00"/>
                </a:solidFill>
              </a:rPr>
              <a:t>θέση</a:t>
            </a:r>
            <a:r>
              <a:rPr lang="el-GR" altLang="el-GR"/>
              <a:t>. </a:t>
            </a:r>
          </a:p>
          <a:p>
            <a:pPr eaLnBrk="1" hangingPunct="1">
              <a:defRPr/>
            </a:pPr>
            <a:r>
              <a:rPr lang="el-GR" altLang="el-GR"/>
              <a:t>«Θέση» είναι στην Κοινωνιολογία μία ευρεία έννοια και δεν σημαίνει οπωσδήποτε «σημαίνουσα θέση», ούτε σημαίνει μόνο «επαγγελματική» θέση. </a:t>
            </a:r>
          </a:p>
        </p:txBody>
      </p:sp>
    </p:spTree>
  </p:cSld>
  <p:clrMapOvr>
    <a:masterClrMapping/>
  </p:clrMapOvr>
  <p:transition>
    <p:pull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a:extLst>
              <a:ext uri="{FF2B5EF4-FFF2-40B4-BE49-F238E27FC236}">
                <a16:creationId xmlns:a16="http://schemas.microsoft.com/office/drawing/2014/main" id="{19D56033-4402-4129-8F4F-45375D7EA7EF}"/>
              </a:ext>
            </a:extLst>
          </p:cNvPr>
          <p:cNvSpPr>
            <a:spLocks noGrp="1" noChangeArrowheads="1"/>
          </p:cNvSpPr>
          <p:nvPr>
            <p:ph type="title"/>
          </p:nvPr>
        </p:nvSpPr>
        <p:spPr>
          <a:xfrm>
            <a:off x="1774825" y="-1139825"/>
            <a:ext cx="8229600" cy="1139825"/>
          </a:xfrm>
        </p:spPr>
        <p:txBody>
          <a:bodyPr/>
          <a:lstStyle/>
          <a:p>
            <a:pPr eaLnBrk="1" hangingPunct="1">
              <a:defRPr/>
            </a:pPr>
            <a:endParaRPr lang="el-GR" altLang="el-GR"/>
          </a:p>
        </p:txBody>
      </p:sp>
      <p:sp>
        <p:nvSpPr>
          <p:cNvPr id="642051" name="Rectangle 3">
            <a:extLst>
              <a:ext uri="{FF2B5EF4-FFF2-40B4-BE49-F238E27FC236}">
                <a16:creationId xmlns:a16="http://schemas.microsoft.com/office/drawing/2014/main" id="{269BD627-6353-4BC1-AE6C-BB84EEFD5ACE}"/>
              </a:ext>
            </a:extLst>
          </p:cNvPr>
          <p:cNvSpPr>
            <a:spLocks noGrp="1" noChangeArrowheads="1"/>
          </p:cNvSpPr>
          <p:nvPr>
            <p:ph type="body" idx="1"/>
          </p:nvPr>
        </p:nvSpPr>
        <p:spPr>
          <a:xfrm>
            <a:off x="1524000" y="0"/>
            <a:ext cx="9144000" cy="6858000"/>
          </a:xfrm>
        </p:spPr>
        <p:txBody>
          <a:bodyPr/>
          <a:lstStyle/>
          <a:p>
            <a:pPr eaLnBrk="1" hangingPunct="1">
              <a:buFont typeface="Wingdings" panose="05000000000000000000" pitchFamily="2" charset="2"/>
              <a:buNone/>
              <a:defRPr/>
            </a:pPr>
            <a:endParaRPr lang="el-GR" altLang="el-GR"/>
          </a:p>
          <a:p>
            <a:pPr eaLnBrk="1" hangingPunct="1">
              <a:defRPr/>
            </a:pPr>
            <a:r>
              <a:rPr lang="el-GR" altLang="el-GR"/>
              <a:t>Η «</a:t>
            </a:r>
            <a:r>
              <a:rPr lang="el-GR" altLang="el-GR" b="1">
                <a:solidFill>
                  <a:srgbClr val="FFFF00"/>
                </a:solidFill>
              </a:rPr>
              <a:t>θέση</a:t>
            </a:r>
            <a:r>
              <a:rPr lang="el-GR" altLang="el-GR"/>
              <a:t>» είναι βασική έννοια στην Κοινωνιολο-γία, όπως η «ευθεία» στη Γεωμετρία. </a:t>
            </a:r>
          </a:p>
          <a:p>
            <a:pPr eaLnBrk="1" hangingPunct="1">
              <a:defRPr/>
            </a:pPr>
            <a:r>
              <a:rPr lang="el-GR" altLang="el-GR"/>
              <a:t>Μπορούμε να πούμε ότι η «θέση» είναι ένα κοινωνικά εμφανές </a:t>
            </a:r>
            <a:r>
              <a:rPr lang="el-GR" altLang="el-GR" b="1">
                <a:solidFill>
                  <a:srgbClr val="FFFF00"/>
                </a:solidFill>
              </a:rPr>
              <a:t>χαρακτηριστικό ή ιδιότητα</a:t>
            </a:r>
            <a:r>
              <a:rPr lang="el-GR" altLang="el-GR"/>
              <a:t> ενός ατόμου με βάση το οποίο η κοινωνία αναμένει μια συγκεκριμένη συμπεριφορά από το άτομο αυτό: του αναγνωρίζει δηλαδή ορισμένα </a:t>
            </a:r>
            <a:r>
              <a:rPr lang="el-GR" altLang="el-GR" b="1">
                <a:solidFill>
                  <a:srgbClr val="FFFF00"/>
                </a:solidFill>
              </a:rPr>
              <a:t>δικαιώματα και υποχρεώσεις</a:t>
            </a:r>
            <a:r>
              <a:rPr lang="el-GR" altLang="el-GR"/>
              <a:t>. Π.χ. η ιδιότητα της μητέρας είναι μία «θέση» με αυτή την έννοια και η κοινωνία έχει συγκεκριμένες προσδοκίες που αφορούν μία γυναίκα, που είναι μητέρα.</a:t>
            </a:r>
          </a:p>
        </p:txBody>
      </p:sp>
    </p:spTree>
  </p:cSld>
  <p:clrMapOvr>
    <a:masterClrMapping/>
  </p:clrMapOvr>
  <p:transition>
    <p:pull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a:extLst>
              <a:ext uri="{FF2B5EF4-FFF2-40B4-BE49-F238E27FC236}">
                <a16:creationId xmlns:a16="http://schemas.microsoft.com/office/drawing/2014/main" id="{0A8AA0F2-9F2E-4438-B136-7265F097C8C0}"/>
              </a:ext>
            </a:extLst>
          </p:cNvPr>
          <p:cNvSpPr>
            <a:spLocks noGrp="1" noChangeArrowheads="1"/>
          </p:cNvSpPr>
          <p:nvPr>
            <p:ph type="title"/>
          </p:nvPr>
        </p:nvSpPr>
        <p:spPr>
          <a:xfrm>
            <a:off x="1524000" y="-1395413"/>
            <a:ext cx="8229600" cy="1139825"/>
          </a:xfrm>
        </p:spPr>
        <p:txBody>
          <a:bodyPr/>
          <a:lstStyle/>
          <a:p>
            <a:pPr eaLnBrk="1" hangingPunct="1">
              <a:defRPr/>
            </a:pPr>
            <a:endParaRPr lang="el-GR" altLang="el-GR"/>
          </a:p>
        </p:txBody>
      </p:sp>
      <p:sp>
        <p:nvSpPr>
          <p:cNvPr id="643075" name="Rectangle 3">
            <a:extLst>
              <a:ext uri="{FF2B5EF4-FFF2-40B4-BE49-F238E27FC236}">
                <a16:creationId xmlns:a16="http://schemas.microsoft.com/office/drawing/2014/main" id="{BA99F443-CC5A-493C-9AAD-897163D75CC2}"/>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r>
              <a:rPr lang="el-GR" altLang="el-GR"/>
              <a:t>Οι θέσεις διακρίνονται σε «</a:t>
            </a:r>
            <a:r>
              <a:rPr lang="el-GR" altLang="el-GR" b="1">
                <a:solidFill>
                  <a:srgbClr val="FFFF00"/>
                </a:solidFill>
              </a:rPr>
              <a:t>αποδιδόμενες</a:t>
            </a:r>
            <a:r>
              <a:rPr lang="el-GR" altLang="el-GR"/>
              <a:t>» με τη γέννηση, π.χ. το φύλο: «άνδρας» και «γυναίκα» είναι κοινωνικές θέσεις, διότι η κοινωνία απαυθύνει συγκεκριμένες – και διαφορετικές – προσδοκίες στην κάθε μία από αυτές τις θέσεις.</a:t>
            </a:r>
          </a:p>
          <a:p>
            <a:pPr eaLnBrk="1" hangingPunct="1">
              <a:buFont typeface="Wingdings" panose="05000000000000000000" pitchFamily="2" charset="2"/>
              <a:buNone/>
              <a:defRPr/>
            </a:pPr>
            <a:r>
              <a:rPr lang="el-GR" altLang="el-GR"/>
              <a:t>   και σε</a:t>
            </a:r>
          </a:p>
          <a:p>
            <a:pPr eaLnBrk="1" hangingPunct="1">
              <a:defRPr/>
            </a:pPr>
            <a:r>
              <a:rPr lang="el-GR" altLang="el-GR"/>
              <a:t>«</a:t>
            </a:r>
            <a:r>
              <a:rPr lang="el-GR" altLang="el-GR" b="1">
                <a:solidFill>
                  <a:srgbClr val="FFFF00"/>
                </a:solidFill>
              </a:rPr>
              <a:t>κατακτώμενες» </a:t>
            </a:r>
            <a:r>
              <a:rPr lang="el-GR" altLang="el-GR" b="1"/>
              <a:t>θέσεις</a:t>
            </a:r>
            <a:r>
              <a:rPr lang="el-GR" altLang="el-GR"/>
              <a:t>, π.χ. με εκπαίδευση (καθηγητής, γιατρός κλπ.)  </a:t>
            </a:r>
          </a:p>
        </p:txBody>
      </p:sp>
    </p:spTree>
  </p:cSld>
  <p:clrMapOvr>
    <a:masterClrMapping/>
  </p:clrMapOvr>
  <p:transition>
    <p:pull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a:extLst>
              <a:ext uri="{FF2B5EF4-FFF2-40B4-BE49-F238E27FC236}">
                <a16:creationId xmlns:a16="http://schemas.microsoft.com/office/drawing/2014/main" id="{0A2EAD70-DCD5-442A-A044-F5C4E089D846}"/>
              </a:ext>
            </a:extLst>
          </p:cNvPr>
          <p:cNvSpPr>
            <a:spLocks noGrp="1" noChangeArrowheads="1"/>
          </p:cNvSpPr>
          <p:nvPr>
            <p:ph type="title"/>
          </p:nvPr>
        </p:nvSpPr>
        <p:spPr>
          <a:xfrm>
            <a:off x="1992313" y="-1139825"/>
            <a:ext cx="8229600" cy="1139825"/>
          </a:xfrm>
        </p:spPr>
        <p:txBody>
          <a:bodyPr/>
          <a:lstStyle/>
          <a:p>
            <a:pPr eaLnBrk="1" hangingPunct="1">
              <a:defRPr/>
            </a:pPr>
            <a:endParaRPr lang="el-GR" altLang="el-GR"/>
          </a:p>
        </p:txBody>
      </p:sp>
      <p:sp>
        <p:nvSpPr>
          <p:cNvPr id="644099" name="Rectangle 3">
            <a:extLst>
              <a:ext uri="{FF2B5EF4-FFF2-40B4-BE49-F238E27FC236}">
                <a16:creationId xmlns:a16="http://schemas.microsoft.com/office/drawing/2014/main" id="{DFAD36E3-8B5E-4952-99AC-9DC58DE0F81D}"/>
              </a:ext>
            </a:extLst>
          </p:cNvPr>
          <p:cNvSpPr>
            <a:spLocks noGrp="1" noChangeArrowheads="1"/>
          </p:cNvSpPr>
          <p:nvPr>
            <p:ph type="body" idx="1"/>
          </p:nvPr>
        </p:nvSpPr>
        <p:spPr>
          <a:xfrm>
            <a:off x="1524000" y="0"/>
            <a:ext cx="9144000" cy="6858000"/>
          </a:xfrm>
        </p:spPr>
        <p:txBody>
          <a:bodyPr/>
          <a:lstStyle/>
          <a:p>
            <a:pPr eaLnBrk="1" hangingPunct="1">
              <a:buFont typeface="Wingdings" panose="05000000000000000000" pitchFamily="2" charset="2"/>
              <a:buNone/>
              <a:defRPr/>
            </a:pPr>
            <a:endParaRPr lang="el-GR" altLang="el-GR"/>
          </a:p>
          <a:p>
            <a:pPr eaLnBrk="1" hangingPunct="1">
              <a:defRPr/>
            </a:pPr>
            <a:r>
              <a:rPr lang="el-GR" altLang="el-GR"/>
              <a:t>Η συμπεριφορά που αναμένει η κοινωνία από τον/την κάτοχο μιας θέσης και η οποία (συμπεριφορά) κατά κανόνα εκτελείται είναι ο </a:t>
            </a:r>
            <a:r>
              <a:rPr lang="el-GR" altLang="el-GR" b="1">
                <a:solidFill>
                  <a:srgbClr val="FFFF00"/>
                </a:solidFill>
              </a:rPr>
              <a:t>κοινωνικός ρόλος</a:t>
            </a:r>
            <a:r>
              <a:rPr lang="el-GR" altLang="el-GR"/>
              <a:t> του κατόχου της θέσης.</a:t>
            </a:r>
          </a:p>
          <a:p>
            <a:pPr eaLnBrk="1" hangingPunct="1">
              <a:defRPr/>
            </a:pPr>
            <a:r>
              <a:rPr lang="el-GR" altLang="el-GR"/>
              <a:t>Η εκτέλεση της αναμενόμενης συμπεριφοράς διασφαλίζεται (α) με θετικές και αρνητικές </a:t>
            </a:r>
            <a:r>
              <a:rPr lang="el-GR" altLang="el-GR" b="1">
                <a:solidFill>
                  <a:srgbClr val="FFFF00"/>
                </a:solidFill>
              </a:rPr>
              <a:t>κυρώσεις</a:t>
            </a:r>
            <a:r>
              <a:rPr lang="el-GR" altLang="el-GR"/>
              <a:t> (τυπικές ή άτυπες) από πλευράς της κοινωνίας, και (β) με την </a:t>
            </a:r>
            <a:r>
              <a:rPr lang="el-GR" altLang="el-GR" b="1">
                <a:solidFill>
                  <a:srgbClr val="FFFF00"/>
                </a:solidFill>
              </a:rPr>
              <a:t>εσωτερίκευση</a:t>
            </a:r>
            <a:r>
              <a:rPr lang="el-GR" altLang="el-GR"/>
              <a:t> του ρόλου από το άτομο, ώστε να αισθάνεται την εκπλήρωση των προσδοκιών ως «εσωτερική επιταγή».   </a:t>
            </a:r>
          </a:p>
        </p:txBody>
      </p:sp>
    </p:spTree>
  </p:cSld>
  <p:clrMapOvr>
    <a:masterClrMapping/>
  </p:clrMapOvr>
  <p:transition>
    <p:pull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a:extLst>
              <a:ext uri="{FF2B5EF4-FFF2-40B4-BE49-F238E27FC236}">
                <a16:creationId xmlns:a16="http://schemas.microsoft.com/office/drawing/2014/main" id="{E193A343-4501-4FD7-8CB9-174D6F41C20D}"/>
              </a:ext>
            </a:extLst>
          </p:cNvPr>
          <p:cNvSpPr>
            <a:spLocks noGrp="1" noChangeArrowheads="1"/>
          </p:cNvSpPr>
          <p:nvPr>
            <p:ph type="title"/>
          </p:nvPr>
        </p:nvSpPr>
        <p:spPr>
          <a:xfrm>
            <a:off x="1774825" y="-1395413"/>
            <a:ext cx="8229600" cy="1139825"/>
          </a:xfrm>
        </p:spPr>
        <p:txBody>
          <a:bodyPr/>
          <a:lstStyle/>
          <a:p>
            <a:pPr eaLnBrk="1" hangingPunct="1">
              <a:defRPr/>
            </a:pPr>
            <a:endParaRPr lang="el-GR" altLang="el-GR"/>
          </a:p>
        </p:txBody>
      </p:sp>
      <p:sp>
        <p:nvSpPr>
          <p:cNvPr id="645123" name="Rectangle 3">
            <a:extLst>
              <a:ext uri="{FF2B5EF4-FFF2-40B4-BE49-F238E27FC236}">
                <a16:creationId xmlns:a16="http://schemas.microsoft.com/office/drawing/2014/main" id="{E7F54D34-9013-4870-A096-FA25FC985589}"/>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r>
              <a:rPr lang="el-GR" altLang="el-GR"/>
              <a:t>Έτσι, η εκτέλεση του ρόλου και η εκπλήρωση των προσδοκιών στηρίζεται από το </a:t>
            </a:r>
            <a:r>
              <a:rPr lang="el-GR" altLang="el-GR" b="1">
                <a:solidFill>
                  <a:srgbClr val="FFFF00"/>
                </a:solidFill>
              </a:rPr>
              <a:t>εξωτερικό </a:t>
            </a:r>
            <a:r>
              <a:rPr lang="el-GR" altLang="el-GR"/>
              <a:t>στοιχείο των </a:t>
            </a:r>
            <a:r>
              <a:rPr lang="el-GR" altLang="el-GR" u="sng"/>
              <a:t>κυρώσεων</a:t>
            </a:r>
            <a:r>
              <a:rPr lang="el-GR" altLang="el-GR"/>
              <a:t> και από το </a:t>
            </a:r>
            <a:r>
              <a:rPr lang="el-GR" altLang="el-GR" b="1">
                <a:solidFill>
                  <a:srgbClr val="FFFF00"/>
                </a:solidFill>
              </a:rPr>
              <a:t>εσωτερικό</a:t>
            </a:r>
            <a:r>
              <a:rPr lang="el-GR" altLang="el-GR"/>
              <a:t> στοιχείο της </a:t>
            </a:r>
            <a:r>
              <a:rPr lang="el-GR" altLang="el-GR" u="sng"/>
              <a:t>εσωτερίκευσης</a:t>
            </a:r>
            <a:r>
              <a:rPr lang="el-GR" altLang="el-GR"/>
              <a:t> του ρόλου. </a:t>
            </a:r>
          </a:p>
          <a:p>
            <a:pPr eaLnBrk="1" hangingPunct="1">
              <a:defRPr/>
            </a:pPr>
            <a:r>
              <a:rPr lang="el-GR" altLang="el-GR"/>
              <a:t>Υπάρχουν ρόλοι που συνεπάγονται ισχυρότερη εσωτερίκευση (υψηλό βαθμό «ταύτισης» με το ρόλο) και άλλοι που συνεπάγονται λιγότερο ισχυρή εσωτερίκευση και ταύτιση. </a:t>
            </a:r>
          </a:p>
        </p:txBody>
      </p:sp>
    </p:spTree>
  </p:cSld>
  <p:clrMapOvr>
    <a:masterClrMapping/>
  </p:clrMapOvr>
  <p:transition>
    <p:pull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EB3548F-1D50-43CD-A056-DEB9F65E570E}"/>
              </a:ext>
            </a:extLst>
          </p:cNvPr>
          <p:cNvSpPr>
            <a:spLocks noGrp="1" noChangeArrowheads="1"/>
          </p:cNvSpPr>
          <p:nvPr>
            <p:ph type="title"/>
          </p:nvPr>
        </p:nvSpPr>
        <p:spPr>
          <a:xfrm>
            <a:off x="1524000" y="1"/>
            <a:ext cx="9144000" cy="620713"/>
          </a:xfrm>
        </p:spPr>
        <p:txBody>
          <a:bodyPr/>
          <a:lstStyle/>
          <a:p>
            <a:pPr algn="l" eaLnBrk="1" hangingPunct="1">
              <a:defRPr/>
            </a:pPr>
            <a:r>
              <a:rPr lang="el-GR" altLang="el-GR" sz="2800" b="1"/>
              <a:t>2.Κοινωνιολογία και Παιδαγωγική</a:t>
            </a:r>
          </a:p>
        </p:txBody>
      </p:sp>
      <p:sp>
        <p:nvSpPr>
          <p:cNvPr id="32771" name="Rectangle 3">
            <a:extLst>
              <a:ext uri="{FF2B5EF4-FFF2-40B4-BE49-F238E27FC236}">
                <a16:creationId xmlns:a16="http://schemas.microsoft.com/office/drawing/2014/main" id="{15A690CA-31B1-6529-7942-BD2138635CB1}"/>
              </a:ext>
            </a:extLst>
          </p:cNvPr>
          <p:cNvSpPr>
            <a:spLocks noGrp="1" noChangeArrowheads="1"/>
          </p:cNvSpPr>
          <p:nvPr>
            <p:ph type="body" idx="1"/>
          </p:nvPr>
        </p:nvSpPr>
        <p:spPr>
          <a:xfrm>
            <a:off x="1524000" y="1341438"/>
            <a:ext cx="9144000" cy="5516562"/>
          </a:xfrm>
        </p:spPr>
        <p:txBody>
          <a:bodyPr/>
          <a:lstStyle/>
          <a:p>
            <a:pPr eaLnBrk="1" hangingPunct="1"/>
            <a:r>
              <a:rPr lang="el-GR" altLang="el-GR">
                <a:effectLst/>
              </a:rPr>
              <a:t>Η Κοινωνιολογία είναι θεωρητική επιστήμη, ενώ η Παιδαγωγική είναι εφαρμοσμένη επιστήμη. Πρέπει να διευκρινιστεί εδώ ότι «θεωρητικές επιστήμες» (</a:t>
            </a:r>
            <a:r>
              <a:rPr lang="en-US" altLang="el-GR">
                <a:effectLst/>
              </a:rPr>
              <a:t>theoretical sciences</a:t>
            </a:r>
            <a:r>
              <a:rPr lang="el-GR" altLang="el-GR">
                <a:effectLst/>
              </a:rPr>
              <a:t>) σύμφωνα με τη διεθνή ορολογία χαρακτηρίζονται οι επιστήμες που έχουν εδραιώσει θεωρίες ως αξιωματικά-παραγωγικά συστήματα τα οποία διατυπώνουν νόμους, όπως η Φυσική, η οποία αποτελεί το κατεξοχήν παράδειγμα μιας θεωρητικής επιστήμης. </a:t>
            </a:r>
          </a:p>
        </p:txBody>
      </p:sp>
    </p:spTree>
  </p:cSld>
  <p:clrMapOvr>
    <a:masterClrMapping/>
  </p:clrMapOvr>
  <p:transition>
    <p:pull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a:extLst>
              <a:ext uri="{FF2B5EF4-FFF2-40B4-BE49-F238E27FC236}">
                <a16:creationId xmlns:a16="http://schemas.microsoft.com/office/drawing/2014/main" id="{85DAE2C3-BAC0-4425-8952-E759648B2C08}"/>
              </a:ext>
            </a:extLst>
          </p:cNvPr>
          <p:cNvSpPr>
            <a:spLocks noGrp="1" noChangeArrowheads="1"/>
          </p:cNvSpPr>
          <p:nvPr>
            <p:ph type="title"/>
          </p:nvPr>
        </p:nvSpPr>
        <p:spPr>
          <a:xfrm>
            <a:off x="1524000" y="-1139825"/>
            <a:ext cx="8229600" cy="1139825"/>
          </a:xfrm>
        </p:spPr>
        <p:txBody>
          <a:bodyPr/>
          <a:lstStyle/>
          <a:p>
            <a:pPr eaLnBrk="1" hangingPunct="1">
              <a:defRPr/>
            </a:pPr>
            <a:endParaRPr lang="el-GR" altLang="el-GR"/>
          </a:p>
        </p:txBody>
      </p:sp>
      <p:sp>
        <p:nvSpPr>
          <p:cNvPr id="646147" name="Rectangle 3">
            <a:extLst>
              <a:ext uri="{FF2B5EF4-FFF2-40B4-BE49-F238E27FC236}">
                <a16:creationId xmlns:a16="http://schemas.microsoft.com/office/drawing/2014/main" id="{248F7965-43A7-4CFC-96B7-E5C7463F45A5}"/>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endParaRPr lang="el-GR" altLang="el-GR">
              <a:effectLst/>
            </a:endParaRPr>
          </a:p>
          <a:p>
            <a:pPr eaLnBrk="1" hangingPunct="1">
              <a:defRPr/>
            </a:pPr>
            <a:r>
              <a:rPr lang="el-GR" altLang="el-GR">
                <a:effectLst/>
              </a:rPr>
              <a:t>Στις θεωρητικές επιστήμες, με αυτή την έννοια, αντιπαρατίθενται από τη μια πλευρά οι </a:t>
            </a:r>
            <a:r>
              <a:rPr lang="el-GR" altLang="el-GR" i="1">
                <a:effectLst/>
              </a:rPr>
              <a:t>εφαρμοσμένες επιστήμες </a:t>
            </a:r>
            <a:r>
              <a:rPr lang="el-GR" altLang="el-GR">
                <a:effectLst/>
              </a:rPr>
              <a:t>(</a:t>
            </a:r>
            <a:r>
              <a:rPr lang="en-US" altLang="el-GR">
                <a:effectLst/>
              </a:rPr>
              <a:t>applied sciences</a:t>
            </a:r>
            <a:r>
              <a:rPr lang="el-GR" altLang="el-GR">
                <a:effectLst/>
              </a:rPr>
              <a:t>) και από την άλλη οι </a:t>
            </a:r>
            <a:r>
              <a:rPr lang="el-GR" altLang="el-GR" i="1">
                <a:effectLst/>
              </a:rPr>
              <a:t>ανθρωπιστικές επιστήμες</a:t>
            </a:r>
            <a:r>
              <a:rPr lang="el-GR" altLang="el-GR">
                <a:effectLst/>
              </a:rPr>
              <a:t> (</a:t>
            </a:r>
            <a:r>
              <a:rPr lang="en-US" altLang="el-GR">
                <a:effectLst/>
              </a:rPr>
              <a:t>humanities</a:t>
            </a:r>
            <a:r>
              <a:rPr lang="el-GR" altLang="el-GR">
                <a:effectLst/>
              </a:rPr>
              <a:t>), οι οποίες δεν είναι θεωρητικές, επειδή δεν έχουν εδραιώσει θεωρίες. Ανθρωπιστικές επιστήμες είναι οι επιστήμες που διδάσκονται στις φιλοσοφικές σχολές.</a:t>
            </a:r>
            <a:endParaRPr lang="en-US" altLang="el-GR">
              <a:effectLst/>
            </a:endParaRPr>
          </a:p>
          <a:p>
            <a:pPr eaLnBrk="1" hangingPunct="1">
              <a:defRPr/>
            </a:pPr>
            <a:endParaRPr lang="el-GR" altLang="el-GR"/>
          </a:p>
        </p:txBody>
      </p:sp>
    </p:spTree>
  </p:cSld>
  <p:clrMapOvr>
    <a:masterClrMapping/>
  </p:clrMapOvr>
  <p:transition>
    <p:pull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a:extLst>
              <a:ext uri="{FF2B5EF4-FFF2-40B4-BE49-F238E27FC236}">
                <a16:creationId xmlns:a16="http://schemas.microsoft.com/office/drawing/2014/main" id="{9B585C72-53CD-41C1-BB8D-E44B955E8363}"/>
              </a:ext>
            </a:extLst>
          </p:cNvPr>
          <p:cNvSpPr>
            <a:spLocks noGrp="1" noChangeArrowheads="1"/>
          </p:cNvSpPr>
          <p:nvPr>
            <p:ph type="title"/>
          </p:nvPr>
        </p:nvSpPr>
        <p:spPr>
          <a:xfrm flipV="1">
            <a:off x="1524000" y="-315913"/>
            <a:ext cx="8686800" cy="315913"/>
          </a:xfrm>
        </p:spPr>
        <p:txBody>
          <a:bodyPr/>
          <a:lstStyle/>
          <a:p>
            <a:pPr eaLnBrk="1" hangingPunct="1">
              <a:defRPr/>
            </a:pPr>
            <a:endParaRPr lang="el-GR" altLang="el-GR" sz="4000"/>
          </a:p>
        </p:txBody>
      </p:sp>
      <p:sp>
        <p:nvSpPr>
          <p:cNvPr id="507907" name="Rectangle 3">
            <a:extLst>
              <a:ext uri="{FF2B5EF4-FFF2-40B4-BE49-F238E27FC236}">
                <a16:creationId xmlns:a16="http://schemas.microsoft.com/office/drawing/2014/main" id="{370D9F98-492A-4E4A-967A-9952AFB4394F}"/>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effectLst/>
            </a:endParaRPr>
          </a:p>
          <a:p>
            <a:pPr eaLnBrk="1" hangingPunct="1">
              <a:defRPr/>
            </a:pPr>
            <a:r>
              <a:rPr lang="el-GR" altLang="el-GR">
                <a:effectLst/>
              </a:rPr>
              <a:t>Ως θεωρητική επιστήμη, η Κοινωνιολογία διατυπώνει τους νόμους της κοινωνικής συμπεριφοράς. Η Παιδαγωγική εφαρμόζει την θεωρητική γνώση της Κοινωνιολογίας, της Ψυχολογίας και άλλων βασικών επιστημών της συμπεριφοράς, για να επιτευχθεί μία ορθολογικότερη και αποτελεσματικότερη οργάνωση των διαδικασιών της αγωγής και μάθησης, με βάση τους στόχους της αγωγής που έχουν τεθεί από την πολιτεία. </a:t>
            </a:r>
            <a:endParaRPr lang="en-US" altLang="el-GR">
              <a:effectLst/>
            </a:endParaRPr>
          </a:p>
          <a:p>
            <a:pPr eaLnBrk="1" hangingPunct="1">
              <a:defRPr/>
            </a:pPr>
            <a:endParaRPr lang="el-GR" altLang="el-GR">
              <a:effectLst/>
            </a:endParaRPr>
          </a:p>
          <a:p>
            <a:pPr eaLnBrk="1" hangingPunct="1">
              <a:defRPr/>
            </a:pPr>
            <a:endParaRPr lang="el-GR" altLang="el-GR"/>
          </a:p>
        </p:txBody>
      </p:sp>
    </p:spTree>
  </p:cSld>
  <p:clrMapOvr>
    <a:masterClrMapping/>
  </p:clrMapOvr>
  <p:transition>
    <p:pull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a:extLst>
              <a:ext uri="{FF2B5EF4-FFF2-40B4-BE49-F238E27FC236}">
                <a16:creationId xmlns:a16="http://schemas.microsoft.com/office/drawing/2014/main" id="{1775CFDB-6F58-49CC-AB37-B99BAC8C50D3}"/>
              </a:ext>
            </a:extLst>
          </p:cNvPr>
          <p:cNvSpPr>
            <a:spLocks noGrp="1" noChangeArrowheads="1"/>
          </p:cNvSpPr>
          <p:nvPr>
            <p:ph type="title"/>
          </p:nvPr>
        </p:nvSpPr>
        <p:spPr>
          <a:xfrm>
            <a:off x="1992313" y="-1139825"/>
            <a:ext cx="8229600" cy="1139825"/>
          </a:xfrm>
        </p:spPr>
        <p:txBody>
          <a:bodyPr/>
          <a:lstStyle/>
          <a:p>
            <a:pPr eaLnBrk="1" hangingPunct="1">
              <a:defRPr/>
            </a:pPr>
            <a:endParaRPr lang="el-GR" altLang="el-GR"/>
          </a:p>
        </p:txBody>
      </p:sp>
      <p:sp>
        <p:nvSpPr>
          <p:cNvPr id="647171" name="Rectangle 3">
            <a:extLst>
              <a:ext uri="{FF2B5EF4-FFF2-40B4-BE49-F238E27FC236}">
                <a16:creationId xmlns:a16="http://schemas.microsoft.com/office/drawing/2014/main" id="{CC108DA7-6A0A-43D5-8B0A-30DB914447B8}"/>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endParaRPr lang="el-GR" altLang="el-GR">
              <a:effectLst/>
            </a:endParaRPr>
          </a:p>
          <a:p>
            <a:pPr eaLnBrk="1" hangingPunct="1">
              <a:defRPr/>
            </a:pPr>
            <a:r>
              <a:rPr lang="el-GR" altLang="el-GR">
                <a:effectLst/>
              </a:rPr>
              <a:t>Η Κοινωνιολογία της Εκπαίδευσης, είναι ο κλάδος της Κοινωνιολογίας ο οποίος εξειδικεύεται στα φαινόμενα της αγωγής και εκπαίδευσης και κατά συνέπεια βρίσκεται σε στενή σχέση με την Παιδαγωγική. </a:t>
            </a:r>
          </a:p>
          <a:p>
            <a:pPr eaLnBrk="1" hangingPunct="1">
              <a:defRPr/>
            </a:pPr>
            <a:endParaRPr lang="el-GR" altLang="el-GR"/>
          </a:p>
        </p:txBody>
      </p:sp>
    </p:spTree>
  </p:cSld>
  <p:clrMapOvr>
    <a:masterClrMapping/>
  </p:clrMapOvr>
  <p:transition>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a:extLst>
              <a:ext uri="{FF2B5EF4-FFF2-40B4-BE49-F238E27FC236}">
                <a16:creationId xmlns:a16="http://schemas.microsoft.com/office/drawing/2014/main" id="{A0603C54-21F1-40A2-9394-9638ECB90456}"/>
              </a:ext>
            </a:extLst>
          </p:cNvPr>
          <p:cNvSpPr>
            <a:spLocks noGrp="1" noChangeArrowheads="1"/>
          </p:cNvSpPr>
          <p:nvPr>
            <p:ph type="title"/>
          </p:nvPr>
        </p:nvSpPr>
        <p:spPr/>
        <p:txBody>
          <a:bodyPr/>
          <a:lstStyle/>
          <a:p>
            <a:pPr eaLnBrk="1" hangingPunct="1">
              <a:defRPr/>
            </a:pPr>
            <a:r>
              <a:rPr lang="el-GR" altLang="el-GR"/>
              <a:t>Διάρθρωση περιεχομένου</a:t>
            </a:r>
          </a:p>
        </p:txBody>
      </p:sp>
      <p:sp>
        <p:nvSpPr>
          <p:cNvPr id="508931" name="Rectangle 3">
            <a:extLst>
              <a:ext uri="{FF2B5EF4-FFF2-40B4-BE49-F238E27FC236}">
                <a16:creationId xmlns:a16="http://schemas.microsoft.com/office/drawing/2014/main" id="{A56ADB6C-4E8D-47EF-B175-646F76CAE95B}"/>
              </a:ext>
            </a:extLst>
          </p:cNvPr>
          <p:cNvSpPr>
            <a:spLocks noGrp="1" noChangeArrowheads="1"/>
          </p:cNvSpPr>
          <p:nvPr>
            <p:ph type="body" idx="1"/>
          </p:nvPr>
        </p:nvSpPr>
        <p:spPr>
          <a:xfrm>
            <a:off x="1981200" y="1600200"/>
            <a:ext cx="8686800" cy="5257800"/>
          </a:xfrm>
        </p:spPr>
        <p:txBody>
          <a:bodyPr/>
          <a:lstStyle/>
          <a:p>
            <a:pPr eaLnBrk="1" hangingPunct="1">
              <a:buFont typeface="Wingdings" panose="05000000000000000000" pitchFamily="2" charset="2"/>
              <a:buNone/>
              <a:defRPr/>
            </a:pPr>
            <a:r>
              <a:rPr lang="el-GR" altLang="el-GR" sz="2800"/>
              <a:t>1. Αντικείμενο και βασικές έννοιες</a:t>
            </a:r>
          </a:p>
          <a:p>
            <a:pPr eaLnBrk="1" hangingPunct="1">
              <a:buFont typeface="Wingdings" panose="05000000000000000000" pitchFamily="2" charset="2"/>
              <a:buNone/>
              <a:defRPr/>
            </a:pPr>
            <a:r>
              <a:rPr lang="el-GR" altLang="el-GR" sz="2800"/>
              <a:t>2. Κοινωνιολογία και Παιδαγωγική</a:t>
            </a:r>
          </a:p>
          <a:p>
            <a:pPr eaLnBrk="1" hangingPunct="1">
              <a:buFont typeface="Wingdings" panose="05000000000000000000" pitchFamily="2" charset="2"/>
              <a:buNone/>
              <a:defRPr/>
            </a:pPr>
            <a:r>
              <a:rPr lang="el-GR" altLang="el-GR" sz="2800"/>
              <a:t>3. Η θεσμοθέτηση των εκπαιδευτικών διαδικασιών στο πλαίσιο της συγκρότησης του εθνικού κράτους</a:t>
            </a:r>
          </a:p>
          <a:p>
            <a:pPr eaLnBrk="1" hangingPunct="1">
              <a:buFont typeface="Wingdings" panose="05000000000000000000" pitchFamily="2" charset="2"/>
              <a:buNone/>
              <a:defRPr/>
            </a:pPr>
            <a:r>
              <a:rPr lang="el-GR" altLang="el-GR" sz="2800"/>
              <a:t>4. Δομές και λειτουργίες του εκπαιδευτικού συστήματος</a:t>
            </a:r>
          </a:p>
          <a:p>
            <a:pPr eaLnBrk="1" hangingPunct="1">
              <a:buFont typeface="Wingdings" panose="05000000000000000000" pitchFamily="2" charset="2"/>
              <a:buNone/>
              <a:defRPr/>
            </a:pPr>
            <a:r>
              <a:rPr lang="el-GR" altLang="el-GR" sz="2800"/>
              <a:t>5. Οι εκπαιδευτικές ανισότητες στις πρώην σοσιαλιστικές χώρες</a:t>
            </a:r>
          </a:p>
          <a:p>
            <a:pPr eaLnBrk="1" hangingPunct="1">
              <a:buFont typeface="Wingdings" panose="05000000000000000000" pitchFamily="2" charset="2"/>
              <a:buNone/>
              <a:defRPr/>
            </a:pPr>
            <a:r>
              <a:rPr lang="el-GR" altLang="el-GR" sz="2800"/>
              <a:t>6. Προβλήματα και αποτυχίες του εκπαιδευτικού εκσυγχρονισμού: η περίπτωση της Ελλάδας</a:t>
            </a:r>
          </a:p>
          <a:p>
            <a:pPr eaLnBrk="1" hangingPunct="1">
              <a:defRPr/>
            </a:pPr>
            <a:endParaRPr lang="el-GR" altLang="el-GR" sz="2800"/>
          </a:p>
        </p:txBody>
      </p:sp>
    </p:spTree>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a:extLst>
              <a:ext uri="{FF2B5EF4-FFF2-40B4-BE49-F238E27FC236}">
                <a16:creationId xmlns:a16="http://schemas.microsoft.com/office/drawing/2014/main" id="{FA127EED-CE2C-4150-BB4C-0D29A6243086}"/>
              </a:ext>
            </a:extLst>
          </p:cNvPr>
          <p:cNvSpPr>
            <a:spLocks noGrp="1" noChangeArrowheads="1"/>
          </p:cNvSpPr>
          <p:nvPr>
            <p:ph type="title"/>
          </p:nvPr>
        </p:nvSpPr>
        <p:spPr>
          <a:xfrm>
            <a:off x="1524000" y="0"/>
            <a:ext cx="9144000" cy="1125538"/>
          </a:xfrm>
        </p:spPr>
        <p:txBody>
          <a:bodyPr/>
          <a:lstStyle/>
          <a:p>
            <a:pPr eaLnBrk="1" hangingPunct="1">
              <a:defRPr/>
            </a:pPr>
            <a:r>
              <a:rPr lang="el-GR" altLang="el-GR" sz="2800" b="1"/>
              <a:t>1.Αντικείμενο και βασικές έννοιες της Κοινωνιολογίας</a:t>
            </a:r>
          </a:p>
        </p:txBody>
      </p:sp>
      <p:sp>
        <p:nvSpPr>
          <p:cNvPr id="471043" name="Rectangle 3">
            <a:extLst>
              <a:ext uri="{FF2B5EF4-FFF2-40B4-BE49-F238E27FC236}">
                <a16:creationId xmlns:a16="http://schemas.microsoft.com/office/drawing/2014/main" id="{77F24969-C370-4C17-8284-09A39871F6CB}"/>
              </a:ext>
            </a:extLst>
          </p:cNvPr>
          <p:cNvSpPr>
            <a:spLocks noGrp="1" noChangeArrowheads="1"/>
          </p:cNvSpPr>
          <p:nvPr>
            <p:ph type="body" idx="1"/>
          </p:nvPr>
        </p:nvSpPr>
        <p:spPr>
          <a:xfrm>
            <a:off x="1524000" y="1125538"/>
            <a:ext cx="9144000" cy="5732462"/>
          </a:xfrm>
        </p:spPr>
        <p:txBody>
          <a:bodyPr/>
          <a:lstStyle/>
          <a:p>
            <a:pPr eaLnBrk="1" hangingPunct="1">
              <a:buFont typeface="Wingdings" panose="05000000000000000000" pitchFamily="2" charset="2"/>
              <a:buNone/>
              <a:defRPr/>
            </a:pPr>
            <a:r>
              <a:rPr lang="el-GR" altLang="el-GR"/>
              <a:t>Η Κοινωνιολογία είναι η επιστήμη η οποία αναλύει την ανθρώπινη συμπεριφορά ως «</a:t>
            </a:r>
            <a:r>
              <a:rPr lang="el-GR" altLang="el-GR">
                <a:solidFill>
                  <a:srgbClr val="FFFF00"/>
                </a:solidFill>
              </a:rPr>
              <a:t>κοινωνικό φαινόμενο</a:t>
            </a:r>
            <a:r>
              <a:rPr lang="el-GR" altLang="el-GR"/>
              <a:t>» σε αντιδιαστολή προς άλλες επιστήμες, όπως για παράδειγμα η Ψυχολογία, η οποία την αναλύει ως ψυχολογικό φαινόμενο, η Οικονομική Επιστήμη, που επικεντρώνεται στην παραγωγή και κατανομή των αγαθών κ.α.</a:t>
            </a:r>
            <a:endParaRPr lang="en-US" altLang="el-GR"/>
          </a:p>
          <a:p>
            <a:pPr eaLnBrk="1" hangingPunct="1">
              <a:buFont typeface="Wingdings" panose="05000000000000000000" pitchFamily="2" charset="2"/>
              <a:buNone/>
              <a:defRPr/>
            </a:pPr>
            <a:r>
              <a:rPr lang="el-GR" altLang="el-GR"/>
              <a:t>Υπάρχουν επιπλέον οι επιστήμες που έχουν ως ως αντικείμενο τους τα πνευματικά δημιουργήματα του ανθρώπου:</a:t>
            </a:r>
          </a:p>
        </p:txBody>
      </p:sp>
    </p:spTree>
  </p:cSld>
  <p:clrMapOvr>
    <a:masterClrMapping/>
  </p:clrMapOvr>
  <p:transition>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a:extLst>
              <a:ext uri="{FF2B5EF4-FFF2-40B4-BE49-F238E27FC236}">
                <a16:creationId xmlns:a16="http://schemas.microsoft.com/office/drawing/2014/main" id="{4FA5EFD6-6FA6-4177-BA78-B44D104DB055}"/>
              </a:ext>
            </a:extLst>
          </p:cNvPr>
          <p:cNvSpPr>
            <a:spLocks noGrp="1" noChangeArrowheads="1"/>
          </p:cNvSpPr>
          <p:nvPr>
            <p:ph type="title"/>
          </p:nvPr>
        </p:nvSpPr>
        <p:spPr>
          <a:xfrm>
            <a:off x="1774825" y="-1139825"/>
            <a:ext cx="8229600" cy="1139825"/>
          </a:xfrm>
        </p:spPr>
        <p:txBody>
          <a:bodyPr/>
          <a:lstStyle/>
          <a:p>
            <a:pPr eaLnBrk="1" hangingPunct="1">
              <a:defRPr/>
            </a:pPr>
            <a:endParaRPr lang="el-GR" altLang="el-GR"/>
          </a:p>
        </p:txBody>
      </p:sp>
      <p:sp>
        <p:nvSpPr>
          <p:cNvPr id="652291" name="Rectangle 3">
            <a:extLst>
              <a:ext uri="{FF2B5EF4-FFF2-40B4-BE49-F238E27FC236}">
                <a16:creationId xmlns:a16="http://schemas.microsoft.com/office/drawing/2014/main" id="{A442EFA7-1BB8-41A8-AB65-24EE8AEEE027}"/>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r>
              <a:rPr lang="el-GR" altLang="el-GR"/>
              <a:t>Ποιες είναι αυτές; </a:t>
            </a:r>
          </a:p>
          <a:p>
            <a:pPr eaLnBrk="1" hangingPunct="1">
              <a:buFont typeface="Wingdings" panose="05000000000000000000" pitchFamily="2" charset="2"/>
              <a:buNone/>
              <a:defRPr/>
            </a:pPr>
            <a:endParaRPr lang="el-GR" altLang="el-GR"/>
          </a:p>
          <a:p>
            <a:pPr eaLnBrk="1" hangingPunct="1">
              <a:defRPr/>
            </a:pPr>
            <a:r>
              <a:rPr lang="el-GR" altLang="el-GR"/>
              <a:t>Οι Φιλολογίες, </a:t>
            </a:r>
          </a:p>
          <a:p>
            <a:pPr eaLnBrk="1" hangingPunct="1">
              <a:defRPr/>
            </a:pPr>
            <a:r>
              <a:rPr lang="el-GR" altLang="el-GR"/>
              <a:t>η Γλωσσολογία, </a:t>
            </a:r>
          </a:p>
          <a:p>
            <a:pPr eaLnBrk="1" hangingPunct="1">
              <a:defRPr/>
            </a:pPr>
            <a:r>
              <a:rPr lang="el-GR" altLang="el-GR"/>
              <a:t>η Ιστορία της Τέχνης, </a:t>
            </a:r>
          </a:p>
          <a:p>
            <a:pPr eaLnBrk="1" hangingPunct="1">
              <a:defRPr/>
            </a:pPr>
            <a:r>
              <a:rPr lang="el-GR" altLang="el-GR"/>
              <a:t>η Μουσικολογία</a:t>
            </a:r>
          </a:p>
          <a:p>
            <a:pPr eaLnBrk="1" hangingPunct="1">
              <a:buFont typeface="Wingdings" panose="05000000000000000000" pitchFamily="2" charset="2"/>
              <a:buNone/>
              <a:defRPr/>
            </a:pPr>
            <a:r>
              <a:rPr lang="el-GR" altLang="el-GR"/>
              <a:t>   και άλλες </a:t>
            </a:r>
          </a:p>
        </p:txBody>
      </p:sp>
    </p:spTree>
  </p:cSld>
  <p:clrMapOvr>
    <a:masterClrMapping/>
  </p:clrMapOvr>
  <p:transition>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a:extLst>
              <a:ext uri="{FF2B5EF4-FFF2-40B4-BE49-F238E27FC236}">
                <a16:creationId xmlns:a16="http://schemas.microsoft.com/office/drawing/2014/main" id="{240C2D67-2DF4-4DA8-B4A9-FB3ED07612D1}"/>
              </a:ext>
            </a:extLst>
          </p:cNvPr>
          <p:cNvSpPr>
            <a:spLocks noGrp="1" noChangeArrowheads="1"/>
          </p:cNvSpPr>
          <p:nvPr>
            <p:ph type="title"/>
          </p:nvPr>
        </p:nvSpPr>
        <p:spPr>
          <a:xfrm>
            <a:off x="2063750" y="-1139825"/>
            <a:ext cx="8229600" cy="1139825"/>
          </a:xfrm>
        </p:spPr>
        <p:txBody>
          <a:bodyPr/>
          <a:lstStyle/>
          <a:p>
            <a:pPr eaLnBrk="1" hangingPunct="1">
              <a:defRPr/>
            </a:pPr>
            <a:endParaRPr lang="el-GR" altLang="el-GR"/>
          </a:p>
        </p:txBody>
      </p:sp>
      <p:sp>
        <p:nvSpPr>
          <p:cNvPr id="648195" name="Rectangle 3">
            <a:extLst>
              <a:ext uri="{FF2B5EF4-FFF2-40B4-BE49-F238E27FC236}">
                <a16:creationId xmlns:a16="http://schemas.microsoft.com/office/drawing/2014/main" id="{F85B8D91-BAB6-441B-848F-A02A9ED47A7E}"/>
              </a:ext>
            </a:extLst>
          </p:cNvPr>
          <p:cNvSpPr>
            <a:spLocks noGrp="1" noChangeArrowheads="1"/>
          </p:cNvSpPr>
          <p:nvPr>
            <p:ph type="body" idx="1"/>
          </p:nvPr>
        </p:nvSpPr>
        <p:spPr>
          <a:xfrm>
            <a:off x="1524000" y="0"/>
            <a:ext cx="9144000" cy="6858000"/>
          </a:xfrm>
        </p:spPr>
        <p:txBody>
          <a:bodyPr/>
          <a:lstStyle/>
          <a:p>
            <a:pPr eaLnBrk="1" hangingPunct="1">
              <a:defRPr/>
            </a:pPr>
            <a:r>
              <a:rPr lang="el-GR" altLang="el-GR"/>
              <a:t>Το πρώτο ερώτημα συνεπώς που τίθεται είναι, </a:t>
            </a:r>
            <a:r>
              <a:rPr lang="el-GR" altLang="el-GR" b="1">
                <a:solidFill>
                  <a:srgbClr val="FFFF00"/>
                </a:solidFill>
              </a:rPr>
              <a:t>σε τι διαφέρει η Κοινωνιολογία</a:t>
            </a:r>
            <a:r>
              <a:rPr lang="el-GR" altLang="el-GR"/>
              <a:t> από τις άλλες επιστήμες της ανθρώπινης συμπεριφοράς.</a:t>
            </a:r>
          </a:p>
          <a:p>
            <a:pPr eaLnBrk="1" hangingPunct="1">
              <a:defRPr/>
            </a:pPr>
            <a:r>
              <a:rPr lang="el-GR" altLang="el-GR"/>
              <a:t>Τι είναι τα «κοινωνικά φαινόμενα»; </a:t>
            </a:r>
          </a:p>
          <a:p>
            <a:pPr eaLnBrk="1" hangingPunct="1">
              <a:defRPr/>
            </a:pPr>
            <a:r>
              <a:rPr lang="el-GR" altLang="el-GR"/>
              <a:t> Στην αρχαία Φιλοσοφία υπάρχει η διάκριση ανάμεσα στις έννοιες </a:t>
            </a:r>
            <a:r>
              <a:rPr lang="el-GR" altLang="el-GR" b="1">
                <a:solidFill>
                  <a:srgbClr val="FFFF00"/>
                </a:solidFill>
              </a:rPr>
              <a:t>«φύσει»</a:t>
            </a:r>
            <a:r>
              <a:rPr lang="el-GR" altLang="el-GR"/>
              <a:t> και </a:t>
            </a:r>
            <a:r>
              <a:rPr lang="el-GR" altLang="el-GR" b="1">
                <a:solidFill>
                  <a:srgbClr val="FFFF00"/>
                </a:solidFill>
              </a:rPr>
              <a:t>«θέσει»</a:t>
            </a:r>
            <a:r>
              <a:rPr lang="el-GR" altLang="el-GR"/>
              <a:t>. </a:t>
            </a:r>
          </a:p>
          <a:p>
            <a:pPr eaLnBrk="1" hangingPunct="1">
              <a:defRPr/>
            </a:pPr>
            <a:r>
              <a:rPr lang="el-GR" altLang="el-GR"/>
              <a:t>Τα στοιχεία που έχει ο άνθρωπος από τη φύση του, είναι διαχρονικά </a:t>
            </a:r>
            <a:r>
              <a:rPr lang="el-GR" altLang="el-GR" b="1">
                <a:solidFill>
                  <a:srgbClr val="FFFF00"/>
                </a:solidFill>
              </a:rPr>
              <a:t>σταθερά</a:t>
            </a:r>
            <a:r>
              <a:rPr lang="el-GR" altLang="el-GR"/>
              <a:t>.</a:t>
            </a:r>
          </a:p>
          <a:p>
            <a:pPr eaLnBrk="1" hangingPunct="1">
              <a:defRPr/>
            </a:pPr>
            <a:r>
              <a:rPr lang="el-GR" altLang="el-GR"/>
              <a:t>Οι ανθρώπινες κοινωνίες όμως </a:t>
            </a:r>
            <a:r>
              <a:rPr lang="el-GR" altLang="el-GR" b="1">
                <a:solidFill>
                  <a:srgbClr val="FFFF00"/>
                </a:solidFill>
              </a:rPr>
              <a:t>διαφέρουν</a:t>
            </a:r>
            <a:r>
              <a:rPr lang="el-GR" altLang="el-GR"/>
              <a:t> πάρα πολύ μεταξύ τους, όχι μόνο σε ό,τι αφορά την τεχνολογία, αλλά και τις αξίες, νόρμες, συμπεριφορές και συναισθήματα. </a:t>
            </a:r>
          </a:p>
        </p:txBody>
      </p:sp>
    </p:spTree>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a:extLst>
              <a:ext uri="{FF2B5EF4-FFF2-40B4-BE49-F238E27FC236}">
                <a16:creationId xmlns:a16="http://schemas.microsoft.com/office/drawing/2014/main" id="{9F9CC243-1CD2-4C92-B6EA-F64786D259D4}"/>
              </a:ext>
            </a:extLst>
          </p:cNvPr>
          <p:cNvSpPr>
            <a:spLocks noGrp="1" noChangeArrowheads="1"/>
          </p:cNvSpPr>
          <p:nvPr>
            <p:ph type="title"/>
          </p:nvPr>
        </p:nvSpPr>
        <p:spPr>
          <a:xfrm>
            <a:off x="1992313" y="-1139825"/>
            <a:ext cx="8229600" cy="1139825"/>
          </a:xfrm>
        </p:spPr>
        <p:txBody>
          <a:bodyPr/>
          <a:lstStyle/>
          <a:p>
            <a:pPr eaLnBrk="1" hangingPunct="1">
              <a:defRPr/>
            </a:pPr>
            <a:endParaRPr lang="el-GR" altLang="el-GR"/>
          </a:p>
        </p:txBody>
      </p:sp>
      <p:sp>
        <p:nvSpPr>
          <p:cNvPr id="655363" name="Rectangle 3">
            <a:extLst>
              <a:ext uri="{FF2B5EF4-FFF2-40B4-BE49-F238E27FC236}">
                <a16:creationId xmlns:a16="http://schemas.microsoft.com/office/drawing/2014/main" id="{D980D7CB-16DC-4AFE-A6B5-298B46036414}"/>
              </a:ext>
            </a:extLst>
          </p:cNvPr>
          <p:cNvSpPr>
            <a:spLocks noGrp="1" noChangeArrowheads="1"/>
          </p:cNvSpPr>
          <p:nvPr>
            <p:ph type="body" idx="1"/>
          </p:nvPr>
        </p:nvSpPr>
        <p:spPr>
          <a:xfrm>
            <a:off x="1524000" y="0"/>
            <a:ext cx="9144000" cy="6858000"/>
          </a:xfrm>
        </p:spPr>
        <p:txBody>
          <a:bodyPr/>
          <a:lstStyle/>
          <a:p>
            <a:pPr eaLnBrk="1" hangingPunct="1">
              <a:buFont typeface="Wingdings" panose="05000000000000000000" pitchFamily="2" charset="2"/>
              <a:buNone/>
              <a:defRPr/>
            </a:pPr>
            <a:endParaRPr lang="el-GR" altLang="el-GR" dirty="0"/>
          </a:p>
          <a:p>
            <a:pPr eaLnBrk="1" hangingPunct="1">
              <a:defRPr/>
            </a:pPr>
            <a:r>
              <a:rPr lang="el-GR" altLang="el-GR" dirty="0"/>
              <a:t>Σε κάθε κοινωνία οι άνθρωποι έχουν την τάση να θεωρούν τα δικά τους συναισθήματα και τις ριζωμένες στάσεις ως «φυσικές» και «πανανθρώπινες», ότι δηλαδή ισχύουν σε όλους τους λαούς και πάντα.</a:t>
            </a:r>
          </a:p>
          <a:p>
            <a:pPr eaLnBrk="1" hangingPunct="1">
              <a:defRPr/>
            </a:pPr>
            <a:r>
              <a:rPr lang="el-GR" altLang="el-GR" dirty="0"/>
              <a:t>Είναι η έντονη αποστροφή για τον </a:t>
            </a:r>
            <a:r>
              <a:rPr lang="el-GR" altLang="el-GR" dirty="0" err="1"/>
              <a:t>καννιβαλισμό</a:t>
            </a:r>
            <a:r>
              <a:rPr lang="el-GR" altLang="el-GR" dirty="0"/>
              <a:t> μία φυσική στάση του ανθρώπου;</a:t>
            </a:r>
          </a:p>
          <a:p>
            <a:pPr eaLnBrk="1" hangingPunct="1">
              <a:defRPr/>
            </a:pPr>
            <a:r>
              <a:rPr lang="el-GR" altLang="el-GR" dirty="0"/>
              <a:t>Είναι η έντονη αποστροφή απέναντι σε σεξουαλικές σχέσεις ανάμεσα π.χ. σε αδέλφια μία φυσική στάση του ανθρώπου; </a:t>
            </a:r>
          </a:p>
        </p:txBody>
      </p:sp>
    </p:spTree>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a:extLst>
              <a:ext uri="{FF2B5EF4-FFF2-40B4-BE49-F238E27FC236}">
                <a16:creationId xmlns:a16="http://schemas.microsoft.com/office/drawing/2014/main" id="{9C01F26A-03D2-4C7C-B4EB-E3AD0942A174}"/>
              </a:ext>
            </a:extLst>
          </p:cNvPr>
          <p:cNvSpPr>
            <a:spLocks noGrp="1" noChangeArrowheads="1"/>
          </p:cNvSpPr>
          <p:nvPr>
            <p:ph type="title"/>
          </p:nvPr>
        </p:nvSpPr>
        <p:spPr>
          <a:xfrm>
            <a:off x="1774825" y="-1139825"/>
            <a:ext cx="8229600" cy="1139825"/>
          </a:xfrm>
        </p:spPr>
        <p:txBody>
          <a:bodyPr/>
          <a:lstStyle/>
          <a:p>
            <a:pPr eaLnBrk="1" hangingPunct="1">
              <a:defRPr/>
            </a:pPr>
            <a:endParaRPr lang="el-GR" altLang="el-GR"/>
          </a:p>
        </p:txBody>
      </p:sp>
      <p:sp>
        <p:nvSpPr>
          <p:cNvPr id="653315" name="Rectangle 3">
            <a:extLst>
              <a:ext uri="{FF2B5EF4-FFF2-40B4-BE49-F238E27FC236}">
                <a16:creationId xmlns:a16="http://schemas.microsoft.com/office/drawing/2014/main" id="{B1CD5A08-2A41-4255-9111-1B17DC7815BB}"/>
              </a:ext>
            </a:extLst>
          </p:cNvPr>
          <p:cNvSpPr>
            <a:spLocks noGrp="1" noChangeArrowheads="1"/>
          </p:cNvSpPr>
          <p:nvPr>
            <p:ph type="body" idx="1"/>
          </p:nvPr>
        </p:nvSpPr>
        <p:spPr>
          <a:xfrm>
            <a:off x="1524000" y="0"/>
            <a:ext cx="9144000" cy="6858000"/>
          </a:xfrm>
        </p:spPr>
        <p:txBody>
          <a:bodyPr/>
          <a:lstStyle/>
          <a:p>
            <a:pPr eaLnBrk="1" hangingPunct="1">
              <a:buFont typeface="Wingdings" panose="05000000000000000000" pitchFamily="2" charset="2"/>
              <a:buNone/>
              <a:defRPr/>
            </a:pPr>
            <a:endParaRPr lang="el-GR" altLang="el-GR"/>
          </a:p>
          <a:p>
            <a:pPr eaLnBrk="1" hangingPunct="1">
              <a:defRPr/>
            </a:pPr>
            <a:r>
              <a:rPr lang="el-GR" altLang="el-GR"/>
              <a:t>Αν συνεπώς η ονομαζόμενη «φύση» του ανθρώπου αποτελούνταν από τα σταθερά στοιχεία, τότε δεν θα μπορούσαν να εξηγηθούν οι εξαιρετικά μεγάλες διαφορές ανάμεσα στις κοινωνίες.</a:t>
            </a:r>
          </a:p>
          <a:p>
            <a:pPr eaLnBrk="1" hangingPunct="1">
              <a:defRPr/>
            </a:pPr>
            <a:r>
              <a:rPr lang="el-GR" altLang="el-GR"/>
              <a:t>Οι διαφορές αυτές δεν αφορούν μόνο τεχνολογικά επιτεύγματα.</a:t>
            </a:r>
          </a:p>
          <a:p>
            <a:pPr eaLnBrk="1" hangingPunct="1">
              <a:defRPr/>
            </a:pPr>
            <a:r>
              <a:rPr lang="el-GR" altLang="el-GR"/>
              <a:t>Αφορούν και βαθιά ριζωμένες στάσεις και συναισθήματα, για τα οποία πιστεύουμε ότι ανήκουν στη φύση του ανθρώπου.</a:t>
            </a:r>
          </a:p>
        </p:txBody>
      </p:sp>
    </p:spTree>
  </p:cSld>
  <p:clrMapOvr>
    <a:masterClrMapping/>
  </p:clrMapOvr>
  <p:transition>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a:extLst>
              <a:ext uri="{FF2B5EF4-FFF2-40B4-BE49-F238E27FC236}">
                <a16:creationId xmlns:a16="http://schemas.microsoft.com/office/drawing/2014/main" id="{B7CB7AAA-347A-47F2-BBA4-666B4346C131}"/>
              </a:ext>
            </a:extLst>
          </p:cNvPr>
          <p:cNvSpPr>
            <a:spLocks noGrp="1" noChangeArrowheads="1"/>
          </p:cNvSpPr>
          <p:nvPr>
            <p:ph type="title"/>
          </p:nvPr>
        </p:nvSpPr>
        <p:spPr>
          <a:xfrm>
            <a:off x="1992313" y="-1139825"/>
            <a:ext cx="8229600" cy="1139825"/>
          </a:xfrm>
        </p:spPr>
        <p:txBody>
          <a:bodyPr/>
          <a:lstStyle/>
          <a:p>
            <a:pPr eaLnBrk="1" hangingPunct="1">
              <a:defRPr/>
            </a:pPr>
            <a:endParaRPr lang="el-GR" altLang="el-GR"/>
          </a:p>
        </p:txBody>
      </p:sp>
      <p:sp>
        <p:nvSpPr>
          <p:cNvPr id="649219" name="Rectangle 3">
            <a:extLst>
              <a:ext uri="{FF2B5EF4-FFF2-40B4-BE49-F238E27FC236}">
                <a16:creationId xmlns:a16="http://schemas.microsoft.com/office/drawing/2014/main" id="{922DF18F-7C84-41A6-8F6F-D20E221725A3}"/>
              </a:ext>
            </a:extLst>
          </p:cNvPr>
          <p:cNvSpPr>
            <a:spLocks noGrp="1" noChangeArrowheads="1"/>
          </p:cNvSpPr>
          <p:nvPr>
            <p:ph type="body" idx="1"/>
          </p:nvPr>
        </p:nvSpPr>
        <p:spPr>
          <a:xfrm>
            <a:off x="1524000" y="0"/>
            <a:ext cx="9144000" cy="6858000"/>
          </a:xfrm>
        </p:spPr>
        <p:txBody>
          <a:bodyPr/>
          <a:lstStyle/>
          <a:p>
            <a:pPr eaLnBrk="1" hangingPunct="1">
              <a:defRPr/>
            </a:pPr>
            <a:endParaRPr lang="el-GR" altLang="el-GR"/>
          </a:p>
          <a:p>
            <a:pPr eaLnBrk="1" hangingPunct="1">
              <a:defRPr/>
            </a:pPr>
            <a:r>
              <a:rPr lang="el-GR" altLang="el-GR"/>
              <a:t>Άρα τα </a:t>
            </a:r>
            <a:r>
              <a:rPr lang="el-GR" altLang="el-GR" b="1">
                <a:solidFill>
                  <a:srgbClr val="FFFF00"/>
                </a:solidFill>
              </a:rPr>
              <a:t>σταθερά στοιχεία</a:t>
            </a:r>
            <a:r>
              <a:rPr lang="el-GR" altLang="el-GR"/>
              <a:t> που έχει ο άνθρωπος από τη φύση του δεν επαρκούν για να εξηγήσουν τη </a:t>
            </a:r>
            <a:r>
              <a:rPr lang="el-GR" altLang="el-GR" b="1">
                <a:solidFill>
                  <a:srgbClr val="FFFF00"/>
                </a:solidFill>
              </a:rPr>
              <a:t>διαφορετικότητα</a:t>
            </a:r>
            <a:r>
              <a:rPr lang="el-GR" altLang="el-GR"/>
              <a:t> της εξωτερικής  συμπεριφοράς και των εσωτερικών στάσεων σε διαφορετικές κοινωνίες.</a:t>
            </a:r>
          </a:p>
          <a:p>
            <a:pPr eaLnBrk="1" hangingPunct="1">
              <a:defRPr/>
            </a:pPr>
            <a:r>
              <a:rPr lang="el-GR" altLang="el-GR"/>
              <a:t>Συνεπώς, για να εξηγηθούν οι διαφορές πρέπει να ανατρέξουμε σε εκείνα τα στοιχεία που είναι μεταβλητά, που ισχύουν σε κάποιες κοινωνίες και ιστορικές εποχές, ενώ σε άλλες όχι.</a:t>
            </a:r>
          </a:p>
        </p:txBody>
      </p:sp>
    </p:spTree>
  </p:cSld>
  <p:clrMapOvr>
    <a:masterClrMapping/>
  </p:clrMapOvr>
  <p:transition>
    <p:pull dir="r"/>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Κυματάκι">
  <a:themeElements>
    <a:clrScheme name="Κυματάκι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Κυματάκι">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l-GR" sz="3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l-GR" sz="3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Κυματάκι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Κυματάκι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Κυματάκι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Κυματάκι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Κυματάκι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Κυματάκι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Κυματάκι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Κυματάκι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Κυματάκι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1666</Words>
  <Application>Microsoft Office PowerPoint</Application>
  <PresentationFormat>Ευρεία οθόνη</PresentationFormat>
  <Paragraphs>114</Paragraphs>
  <Slides>29</Slides>
  <Notes>3</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2</vt:i4>
      </vt:variant>
      <vt:variant>
        <vt:lpstr>Τίτλοι διαφανειών</vt:lpstr>
      </vt:variant>
      <vt:variant>
        <vt:i4>29</vt:i4>
      </vt:variant>
    </vt:vector>
  </HeadingPairs>
  <TitlesOfParts>
    <vt:vector size="37" baseType="lpstr">
      <vt:lpstr>Aptos</vt:lpstr>
      <vt:lpstr>Aptos Display</vt:lpstr>
      <vt:lpstr>Arial</vt:lpstr>
      <vt:lpstr>Century Gothic</vt:lpstr>
      <vt:lpstr>Times New Roman</vt:lpstr>
      <vt:lpstr>Wingdings</vt:lpstr>
      <vt:lpstr>Θέμα του Office</vt:lpstr>
      <vt:lpstr>Κυματάκι</vt:lpstr>
      <vt:lpstr>Παρουσίαση του PowerPoint</vt:lpstr>
      <vt:lpstr>ΜΕΡΟΣ ΠΡΩΤΟ</vt:lpstr>
      <vt:lpstr>Διάρθρωση περιεχομένου</vt:lpstr>
      <vt:lpstr>1.Αντικείμενο και βασικές έννοιες της Κοινωνιολογίας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Κοινωνικά φαινόμενα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2.Κοινωνιολογία και Παιδαγωγική</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Antonis Papaoikonomou</dc:creator>
  <cp:lastModifiedBy>Antonis Papaoikonomou</cp:lastModifiedBy>
  <cp:revision>1</cp:revision>
  <dcterms:created xsi:type="dcterms:W3CDTF">2025-03-01T15:28:44Z</dcterms:created>
  <dcterms:modified xsi:type="dcterms:W3CDTF">2025-03-01T15:29:34Z</dcterms:modified>
</cp:coreProperties>
</file>