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32"/>
  </p:notesMasterIdLst>
  <p:sldIdLst>
    <p:sldId id="256" r:id="rId3"/>
    <p:sldId id="487" r:id="rId4"/>
    <p:sldId id="509" r:id="rId5"/>
    <p:sldId id="488" r:id="rId6"/>
    <p:sldId id="641" r:id="rId7"/>
    <p:sldId id="637" r:id="rId8"/>
    <p:sldId id="644" r:id="rId9"/>
    <p:sldId id="642" r:id="rId10"/>
    <p:sldId id="638" r:id="rId11"/>
    <p:sldId id="643" r:id="rId12"/>
    <p:sldId id="639" r:id="rId13"/>
    <p:sldId id="640" r:id="rId14"/>
    <p:sldId id="623" r:id="rId15"/>
    <p:sldId id="521" r:id="rId16"/>
    <p:sldId id="624" r:id="rId17"/>
    <p:sldId id="626" r:id="rId18"/>
    <p:sldId id="625" r:id="rId19"/>
    <p:sldId id="627" r:id="rId20"/>
    <p:sldId id="628" r:id="rId21"/>
    <p:sldId id="629" r:id="rId22"/>
    <p:sldId id="630" r:id="rId23"/>
    <p:sldId id="631" r:id="rId24"/>
    <p:sldId id="632" r:id="rId25"/>
    <p:sldId id="633" r:id="rId26"/>
    <p:sldId id="634" r:id="rId27"/>
    <p:sldId id="269" r:id="rId28"/>
    <p:sldId id="635" r:id="rId29"/>
    <p:sldId id="508" r:id="rId30"/>
    <p:sldId id="636" r:id="rId31"/>
  </p:sldIdLst>
  <p:sldSz cx="12192000" cy="6858000"/>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660"/>
  </p:normalViewPr>
  <p:slideViewPr>
    <p:cSldViewPr snapToGrid="0">
      <p:cViewPr varScale="1">
        <p:scale>
          <a:sx n="79" d="100"/>
          <a:sy n="79" d="100"/>
        </p:scale>
        <p:origin x="850"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viewProps" Target="view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notesMaster" Target="notesMasters/notesMaster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tableStyles" Target="tableStyle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theme" Target="theme/theme1.xml"/><Relationship Id="rId8" Type="http://schemas.openxmlformats.org/officeDocument/2006/relationships/slide" Target="slides/slide6.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l-GR"/>
          </a:p>
        </p:txBody>
      </p:sp>
      <p:sp>
        <p:nvSpPr>
          <p:cNvPr id="3" name="Θέση ημερομηνίας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C103652-9BB5-4C02-8401-7A87DEF12AE1}" type="datetimeFigureOut">
              <a:rPr lang="el-GR" smtClean="0"/>
              <a:t>1/3/2025</a:t>
            </a:fld>
            <a:endParaRPr lang="el-GR"/>
          </a:p>
        </p:txBody>
      </p:sp>
      <p:sp>
        <p:nvSpPr>
          <p:cNvPr id="4" name="Θέση εικόνας διαφάνειας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l-GR"/>
          </a:p>
        </p:txBody>
      </p:sp>
      <p:sp>
        <p:nvSpPr>
          <p:cNvPr id="5" name="Θέση σημειώσεων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6" name="Θέση υποσέλιδου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l-GR"/>
          </a:p>
        </p:txBody>
      </p:sp>
      <p:sp>
        <p:nvSpPr>
          <p:cNvPr id="7" name="Θέση αριθμού διαφάνειας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F02A1F5-C4D7-49A9-9542-F19913132FC4}" type="slidenum">
              <a:rPr lang="el-GR" smtClean="0"/>
              <a:t>‹#›</a:t>
            </a:fld>
            <a:endParaRPr lang="el-GR"/>
          </a:p>
        </p:txBody>
      </p:sp>
    </p:spTree>
    <p:extLst>
      <p:ext uri="{BB962C8B-B14F-4D97-AF65-F5344CB8AC3E}">
        <p14:creationId xmlns:p14="http://schemas.microsoft.com/office/powerpoint/2010/main" val="240366110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7">
            <a:extLst>
              <a:ext uri="{FF2B5EF4-FFF2-40B4-BE49-F238E27FC236}">
                <a16:creationId xmlns:a16="http://schemas.microsoft.com/office/drawing/2014/main" id="{4BAD39AB-7C4F-9EFC-1B27-68370270E5FF}"/>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a:defRPr sz="3200">
                <a:solidFill>
                  <a:schemeClr val="tx1"/>
                </a:solidFill>
                <a:latin typeface="Arial" panose="020B0604020202020204" pitchFamily="34" charset="0"/>
              </a:defRPr>
            </a:lvl1pPr>
            <a:lvl2pPr marL="742950" indent="-285750">
              <a:defRPr sz="3200">
                <a:solidFill>
                  <a:schemeClr val="tx1"/>
                </a:solidFill>
                <a:latin typeface="Arial" panose="020B0604020202020204" pitchFamily="34" charset="0"/>
              </a:defRPr>
            </a:lvl2pPr>
            <a:lvl3pPr marL="1143000" indent="-228600">
              <a:defRPr sz="3200">
                <a:solidFill>
                  <a:schemeClr val="tx1"/>
                </a:solidFill>
                <a:latin typeface="Arial" panose="020B0604020202020204" pitchFamily="34" charset="0"/>
              </a:defRPr>
            </a:lvl3pPr>
            <a:lvl4pPr marL="1600200" indent="-228600">
              <a:defRPr sz="3200">
                <a:solidFill>
                  <a:schemeClr val="tx1"/>
                </a:solidFill>
                <a:latin typeface="Arial" panose="020B0604020202020204" pitchFamily="34" charset="0"/>
              </a:defRPr>
            </a:lvl4pPr>
            <a:lvl5pPr marL="2057400" indent="-228600">
              <a:defRPr sz="3200">
                <a:solidFill>
                  <a:schemeClr val="tx1"/>
                </a:solidFill>
                <a:latin typeface="Arial" panose="020B0604020202020204" pitchFamily="34" charset="0"/>
              </a:defRPr>
            </a:lvl5pPr>
            <a:lvl6pPr marL="2514600" indent="-228600" eaLnBrk="0" fontAlgn="base" hangingPunct="0">
              <a:spcBef>
                <a:spcPct val="0"/>
              </a:spcBef>
              <a:spcAft>
                <a:spcPct val="0"/>
              </a:spcAft>
              <a:defRPr sz="3200">
                <a:solidFill>
                  <a:schemeClr val="tx1"/>
                </a:solidFill>
                <a:latin typeface="Arial" panose="020B0604020202020204" pitchFamily="34" charset="0"/>
              </a:defRPr>
            </a:lvl6pPr>
            <a:lvl7pPr marL="2971800" indent="-228600" eaLnBrk="0" fontAlgn="base" hangingPunct="0">
              <a:spcBef>
                <a:spcPct val="0"/>
              </a:spcBef>
              <a:spcAft>
                <a:spcPct val="0"/>
              </a:spcAft>
              <a:defRPr sz="3200">
                <a:solidFill>
                  <a:schemeClr val="tx1"/>
                </a:solidFill>
                <a:latin typeface="Arial" panose="020B0604020202020204" pitchFamily="34" charset="0"/>
              </a:defRPr>
            </a:lvl7pPr>
            <a:lvl8pPr marL="3429000" indent="-228600" eaLnBrk="0" fontAlgn="base" hangingPunct="0">
              <a:spcBef>
                <a:spcPct val="0"/>
              </a:spcBef>
              <a:spcAft>
                <a:spcPct val="0"/>
              </a:spcAft>
              <a:defRPr sz="3200">
                <a:solidFill>
                  <a:schemeClr val="tx1"/>
                </a:solidFill>
                <a:latin typeface="Arial" panose="020B0604020202020204" pitchFamily="34" charset="0"/>
              </a:defRPr>
            </a:lvl8pPr>
            <a:lvl9pPr marL="3886200" indent="-228600" eaLnBrk="0" fontAlgn="base" hangingPunct="0">
              <a:spcBef>
                <a:spcPct val="0"/>
              </a:spcBef>
              <a:spcAft>
                <a:spcPct val="0"/>
              </a:spcAft>
              <a:defRPr sz="3200">
                <a:solidFill>
                  <a:schemeClr val="tx1"/>
                </a:solidFill>
                <a:latin typeface="Arial" panose="020B0604020202020204" pitchFamily="34" charset="0"/>
              </a:defRPr>
            </a:lvl9pPr>
          </a:lstStyle>
          <a:p>
            <a:pPr marL="0" marR="0" lvl="0" indent="0" algn="r" defTabSz="914400" rtl="0" eaLnBrk="0" fontAlgn="base" latinLnBrk="0" hangingPunct="0">
              <a:lnSpc>
                <a:spcPct val="100000"/>
              </a:lnSpc>
              <a:spcBef>
                <a:spcPct val="0"/>
              </a:spcBef>
              <a:spcAft>
                <a:spcPct val="0"/>
              </a:spcAft>
              <a:buClrTx/>
              <a:buSzTx/>
              <a:buFontTx/>
              <a:buNone/>
              <a:tabLst/>
              <a:defRPr/>
            </a:pPr>
            <a:fld id="{163D5892-C2C5-44E0-A7C7-63F996853711}" type="slidenum">
              <a:rPr kumimoji="1" lang="el-GR" altLang="el-GR" sz="1200" b="0" i="0" u="none" strike="noStrike" kern="1200" cap="none" spc="0" normalizeH="0" baseline="0" noProof="0" smtClean="0">
                <a:ln>
                  <a:noFill/>
                </a:ln>
                <a:solidFill>
                  <a:srgbClr val="808080"/>
                </a:solidFill>
                <a:effectLst/>
                <a:uLnTx/>
                <a:uFillTx/>
                <a:latin typeface="Century Gothic" panose="020B0502020202020204" pitchFamily="34" charset="0"/>
                <a:ea typeface="+mn-ea"/>
                <a:cs typeface="+mn-cs"/>
              </a:rPr>
              <a:pPr marL="0" marR="0" lvl="0" indent="0" algn="r" defTabSz="914400" rtl="0" eaLnBrk="0" fontAlgn="base" latinLnBrk="0" hangingPunct="0">
                <a:lnSpc>
                  <a:spcPct val="100000"/>
                </a:lnSpc>
                <a:spcBef>
                  <a:spcPct val="0"/>
                </a:spcBef>
                <a:spcAft>
                  <a:spcPct val="0"/>
                </a:spcAft>
                <a:buClrTx/>
                <a:buSzTx/>
                <a:buFontTx/>
                <a:buNone/>
                <a:tabLst/>
                <a:defRPr/>
              </a:pPr>
              <a:t>2</a:t>
            </a:fld>
            <a:endParaRPr kumimoji="1" lang="el-GR" altLang="el-GR" sz="1200" b="0" i="0" u="none" strike="noStrike" kern="1200" cap="none" spc="0" normalizeH="0" baseline="0" noProof="0">
              <a:ln>
                <a:noFill/>
              </a:ln>
              <a:solidFill>
                <a:srgbClr val="808080"/>
              </a:solidFill>
              <a:effectLst/>
              <a:uLnTx/>
              <a:uFillTx/>
              <a:latin typeface="Century Gothic" panose="020B0502020202020204" pitchFamily="34" charset="0"/>
              <a:ea typeface="+mn-ea"/>
              <a:cs typeface="+mn-cs"/>
            </a:endParaRPr>
          </a:p>
        </p:txBody>
      </p:sp>
      <p:sp>
        <p:nvSpPr>
          <p:cNvPr id="7171" name="Rectangle 2">
            <a:extLst>
              <a:ext uri="{FF2B5EF4-FFF2-40B4-BE49-F238E27FC236}">
                <a16:creationId xmlns:a16="http://schemas.microsoft.com/office/drawing/2014/main" id="{EF5FC9AC-55A7-585A-06A2-C5517D80A6AE}"/>
              </a:ext>
            </a:extLst>
          </p:cNvPr>
          <p:cNvSpPr>
            <a:spLocks noChangeArrowheads="1" noTextEdit="1"/>
          </p:cNvSpPr>
          <p:nvPr>
            <p:ph type="sldImg"/>
          </p:nvPr>
        </p:nvSpPr>
        <p:spPr>
          <a:ln/>
        </p:spPr>
      </p:sp>
      <p:sp>
        <p:nvSpPr>
          <p:cNvPr id="7172" name="Rectangle 3">
            <a:extLst>
              <a:ext uri="{FF2B5EF4-FFF2-40B4-BE49-F238E27FC236}">
                <a16:creationId xmlns:a16="http://schemas.microsoft.com/office/drawing/2014/main" id="{0C72F7E3-C9CC-3021-0917-E3C28348190C}"/>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1" hangingPunct="1"/>
            <a:endParaRPr lang="el-GR" altLang="el-G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7">
            <a:extLst>
              <a:ext uri="{FF2B5EF4-FFF2-40B4-BE49-F238E27FC236}">
                <a16:creationId xmlns:a16="http://schemas.microsoft.com/office/drawing/2014/main" id="{31CD0C76-0141-4770-0DA5-8D61885FCD9E}"/>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a:defRPr sz="3200">
                <a:solidFill>
                  <a:schemeClr val="tx1"/>
                </a:solidFill>
                <a:latin typeface="Arial" panose="020B0604020202020204" pitchFamily="34" charset="0"/>
              </a:defRPr>
            </a:lvl1pPr>
            <a:lvl2pPr marL="742950" indent="-285750">
              <a:defRPr sz="3200">
                <a:solidFill>
                  <a:schemeClr val="tx1"/>
                </a:solidFill>
                <a:latin typeface="Arial" panose="020B0604020202020204" pitchFamily="34" charset="0"/>
              </a:defRPr>
            </a:lvl2pPr>
            <a:lvl3pPr marL="1143000" indent="-228600">
              <a:defRPr sz="3200">
                <a:solidFill>
                  <a:schemeClr val="tx1"/>
                </a:solidFill>
                <a:latin typeface="Arial" panose="020B0604020202020204" pitchFamily="34" charset="0"/>
              </a:defRPr>
            </a:lvl3pPr>
            <a:lvl4pPr marL="1600200" indent="-228600">
              <a:defRPr sz="3200">
                <a:solidFill>
                  <a:schemeClr val="tx1"/>
                </a:solidFill>
                <a:latin typeface="Arial" panose="020B0604020202020204" pitchFamily="34" charset="0"/>
              </a:defRPr>
            </a:lvl4pPr>
            <a:lvl5pPr marL="2057400" indent="-228600">
              <a:defRPr sz="3200">
                <a:solidFill>
                  <a:schemeClr val="tx1"/>
                </a:solidFill>
                <a:latin typeface="Arial" panose="020B0604020202020204" pitchFamily="34" charset="0"/>
              </a:defRPr>
            </a:lvl5pPr>
            <a:lvl6pPr marL="2514600" indent="-228600" eaLnBrk="0" fontAlgn="base" hangingPunct="0">
              <a:spcBef>
                <a:spcPct val="0"/>
              </a:spcBef>
              <a:spcAft>
                <a:spcPct val="0"/>
              </a:spcAft>
              <a:defRPr sz="3200">
                <a:solidFill>
                  <a:schemeClr val="tx1"/>
                </a:solidFill>
                <a:latin typeface="Arial" panose="020B0604020202020204" pitchFamily="34" charset="0"/>
              </a:defRPr>
            </a:lvl6pPr>
            <a:lvl7pPr marL="2971800" indent="-228600" eaLnBrk="0" fontAlgn="base" hangingPunct="0">
              <a:spcBef>
                <a:spcPct val="0"/>
              </a:spcBef>
              <a:spcAft>
                <a:spcPct val="0"/>
              </a:spcAft>
              <a:defRPr sz="3200">
                <a:solidFill>
                  <a:schemeClr val="tx1"/>
                </a:solidFill>
                <a:latin typeface="Arial" panose="020B0604020202020204" pitchFamily="34" charset="0"/>
              </a:defRPr>
            </a:lvl7pPr>
            <a:lvl8pPr marL="3429000" indent="-228600" eaLnBrk="0" fontAlgn="base" hangingPunct="0">
              <a:spcBef>
                <a:spcPct val="0"/>
              </a:spcBef>
              <a:spcAft>
                <a:spcPct val="0"/>
              </a:spcAft>
              <a:defRPr sz="3200">
                <a:solidFill>
                  <a:schemeClr val="tx1"/>
                </a:solidFill>
                <a:latin typeface="Arial" panose="020B0604020202020204" pitchFamily="34" charset="0"/>
              </a:defRPr>
            </a:lvl8pPr>
            <a:lvl9pPr marL="3886200" indent="-228600" eaLnBrk="0" fontAlgn="base" hangingPunct="0">
              <a:spcBef>
                <a:spcPct val="0"/>
              </a:spcBef>
              <a:spcAft>
                <a:spcPct val="0"/>
              </a:spcAft>
              <a:defRPr sz="3200">
                <a:solidFill>
                  <a:schemeClr val="tx1"/>
                </a:solidFill>
                <a:latin typeface="Arial" panose="020B0604020202020204" pitchFamily="34" charset="0"/>
              </a:defRPr>
            </a:lvl9pPr>
          </a:lstStyle>
          <a:p>
            <a:pPr marL="0" marR="0" lvl="0" indent="0" algn="r" defTabSz="914400" rtl="0" eaLnBrk="0" fontAlgn="base" latinLnBrk="0" hangingPunct="0">
              <a:lnSpc>
                <a:spcPct val="100000"/>
              </a:lnSpc>
              <a:spcBef>
                <a:spcPct val="0"/>
              </a:spcBef>
              <a:spcAft>
                <a:spcPct val="0"/>
              </a:spcAft>
              <a:buClrTx/>
              <a:buSzTx/>
              <a:buFontTx/>
              <a:buNone/>
              <a:tabLst/>
              <a:defRPr/>
            </a:pPr>
            <a:fld id="{6C959E9E-9FA7-434C-8C8D-1DC066E4C36B}" type="slidenum">
              <a:rPr kumimoji="1" lang="el-GR" altLang="el-GR" sz="1200" b="0" i="0" u="none" strike="noStrike" kern="1200" cap="none" spc="0" normalizeH="0" baseline="0" noProof="0" smtClean="0">
                <a:ln>
                  <a:noFill/>
                </a:ln>
                <a:solidFill>
                  <a:srgbClr val="808080"/>
                </a:solidFill>
                <a:effectLst/>
                <a:uLnTx/>
                <a:uFillTx/>
                <a:latin typeface="Century Gothic" panose="020B0502020202020204" pitchFamily="34" charset="0"/>
                <a:ea typeface="+mn-ea"/>
                <a:cs typeface="+mn-cs"/>
              </a:rPr>
              <a:pPr marL="0" marR="0" lvl="0" indent="0" algn="r" defTabSz="914400" rtl="0" eaLnBrk="0" fontAlgn="base" latinLnBrk="0" hangingPunct="0">
                <a:lnSpc>
                  <a:spcPct val="100000"/>
                </a:lnSpc>
                <a:spcBef>
                  <a:spcPct val="0"/>
                </a:spcBef>
                <a:spcAft>
                  <a:spcPct val="0"/>
                </a:spcAft>
                <a:buClrTx/>
                <a:buSzTx/>
                <a:buFontTx/>
                <a:buNone/>
                <a:tabLst/>
                <a:defRPr/>
              </a:pPr>
              <a:t>4</a:t>
            </a:fld>
            <a:endParaRPr kumimoji="1" lang="el-GR" altLang="el-GR" sz="1200" b="0" i="0" u="none" strike="noStrike" kern="1200" cap="none" spc="0" normalizeH="0" baseline="0" noProof="0">
              <a:ln>
                <a:noFill/>
              </a:ln>
              <a:solidFill>
                <a:srgbClr val="808080"/>
              </a:solidFill>
              <a:effectLst/>
              <a:uLnTx/>
              <a:uFillTx/>
              <a:latin typeface="Century Gothic" panose="020B0502020202020204" pitchFamily="34" charset="0"/>
              <a:ea typeface="+mn-ea"/>
              <a:cs typeface="+mn-cs"/>
            </a:endParaRPr>
          </a:p>
        </p:txBody>
      </p:sp>
      <p:sp>
        <p:nvSpPr>
          <p:cNvPr id="10243" name="Rectangle 2">
            <a:extLst>
              <a:ext uri="{FF2B5EF4-FFF2-40B4-BE49-F238E27FC236}">
                <a16:creationId xmlns:a16="http://schemas.microsoft.com/office/drawing/2014/main" id="{410A13BC-52E7-159C-5AA6-1DC3CE7B11E9}"/>
              </a:ext>
            </a:extLst>
          </p:cNvPr>
          <p:cNvSpPr>
            <a:spLocks noChangeArrowheads="1" noTextEdit="1"/>
          </p:cNvSpPr>
          <p:nvPr>
            <p:ph type="sldImg"/>
          </p:nvPr>
        </p:nvSpPr>
        <p:spPr>
          <a:ln/>
        </p:spPr>
      </p:sp>
      <p:sp>
        <p:nvSpPr>
          <p:cNvPr id="10244" name="Rectangle 3">
            <a:extLst>
              <a:ext uri="{FF2B5EF4-FFF2-40B4-BE49-F238E27FC236}">
                <a16:creationId xmlns:a16="http://schemas.microsoft.com/office/drawing/2014/main" id="{96D1A1FB-6BAF-E0C5-9C80-92EE8D8CD8B3}"/>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1" hangingPunct="1"/>
            <a:endParaRPr lang="el-GR" altLang="el-G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7">
            <a:extLst>
              <a:ext uri="{FF2B5EF4-FFF2-40B4-BE49-F238E27FC236}">
                <a16:creationId xmlns:a16="http://schemas.microsoft.com/office/drawing/2014/main" id="{5DED15BD-3261-3A9F-87F5-E21CEEB24964}"/>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a:defRPr sz="3200">
                <a:solidFill>
                  <a:schemeClr val="tx1"/>
                </a:solidFill>
                <a:latin typeface="Arial" panose="020B0604020202020204" pitchFamily="34" charset="0"/>
              </a:defRPr>
            </a:lvl1pPr>
            <a:lvl2pPr marL="742950" indent="-285750">
              <a:defRPr sz="3200">
                <a:solidFill>
                  <a:schemeClr val="tx1"/>
                </a:solidFill>
                <a:latin typeface="Arial" panose="020B0604020202020204" pitchFamily="34" charset="0"/>
              </a:defRPr>
            </a:lvl2pPr>
            <a:lvl3pPr marL="1143000" indent="-228600">
              <a:defRPr sz="3200">
                <a:solidFill>
                  <a:schemeClr val="tx1"/>
                </a:solidFill>
                <a:latin typeface="Arial" panose="020B0604020202020204" pitchFamily="34" charset="0"/>
              </a:defRPr>
            </a:lvl3pPr>
            <a:lvl4pPr marL="1600200" indent="-228600">
              <a:defRPr sz="3200">
                <a:solidFill>
                  <a:schemeClr val="tx1"/>
                </a:solidFill>
                <a:latin typeface="Arial" panose="020B0604020202020204" pitchFamily="34" charset="0"/>
              </a:defRPr>
            </a:lvl4pPr>
            <a:lvl5pPr marL="2057400" indent="-228600">
              <a:defRPr sz="3200">
                <a:solidFill>
                  <a:schemeClr val="tx1"/>
                </a:solidFill>
                <a:latin typeface="Arial" panose="020B0604020202020204" pitchFamily="34" charset="0"/>
              </a:defRPr>
            </a:lvl5pPr>
            <a:lvl6pPr marL="2514600" indent="-228600" eaLnBrk="0" fontAlgn="base" hangingPunct="0">
              <a:spcBef>
                <a:spcPct val="0"/>
              </a:spcBef>
              <a:spcAft>
                <a:spcPct val="0"/>
              </a:spcAft>
              <a:defRPr sz="3200">
                <a:solidFill>
                  <a:schemeClr val="tx1"/>
                </a:solidFill>
                <a:latin typeface="Arial" panose="020B0604020202020204" pitchFamily="34" charset="0"/>
              </a:defRPr>
            </a:lvl6pPr>
            <a:lvl7pPr marL="2971800" indent="-228600" eaLnBrk="0" fontAlgn="base" hangingPunct="0">
              <a:spcBef>
                <a:spcPct val="0"/>
              </a:spcBef>
              <a:spcAft>
                <a:spcPct val="0"/>
              </a:spcAft>
              <a:defRPr sz="3200">
                <a:solidFill>
                  <a:schemeClr val="tx1"/>
                </a:solidFill>
                <a:latin typeface="Arial" panose="020B0604020202020204" pitchFamily="34" charset="0"/>
              </a:defRPr>
            </a:lvl7pPr>
            <a:lvl8pPr marL="3429000" indent="-228600" eaLnBrk="0" fontAlgn="base" hangingPunct="0">
              <a:spcBef>
                <a:spcPct val="0"/>
              </a:spcBef>
              <a:spcAft>
                <a:spcPct val="0"/>
              </a:spcAft>
              <a:defRPr sz="3200">
                <a:solidFill>
                  <a:schemeClr val="tx1"/>
                </a:solidFill>
                <a:latin typeface="Arial" panose="020B0604020202020204" pitchFamily="34" charset="0"/>
              </a:defRPr>
            </a:lvl8pPr>
            <a:lvl9pPr marL="3886200" indent="-228600" eaLnBrk="0" fontAlgn="base" hangingPunct="0">
              <a:spcBef>
                <a:spcPct val="0"/>
              </a:spcBef>
              <a:spcAft>
                <a:spcPct val="0"/>
              </a:spcAft>
              <a:defRPr sz="3200">
                <a:solidFill>
                  <a:schemeClr val="tx1"/>
                </a:solidFill>
                <a:latin typeface="Arial" panose="020B0604020202020204" pitchFamily="34" charset="0"/>
              </a:defRPr>
            </a:lvl9pPr>
          </a:lstStyle>
          <a:p>
            <a:pPr marL="0" marR="0" lvl="0" indent="0" algn="r" defTabSz="914400" rtl="0" eaLnBrk="0" fontAlgn="base" latinLnBrk="0" hangingPunct="0">
              <a:lnSpc>
                <a:spcPct val="100000"/>
              </a:lnSpc>
              <a:spcBef>
                <a:spcPct val="0"/>
              </a:spcBef>
              <a:spcAft>
                <a:spcPct val="0"/>
              </a:spcAft>
              <a:buClrTx/>
              <a:buSzTx/>
              <a:buFontTx/>
              <a:buNone/>
              <a:tabLst/>
              <a:defRPr/>
            </a:pPr>
            <a:fld id="{5B2549BE-34C3-4799-9061-D1E55566AC0F}" type="slidenum">
              <a:rPr kumimoji="1" lang="el-GR" altLang="el-GR" sz="1200" b="0" i="0" u="none" strike="noStrike" kern="1200" cap="none" spc="0" normalizeH="0" baseline="0" noProof="0" smtClean="0">
                <a:ln>
                  <a:noFill/>
                </a:ln>
                <a:solidFill>
                  <a:srgbClr val="808080"/>
                </a:solidFill>
                <a:effectLst/>
                <a:uLnTx/>
                <a:uFillTx/>
                <a:latin typeface="Century Gothic" panose="020B0502020202020204" pitchFamily="34" charset="0"/>
                <a:ea typeface="+mn-ea"/>
                <a:cs typeface="+mn-cs"/>
              </a:rPr>
              <a:pPr marL="0" marR="0" lvl="0" indent="0" algn="r" defTabSz="914400" rtl="0" eaLnBrk="0" fontAlgn="base" latinLnBrk="0" hangingPunct="0">
                <a:lnSpc>
                  <a:spcPct val="100000"/>
                </a:lnSpc>
                <a:spcBef>
                  <a:spcPct val="0"/>
                </a:spcBef>
                <a:spcAft>
                  <a:spcPct val="0"/>
                </a:spcAft>
                <a:buClrTx/>
                <a:buSzTx/>
                <a:buFontTx/>
                <a:buNone/>
                <a:tabLst/>
                <a:defRPr/>
              </a:pPr>
              <a:t>26</a:t>
            </a:fld>
            <a:endParaRPr kumimoji="1" lang="el-GR" altLang="el-GR" sz="1200" b="0" i="0" u="none" strike="noStrike" kern="1200" cap="none" spc="0" normalizeH="0" baseline="0" noProof="0">
              <a:ln>
                <a:noFill/>
              </a:ln>
              <a:solidFill>
                <a:srgbClr val="808080"/>
              </a:solidFill>
              <a:effectLst/>
              <a:uLnTx/>
              <a:uFillTx/>
              <a:latin typeface="Century Gothic" panose="020B0502020202020204" pitchFamily="34" charset="0"/>
              <a:ea typeface="+mn-ea"/>
              <a:cs typeface="+mn-cs"/>
            </a:endParaRPr>
          </a:p>
        </p:txBody>
      </p:sp>
      <p:sp>
        <p:nvSpPr>
          <p:cNvPr id="33795" name="Rectangle 2">
            <a:extLst>
              <a:ext uri="{FF2B5EF4-FFF2-40B4-BE49-F238E27FC236}">
                <a16:creationId xmlns:a16="http://schemas.microsoft.com/office/drawing/2014/main" id="{BFE1539C-66C3-29A4-C9A7-0E28BF23451D}"/>
              </a:ext>
            </a:extLst>
          </p:cNvPr>
          <p:cNvSpPr>
            <a:spLocks noChangeArrowheads="1" noTextEdit="1"/>
          </p:cNvSpPr>
          <p:nvPr>
            <p:ph type="sldImg"/>
          </p:nvPr>
        </p:nvSpPr>
        <p:spPr>
          <a:ln/>
        </p:spPr>
      </p:sp>
      <p:sp>
        <p:nvSpPr>
          <p:cNvPr id="33796" name="Rectangle 3">
            <a:extLst>
              <a:ext uri="{FF2B5EF4-FFF2-40B4-BE49-F238E27FC236}">
                <a16:creationId xmlns:a16="http://schemas.microsoft.com/office/drawing/2014/main" id="{024BD93E-4369-EA81-2D15-7EDB1F78A746}"/>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1" hangingPunct="1"/>
            <a:endParaRPr lang="el-GR" altLang="el-G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6BB12FBB-B2E7-758C-1E9F-CA827FC63A44}"/>
              </a:ext>
            </a:extLst>
          </p:cNvPr>
          <p:cNvSpPr>
            <a:spLocks noGrp="1"/>
          </p:cNvSpPr>
          <p:nvPr>
            <p:ph type="ctrTitle"/>
          </p:nvPr>
        </p:nvSpPr>
        <p:spPr>
          <a:xfrm>
            <a:off x="1524000" y="1122363"/>
            <a:ext cx="9144000" cy="2387600"/>
          </a:xfrm>
        </p:spPr>
        <p:txBody>
          <a:bodyPr anchor="b"/>
          <a:lstStyle>
            <a:lvl1pPr algn="ctr">
              <a:defRPr sz="6000"/>
            </a:lvl1pPr>
          </a:lstStyle>
          <a:p>
            <a:r>
              <a:rPr lang="el-GR"/>
              <a:t>Κάντε κλικ για να επεξεργαστείτε τον τίτλο υποδείγματος</a:t>
            </a:r>
          </a:p>
        </p:txBody>
      </p:sp>
      <p:sp>
        <p:nvSpPr>
          <p:cNvPr id="3" name="Υπότιτλος 2">
            <a:extLst>
              <a:ext uri="{FF2B5EF4-FFF2-40B4-BE49-F238E27FC236}">
                <a16:creationId xmlns:a16="http://schemas.microsoft.com/office/drawing/2014/main" id="{5775C41C-72AC-7003-4698-E6C6870F551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l-GR"/>
              <a:t>Κάντε κλικ για να επεξεργαστείτε τον υπότιτλο του υποδείγματος</a:t>
            </a:r>
          </a:p>
        </p:txBody>
      </p:sp>
      <p:sp>
        <p:nvSpPr>
          <p:cNvPr id="4" name="Θέση ημερομηνίας 3">
            <a:extLst>
              <a:ext uri="{FF2B5EF4-FFF2-40B4-BE49-F238E27FC236}">
                <a16:creationId xmlns:a16="http://schemas.microsoft.com/office/drawing/2014/main" id="{5ACE8851-E070-7E03-FB14-BB1407254B7A}"/>
              </a:ext>
            </a:extLst>
          </p:cNvPr>
          <p:cNvSpPr>
            <a:spLocks noGrp="1"/>
          </p:cNvSpPr>
          <p:nvPr>
            <p:ph type="dt" sz="half" idx="10"/>
          </p:nvPr>
        </p:nvSpPr>
        <p:spPr/>
        <p:txBody>
          <a:bodyPr/>
          <a:lstStyle/>
          <a:p>
            <a:fld id="{F760CB27-D645-479C-B826-7ED75ABC5436}" type="datetimeFigureOut">
              <a:rPr lang="el-GR" smtClean="0"/>
              <a:t>1/3/2025</a:t>
            </a:fld>
            <a:endParaRPr lang="el-GR"/>
          </a:p>
        </p:txBody>
      </p:sp>
      <p:sp>
        <p:nvSpPr>
          <p:cNvPr id="5" name="Θέση υποσέλιδου 4">
            <a:extLst>
              <a:ext uri="{FF2B5EF4-FFF2-40B4-BE49-F238E27FC236}">
                <a16:creationId xmlns:a16="http://schemas.microsoft.com/office/drawing/2014/main" id="{61D9F845-8C97-4F7D-556E-2D28713149A7}"/>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0D47F7EF-F7AF-DDB7-24BD-396B02E659C4}"/>
              </a:ext>
            </a:extLst>
          </p:cNvPr>
          <p:cNvSpPr>
            <a:spLocks noGrp="1"/>
          </p:cNvSpPr>
          <p:nvPr>
            <p:ph type="sldNum" sz="quarter" idx="12"/>
          </p:nvPr>
        </p:nvSpPr>
        <p:spPr/>
        <p:txBody>
          <a:bodyPr/>
          <a:lstStyle/>
          <a:p>
            <a:fld id="{A158C281-30E2-440E-8F5C-7749E408B3C9}" type="slidenum">
              <a:rPr lang="el-GR" smtClean="0"/>
              <a:t>‹#›</a:t>
            </a:fld>
            <a:endParaRPr lang="el-GR"/>
          </a:p>
        </p:txBody>
      </p:sp>
    </p:spTree>
    <p:extLst>
      <p:ext uri="{BB962C8B-B14F-4D97-AF65-F5344CB8AC3E}">
        <p14:creationId xmlns:p14="http://schemas.microsoft.com/office/powerpoint/2010/main" val="47029985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2CC7CD5-3013-863D-E229-A63522F6132A}"/>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κατακόρυφου κειμένου 2">
            <a:extLst>
              <a:ext uri="{FF2B5EF4-FFF2-40B4-BE49-F238E27FC236}">
                <a16:creationId xmlns:a16="http://schemas.microsoft.com/office/drawing/2014/main" id="{1A4C14E8-42DD-06C5-2117-B34C04A5B38D}"/>
              </a:ext>
            </a:extLst>
          </p:cNvPr>
          <p:cNvSpPr>
            <a:spLocks noGrp="1"/>
          </p:cNvSpPr>
          <p:nvPr>
            <p:ph type="body" orient="vert" idx="1"/>
          </p:nvPr>
        </p:nvSpPr>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2C83B62F-DAA2-859B-D47E-5EB2104D83D6}"/>
              </a:ext>
            </a:extLst>
          </p:cNvPr>
          <p:cNvSpPr>
            <a:spLocks noGrp="1"/>
          </p:cNvSpPr>
          <p:nvPr>
            <p:ph type="dt" sz="half" idx="10"/>
          </p:nvPr>
        </p:nvSpPr>
        <p:spPr/>
        <p:txBody>
          <a:bodyPr/>
          <a:lstStyle/>
          <a:p>
            <a:fld id="{F760CB27-D645-479C-B826-7ED75ABC5436}" type="datetimeFigureOut">
              <a:rPr lang="el-GR" smtClean="0"/>
              <a:t>1/3/2025</a:t>
            </a:fld>
            <a:endParaRPr lang="el-GR"/>
          </a:p>
        </p:txBody>
      </p:sp>
      <p:sp>
        <p:nvSpPr>
          <p:cNvPr id="5" name="Θέση υποσέλιδου 4">
            <a:extLst>
              <a:ext uri="{FF2B5EF4-FFF2-40B4-BE49-F238E27FC236}">
                <a16:creationId xmlns:a16="http://schemas.microsoft.com/office/drawing/2014/main" id="{F9E9A455-1868-712E-E155-A673BFF28B04}"/>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C6DEEAF8-EDE5-8529-D813-3A5052A243D1}"/>
              </a:ext>
            </a:extLst>
          </p:cNvPr>
          <p:cNvSpPr>
            <a:spLocks noGrp="1"/>
          </p:cNvSpPr>
          <p:nvPr>
            <p:ph type="sldNum" sz="quarter" idx="12"/>
          </p:nvPr>
        </p:nvSpPr>
        <p:spPr/>
        <p:txBody>
          <a:bodyPr/>
          <a:lstStyle/>
          <a:p>
            <a:fld id="{A158C281-30E2-440E-8F5C-7749E408B3C9}" type="slidenum">
              <a:rPr lang="el-GR" smtClean="0"/>
              <a:t>‹#›</a:t>
            </a:fld>
            <a:endParaRPr lang="el-GR"/>
          </a:p>
        </p:txBody>
      </p:sp>
    </p:spTree>
    <p:extLst>
      <p:ext uri="{BB962C8B-B14F-4D97-AF65-F5344CB8AC3E}">
        <p14:creationId xmlns:p14="http://schemas.microsoft.com/office/powerpoint/2010/main" val="17101967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a:extLst>
              <a:ext uri="{FF2B5EF4-FFF2-40B4-BE49-F238E27FC236}">
                <a16:creationId xmlns:a16="http://schemas.microsoft.com/office/drawing/2014/main" id="{7179011D-BD60-1815-F2EB-397567F110CC}"/>
              </a:ext>
            </a:extLst>
          </p:cNvPr>
          <p:cNvSpPr>
            <a:spLocks noGrp="1"/>
          </p:cNvSpPr>
          <p:nvPr>
            <p:ph type="title" orient="vert"/>
          </p:nvPr>
        </p:nvSpPr>
        <p:spPr>
          <a:xfrm>
            <a:off x="8724900" y="365125"/>
            <a:ext cx="2628900" cy="5811838"/>
          </a:xfrm>
        </p:spPr>
        <p:txBody>
          <a:bodyPr vert="eaVert"/>
          <a:lstStyle/>
          <a:p>
            <a:r>
              <a:rPr lang="el-GR"/>
              <a:t>Κάντε κλικ για να επεξεργαστείτε τον τίτλο υποδείγματος</a:t>
            </a:r>
          </a:p>
        </p:txBody>
      </p:sp>
      <p:sp>
        <p:nvSpPr>
          <p:cNvPr id="3" name="Θέση κατακόρυφου κειμένου 2">
            <a:extLst>
              <a:ext uri="{FF2B5EF4-FFF2-40B4-BE49-F238E27FC236}">
                <a16:creationId xmlns:a16="http://schemas.microsoft.com/office/drawing/2014/main" id="{D7A14322-801F-3F52-691D-395C9E9BAFCE}"/>
              </a:ext>
            </a:extLst>
          </p:cNvPr>
          <p:cNvSpPr>
            <a:spLocks noGrp="1"/>
          </p:cNvSpPr>
          <p:nvPr>
            <p:ph type="body" orient="vert" idx="1"/>
          </p:nvPr>
        </p:nvSpPr>
        <p:spPr>
          <a:xfrm>
            <a:off x="838200" y="365125"/>
            <a:ext cx="7734300" cy="5811838"/>
          </a:xfrm>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114A5C09-9790-5368-A41F-2735BC783B02}"/>
              </a:ext>
            </a:extLst>
          </p:cNvPr>
          <p:cNvSpPr>
            <a:spLocks noGrp="1"/>
          </p:cNvSpPr>
          <p:nvPr>
            <p:ph type="dt" sz="half" idx="10"/>
          </p:nvPr>
        </p:nvSpPr>
        <p:spPr/>
        <p:txBody>
          <a:bodyPr/>
          <a:lstStyle/>
          <a:p>
            <a:fld id="{F760CB27-D645-479C-B826-7ED75ABC5436}" type="datetimeFigureOut">
              <a:rPr lang="el-GR" smtClean="0"/>
              <a:t>1/3/2025</a:t>
            </a:fld>
            <a:endParaRPr lang="el-GR"/>
          </a:p>
        </p:txBody>
      </p:sp>
      <p:sp>
        <p:nvSpPr>
          <p:cNvPr id="5" name="Θέση υποσέλιδου 4">
            <a:extLst>
              <a:ext uri="{FF2B5EF4-FFF2-40B4-BE49-F238E27FC236}">
                <a16:creationId xmlns:a16="http://schemas.microsoft.com/office/drawing/2014/main" id="{159E4156-E3E1-38D1-6420-328A017FB4D3}"/>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3FBF20B4-2DBB-2CF6-9E63-13FA64BEC2F0}"/>
              </a:ext>
            </a:extLst>
          </p:cNvPr>
          <p:cNvSpPr>
            <a:spLocks noGrp="1"/>
          </p:cNvSpPr>
          <p:nvPr>
            <p:ph type="sldNum" sz="quarter" idx="12"/>
          </p:nvPr>
        </p:nvSpPr>
        <p:spPr/>
        <p:txBody>
          <a:bodyPr/>
          <a:lstStyle/>
          <a:p>
            <a:fld id="{A158C281-30E2-440E-8F5C-7749E408B3C9}" type="slidenum">
              <a:rPr lang="el-GR" smtClean="0"/>
              <a:t>‹#›</a:t>
            </a:fld>
            <a:endParaRPr lang="el-GR"/>
          </a:p>
        </p:txBody>
      </p:sp>
    </p:spTree>
    <p:extLst>
      <p:ext uri="{BB962C8B-B14F-4D97-AF65-F5344CB8AC3E}">
        <p14:creationId xmlns:p14="http://schemas.microsoft.com/office/powerpoint/2010/main" val="411059960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showMasterPhAnim="0" type="title" preserve="1">
  <p:cSld name="Διαφάνεια τίτλου">
    <p:spTree>
      <p:nvGrpSpPr>
        <p:cNvPr id="1" name=""/>
        <p:cNvGrpSpPr/>
        <p:nvPr/>
      </p:nvGrpSpPr>
      <p:grpSpPr>
        <a:xfrm>
          <a:off x="0" y="0"/>
          <a:ext cx="0" cy="0"/>
          <a:chOff x="0" y="0"/>
          <a:chExt cx="0" cy="0"/>
        </a:xfrm>
      </p:grpSpPr>
      <p:grpSp>
        <p:nvGrpSpPr>
          <p:cNvPr id="2" name="Group 2">
            <a:extLst>
              <a:ext uri="{FF2B5EF4-FFF2-40B4-BE49-F238E27FC236}">
                <a16:creationId xmlns:a16="http://schemas.microsoft.com/office/drawing/2014/main" id="{0F32D0AE-5A77-4360-C167-2D9AE2F77C3F}"/>
              </a:ext>
            </a:extLst>
          </p:cNvPr>
          <p:cNvGrpSpPr>
            <a:grpSpLocks/>
          </p:cNvGrpSpPr>
          <p:nvPr/>
        </p:nvGrpSpPr>
        <p:grpSpPr bwMode="auto">
          <a:xfrm>
            <a:off x="4234" y="4267200"/>
            <a:ext cx="12187767" cy="2590800"/>
            <a:chOff x="2" y="2688"/>
            <a:chExt cx="5758" cy="1632"/>
          </a:xfrm>
        </p:grpSpPr>
        <p:sp>
          <p:nvSpPr>
            <p:cNvPr id="3" name="Freeform 3">
              <a:extLst>
                <a:ext uri="{FF2B5EF4-FFF2-40B4-BE49-F238E27FC236}">
                  <a16:creationId xmlns:a16="http://schemas.microsoft.com/office/drawing/2014/main" id="{8D51786A-6769-27A4-F65F-C522EF1882A4}"/>
                </a:ext>
              </a:extLst>
            </p:cNvPr>
            <p:cNvSpPr>
              <a:spLocks/>
            </p:cNvSpPr>
            <p:nvPr/>
          </p:nvSpPr>
          <p:spPr bwMode="hidden">
            <a:xfrm>
              <a:off x="2" y="2688"/>
              <a:ext cx="5758" cy="1632"/>
            </a:xfrm>
            <a:custGeom>
              <a:avLst/>
              <a:gdLst>
                <a:gd name="T0" fmla="*/ 5812 w 5740"/>
                <a:gd name="T1" fmla="*/ 88 h 4316"/>
                <a:gd name="T2" fmla="*/ 0 w 5740"/>
                <a:gd name="T3" fmla="*/ 88 h 4316"/>
                <a:gd name="T4" fmla="*/ 0 w 5740"/>
                <a:gd name="T5" fmla="*/ 0 h 4316"/>
                <a:gd name="T6" fmla="*/ 5812 w 5740"/>
                <a:gd name="T7" fmla="*/ 0 h 4316"/>
                <a:gd name="T8" fmla="*/ 5812 w 5740"/>
                <a:gd name="T9" fmla="*/ 88 h 4316"/>
                <a:gd name="T10" fmla="*/ 5812 w 5740"/>
                <a:gd name="T11" fmla="*/ 88 h 4316"/>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5740" h="4316">
                  <a:moveTo>
                    <a:pt x="5740" y="4316"/>
                  </a:moveTo>
                  <a:lnTo>
                    <a:pt x="0" y="4316"/>
                  </a:lnTo>
                  <a:lnTo>
                    <a:pt x="0" y="0"/>
                  </a:lnTo>
                  <a:lnTo>
                    <a:pt x="5740" y="0"/>
                  </a:lnTo>
                  <a:lnTo>
                    <a:pt x="5740" y="4316"/>
                  </a:lnTo>
                  <a:close/>
                </a:path>
              </a:pathLst>
            </a:custGeom>
            <a:gradFill rotWithShape="0">
              <a:gsLst>
                <a:gs pos="0">
                  <a:schemeClr val="bg1"/>
                </a:gs>
                <a:gs pos="100000">
                  <a:schemeClr val="accent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sz="1800"/>
            </a:p>
          </p:txBody>
        </p:sp>
        <p:grpSp>
          <p:nvGrpSpPr>
            <p:cNvPr id="4" name="Group 4">
              <a:extLst>
                <a:ext uri="{FF2B5EF4-FFF2-40B4-BE49-F238E27FC236}">
                  <a16:creationId xmlns:a16="http://schemas.microsoft.com/office/drawing/2014/main" id="{B6E73778-355E-7471-EEE9-C315EE1EF3FB}"/>
                </a:ext>
              </a:extLst>
            </p:cNvPr>
            <p:cNvGrpSpPr>
              <a:grpSpLocks/>
            </p:cNvGrpSpPr>
            <p:nvPr userDrawn="1"/>
          </p:nvGrpSpPr>
          <p:grpSpPr bwMode="auto">
            <a:xfrm>
              <a:off x="3528" y="3715"/>
              <a:ext cx="792" cy="521"/>
              <a:chOff x="3527" y="3715"/>
              <a:chExt cx="792" cy="521"/>
            </a:xfrm>
          </p:grpSpPr>
          <p:sp>
            <p:nvSpPr>
              <p:cNvPr id="55" name="Oval 5">
                <a:extLst>
                  <a:ext uri="{FF2B5EF4-FFF2-40B4-BE49-F238E27FC236}">
                    <a16:creationId xmlns:a16="http://schemas.microsoft.com/office/drawing/2014/main" id="{283C7CE8-DD94-231B-1B0F-748A446CB67C}"/>
                  </a:ext>
                </a:extLst>
              </p:cNvPr>
              <p:cNvSpPr>
                <a:spLocks noChangeArrowheads="1"/>
              </p:cNvSpPr>
              <p:nvPr/>
            </p:nvSpPr>
            <p:spPr bwMode="hidden">
              <a:xfrm>
                <a:off x="3686" y="3810"/>
                <a:ext cx="532" cy="327"/>
              </a:xfrm>
              <a:prstGeom prst="ellipse">
                <a:avLst/>
              </a:prstGeom>
              <a:gradFill rotWithShape="0">
                <a:gsLst>
                  <a:gs pos="0">
                    <a:schemeClr val="accent2"/>
                  </a:gs>
                  <a:gs pos="100000">
                    <a:schemeClr val="accent2">
                      <a:gamma/>
                      <a:shade val="90980"/>
                      <a:invGamma/>
                    </a:schemeClr>
                  </a:gs>
                </a:gsLst>
                <a:path path="shape">
                  <a:fillToRect l="50000" t="50000" r="50000" b="50000"/>
                </a:path>
              </a:gradFill>
              <a:ln>
                <a:noFill/>
              </a:ln>
              <a:effectLst/>
            </p:spPr>
            <p:txBody>
              <a:bodyPr/>
              <a:lstStyle/>
              <a:p>
                <a:pPr eaLnBrk="1" hangingPunct="1">
                  <a:defRPr/>
                </a:pPr>
                <a:endParaRPr lang="el-GR" sz="1800"/>
              </a:p>
            </p:txBody>
          </p:sp>
          <p:sp>
            <p:nvSpPr>
              <p:cNvPr id="56" name="Oval 6">
                <a:extLst>
                  <a:ext uri="{FF2B5EF4-FFF2-40B4-BE49-F238E27FC236}">
                    <a16:creationId xmlns:a16="http://schemas.microsoft.com/office/drawing/2014/main" id="{7E58B11E-94B9-9462-1642-D6D473B5CD3B}"/>
                  </a:ext>
                </a:extLst>
              </p:cNvPr>
              <p:cNvSpPr>
                <a:spLocks noChangeArrowheads="1"/>
              </p:cNvSpPr>
              <p:nvPr/>
            </p:nvSpPr>
            <p:spPr bwMode="hidden">
              <a:xfrm>
                <a:off x="3726" y="3840"/>
                <a:ext cx="452" cy="275"/>
              </a:xfrm>
              <a:prstGeom prst="ellipse">
                <a:avLst/>
              </a:prstGeom>
              <a:gradFill rotWithShape="0">
                <a:gsLst>
                  <a:gs pos="0">
                    <a:schemeClr val="accent2">
                      <a:gamma/>
                      <a:shade val="90980"/>
                      <a:invGamma/>
                    </a:schemeClr>
                  </a:gs>
                  <a:gs pos="100000">
                    <a:schemeClr val="accent2"/>
                  </a:gs>
                </a:gsLst>
                <a:lin ang="5400000" scaled="1"/>
              </a:gradFill>
              <a:ln>
                <a:noFill/>
              </a:ln>
              <a:effectLst/>
            </p:spPr>
            <p:txBody>
              <a:bodyPr/>
              <a:lstStyle/>
              <a:p>
                <a:pPr eaLnBrk="1" hangingPunct="1">
                  <a:defRPr/>
                </a:pPr>
                <a:endParaRPr lang="el-GR" sz="1800"/>
              </a:p>
            </p:txBody>
          </p:sp>
          <p:sp>
            <p:nvSpPr>
              <p:cNvPr id="57" name="Oval 7">
                <a:extLst>
                  <a:ext uri="{FF2B5EF4-FFF2-40B4-BE49-F238E27FC236}">
                    <a16:creationId xmlns:a16="http://schemas.microsoft.com/office/drawing/2014/main" id="{6BA46664-ED10-8BCD-78B3-2652D9C7DDC8}"/>
                  </a:ext>
                </a:extLst>
              </p:cNvPr>
              <p:cNvSpPr>
                <a:spLocks noChangeArrowheads="1"/>
              </p:cNvSpPr>
              <p:nvPr/>
            </p:nvSpPr>
            <p:spPr bwMode="hidden">
              <a:xfrm>
                <a:off x="3782" y="3872"/>
                <a:ext cx="344" cy="207"/>
              </a:xfrm>
              <a:prstGeom prst="ellipse">
                <a:avLst/>
              </a:prstGeom>
              <a:gradFill rotWithShape="0">
                <a:gsLst>
                  <a:gs pos="0">
                    <a:schemeClr val="accent2"/>
                  </a:gs>
                  <a:gs pos="100000">
                    <a:schemeClr val="accent2">
                      <a:gamma/>
                      <a:shade val="94118"/>
                      <a:invGamma/>
                    </a:schemeClr>
                  </a:gs>
                </a:gsLst>
                <a:lin ang="5400000" scaled="1"/>
              </a:gradFill>
              <a:ln>
                <a:noFill/>
              </a:ln>
              <a:effectLst/>
            </p:spPr>
            <p:txBody>
              <a:bodyPr/>
              <a:lstStyle/>
              <a:p>
                <a:pPr eaLnBrk="1" hangingPunct="1">
                  <a:defRPr/>
                </a:pPr>
                <a:endParaRPr lang="el-GR" sz="1800"/>
              </a:p>
            </p:txBody>
          </p:sp>
          <p:sp>
            <p:nvSpPr>
              <p:cNvPr id="58" name="Oval 8">
                <a:extLst>
                  <a:ext uri="{FF2B5EF4-FFF2-40B4-BE49-F238E27FC236}">
                    <a16:creationId xmlns:a16="http://schemas.microsoft.com/office/drawing/2014/main" id="{E8CA3298-DF91-A17F-A9C4-14AC1A52F4C7}"/>
                  </a:ext>
                </a:extLst>
              </p:cNvPr>
              <p:cNvSpPr>
                <a:spLocks noChangeArrowheads="1"/>
              </p:cNvSpPr>
              <p:nvPr/>
            </p:nvSpPr>
            <p:spPr bwMode="hidden">
              <a:xfrm>
                <a:off x="3822" y="3896"/>
                <a:ext cx="262" cy="159"/>
              </a:xfrm>
              <a:prstGeom prst="ellipse">
                <a:avLst/>
              </a:prstGeom>
              <a:gradFill rotWithShape="0">
                <a:gsLst>
                  <a:gs pos="0">
                    <a:schemeClr val="accent2">
                      <a:gamma/>
                      <a:shade val="96863"/>
                      <a:invGamma/>
                    </a:schemeClr>
                  </a:gs>
                  <a:gs pos="100000">
                    <a:schemeClr val="accent2"/>
                  </a:gs>
                </a:gsLst>
                <a:lin ang="5400000" scaled="1"/>
              </a:gradFill>
              <a:ln>
                <a:noFill/>
              </a:ln>
              <a:effectLst/>
            </p:spPr>
            <p:txBody>
              <a:bodyPr/>
              <a:lstStyle/>
              <a:p>
                <a:pPr eaLnBrk="1" hangingPunct="1">
                  <a:defRPr/>
                </a:pPr>
                <a:endParaRPr lang="el-GR" sz="1800"/>
              </a:p>
            </p:txBody>
          </p:sp>
          <p:sp>
            <p:nvSpPr>
              <p:cNvPr id="59" name="Oval 9">
                <a:extLst>
                  <a:ext uri="{FF2B5EF4-FFF2-40B4-BE49-F238E27FC236}">
                    <a16:creationId xmlns:a16="http://schemas.microsoft.com/office/drawing/2014/main" id="{760F8051-56E6-DAFF-A8A2-8C3D71C941A9}"/>
                  </a:ext>
                </a:extLst>
              </p:cNvPr>
              <p:cNvSpPr>
                <a:spLocks noChangeArrowheads="1"/>
              </p:cNvSpPr>
              <p:nvPr/>
            </p:nvSpPr>
            <p:spPr bwMode="hidden">
              <a:xfrm>
                <a:off x="3856" y="3922"/>
                <a:ext cx="192" cy="107"/>
              </a:xfrm>
              <a:prstGeom prst="ellipse">
                <a:avLst/>
              </a:prstGeom>
              <a:gradFill rotWithShape="0">
                <a:gsLst>
                  <a:gs pos="0">
                    <a:schemeClr val="accent2"/>
                  </a:gs>
                  <a:gs pos="100000">
                    <a:schemeClr val="accent2">
                      <a:gamma/>
                      <a:shade val="94118"/>
                      <a:invGamma/>
                    </a:schemeClr>
                  </a:gs>
                </a:gsLst>
                <a:lin ang="5400000" scaled="1"/>
              </a:gradFill>
              <a:ln>
                <a:noFill/>
              </a:ln>
              <a:effectLst/>
            </p:spPr>
            <p:txBody>
              <a:bodyPr/>
              <a:lstStyle/>
              <a:p>
                <a:pPr eaLnBrk="1" hangingPunct="1">
                  <a:defRPr/>
                </a:pPr>
                <a:endParaRPr lang="el-GR" sz="1800"/>
              </a:p>
            </p:txBody>
          </p:sp>
          <p:sp>
            <p:nvSpPr>
              <p:cNvPr id="60" name="Freeform 10">
                <a:extLst>
                  <a:ext uri="{FF2B5EF4-FFF2-40B4-BE49-F238E27FC236}">
                    <a16:creationId xmlns:a16="http://schemas.microsoft.com/office/drawing/2014/main" id="{A75DC0D4-69CB-CC0F-7CA2-56F3B831E98D}"/>
                  </a:ext>
                </a:extLst>
              </p:cNvPr>
              <p:cNvSpPr>
                <a:spLocks/>
              </p:cNvSpPr>
              <p:nvPr/>
            </p:nvSpPr>
            <p:spPr bwMode="hidden">
              <a:xfrm>
                <a:off x="3575" y="3715"/>
                <a:ext cx="383" cy="161"/>
              </a:xfrm>
              <a:custGeom>
                <a:avLst/>
                <a:gdLst>
                  <a:gd name="T0" fmla="*/ 376 w 382"/>
                  <a:gd name="T1" fmla="*/ 12 h 161"/>
                  <a:gd name="T2" fmla="*/ 257 w 382"/>
                  <a:gd name="T3" fmla="*/ 24 h 161"/>
                  <a:gd name="T4" fmla="*/ 149 w 382"/>
                  <a:gd name="T5" fmla="*/ 54 h 161"/>
                  <a:gd name="T6" fmla="*/ 101 w 382"/>
                  <a:gd name="T7" fmla="*/ 77 h 161"/>
                  <a:gd name="T8" fmla="*/ 59 w 382"/>
                  <a:gd name="T9" fmla="*/ 101 h 161"/>
                  <a:gd name="T10" fmla="*/ 24 w 382"/>
                  <a:gd name="T11" fmla="*/ 131 h 161"/>
                  <a:gd name="T12" fmla="*/ 0 w 382"/>
                  <a:gd name="T13" fmla="*/ 161 h 161"/>
                  <a:gd name="T14" fmla="*/ 0 w 382"/>
                  <a:gd name="T15" fmla="*/ 137 h 161"/>
                  <a:gd name="T16" fmla="*/ 29 w 382"/>
                  <a:gd name="T17" fmla="*/ 107 h 161"/>
                  <a:gd name="T18" fmla="*/ 65 w 382"/>
                  <a:gd name="T19" fmla="*/ 83 h 161"/>
                  <a:gd name="T20" fmla="*/ 155 w 382"/>
                  <a:gd name="T21" fmla="*/ 36 h 161"/>
                  <a:gd name="T22" fmla="*/ 257 w 382"/>
                  <a:gd name="T23" fmla="*/ 12 h 161"/>
                  <a:gd name="T24" fmla="*/ 376 w 382"/>
                  <a:gd name="T25" fmla="*/ 0 h 161"/>
                  <a:gd name="T26" fmla="*/ 376 w 382"/>
                  <a:gd name="T27" fmla="*/ 0 h 161"/>
                  <a:gd name="T28" fmla="*/ 382 w 382"/>
                  <a:gd name="T29" fmla="*/ 0 h 161"/>
                  <a:gd name="T30" fmla="*/ 382 w 382"/>
                  <a:gd name="T31" fmla="*/ 12 h 161"/>
                  <a:gd name="T32" fmla="*/ 376 w 382"/>
                  <a:gd name="T33" fmla="*/ 12 h 161"/>
                  <a:gd name="T34" fmla="*/ 376 w 382"/>
                  <a:gd name="T35" fmla="*/ 12 h 161"/>
                  <a:gd name="T36" fmla="*/ 376 w 382"/>
                  <a:gd name="T37" fmla="*/ 12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382" h="161">
                    <a:moveTo>
                      <a:pt x="376" y="12"/>
                    </a:moveTo>
                    <a:lnTo>
                      <a:pt x="257" y="24"/>
                    </a:lnTo>
                    <a:lnTo>
                      <a:pt x="149" y="54"/>
                    </a:lnTo>
                    <a:lnTo>
                      <a:pt x="101" y="77"/>
                    </a:lnTo>
                    <a:lnTo>
                      <a:pt x="59" y="101"/>
                    </a:lnTo>
                    <a:lnTo>
                      <a:pt x="24" y="131"/>
                    </a:lnTo>
                    <a:lnTo>
                      <a:pt x="0" y="161"/>
                    </a:lnTo>
                    <a:lnTo>
                      <a:pt x="0" y="137"/>
                    </a:lnTo>
                    <a:lnTo>
                      <a:pt x="29" y="107"/>
                    </a:lnTo>
                    <a:lnTo>
                      <a:pt x="65" y="83"/>
                    </a:lnTo>
                    <a:lnTo>
                      <a:pt x="155" y="36"/>
                    </a:lnTo>
                    <a:lnTo>
                      <a:pt x="257" y="12"/>
                    </a:lnTo>
                    <a:lnTo>
                      <a:pt x="376" y="0"/>
                    </a:lnTo>
                    <a:lnTo>
                      <a:pt x="376" y="0"/>
                    </a:lnTo>
                    <a:lnTo>
                      <a:pt x="382" y="0"/>
                    </a:lnTo>
                    <a:lnTo>
                      <a:pt x="382" y="12"/>
                    </a:lnTo>
                    <a:lnTo>
                      <a:pt x="376" y="12"/>
                    </a:lnTo>
                    <a:lnTo>
                      <a:pt x="376" y="12"/>
                    </a:lnTo>
                    <a:lnTo>
                      <a:pt x="376" y="12"/>
                    </a:lnTo>
                    <a:close/>
                  </a:path>
                </a:pathLst>
              </a:custGeom>
              <a:gradFill rotWithShape="0">
                <a:gsLst>
                  <a:gs pos="0">
                    <a:schemeClr val="accent2">
                      <a:gamma/>
                      <a:shade val="94118"/>
                      <a:invGamma/>
                    </a:schemeClr>
                  </a:gs>
                  <a:gs pos="100000">
                    <a:schemeClr val="accent2"/>
                  </a:gs>
                </a:gsLst>
                <a:lin ang="5400000" scaled="1"/>
              </a:gradFill>
              <a:ln>
                <a:noFill/>
              </a:ln>
            </p:spPr>
            <p:txBody>
              <a:bodyPr/>
              <a:lstStyle/>
              <a:p>
                <a:pPr eaLnBrk="1" hangingPunct="1">
                  <a:defRPr/>
                </a:pPr>
                <a:endParaRPr lang="el-GR" sz="1800"/>
              </a:p>
            </p:txBody>
          </p:sp>
          <p:sp>
            <p:nvSpPr>
              <p:cNvPr id="61" name="Freeform 11">
                <a:extLst>
                  <a:ext uri="{FF2B5EF4-FFF2-40B4-BE49-F238E27FC236}">
                    <a16:creationId xmlns:a16="http://schemas.microsoft.com/office/drawing/2014/main" id="{798BE6ED-C481-0B8B-4A21-905FAD08CB18}"/>
                  </a:ext>
                </a:extLst>
              </p:cNvPr>
              <p:cNvSpPr>
                <a:spLocks/>
              </p:cNvSpPr>
              <p:nvPr/>
            </p:nvSpPr>
            <p:spPr bwMode="hidden">
              <a:xfrm>
                <a:off x="3695" y="4170"/>
                <a:ext cx="444" cy="66"/>
              </a:xfrm>
              <a:custGeom>
                <a:avLst/>
                <a:gdLst>
                  <a:gd name="T0" fmla="*/ 257 w 443"/>
                  <a:gd name="T1" fmla="*/ 54 h 66"/>
                  <a:gd name="T2" fmla="*/ 353 w 443"/>
                  <a:gd name="T3" fmla="*/ 48 h 66"/>
                  <a:gd name="T4" fmla="*/ 443 w 443"/>
                  <a:gd name="T5" fmla="*/ 24 h 66"/>
                  <a:gd name="T6" fmla="*/ 443 w 443"/>
                  <a:gd name="T7" fmla="*/ 36 h 66"/>
                  <a:gd name="T8" fmla="*/ 353 w 443"/>
                  <a:gd name="T9" fmla="*/ 60 h 66"/>
                  <a:gd name="T10" fmla="*/ 257 w 443"/>
                  <a:gd name="T11" fmla="*/ 66 h 66"/>
                  <a:gd name="T12" fmla="*/ 186 w 443"/>
                  <a:gd name="T13" fmla="*/ 60 h 66"/>
                  <a:gd name="T14" fmla="*/ 120 w 443"/>
                  <a:gd name="T15" fmla="*/ 48 h 66"/>
                  <a:gd name="T16" fmla="*/ 60 w 443"/>
                  <a:gd name="T17" fmla="*/ 36 h 66"/>
                  <a:gd name="T18" fmla="*/ 0 w 443"/>
                  <a:gd name="T19" fmla="*/ 12 h 66"/>
                  <a:gd name="T20" fmla="*/ 0 w 443"/>
                  <a:gd name="T21" fmla="*/ 0 h 66"/>
                  <a:gd name="T22" fmla="*/ 54 w 443"/>
                  <a:gd name="T23" fmla="*/ 24 h 66"/>
                  <a:gd name="T24" fmla="*/ 120 w 443"/>
                  <a:gd name="T25" fmla="*/ 36 h 66"/>
                  <a:gd name="T26" fmla="*/ 186 w 443"/>
                  <a:gd name="T27" fmla="*/ 48 h 66"/>
                  <a:gd name="T28" fmla="*/ 257 w 443"/>
                  <a:gd name="T29" fmla="*/ 54 h 66"/>
                  <a:gd name="T30" fmla="*/ 257 w 443"/>
                  <a:gd name="T31" fmla="*/ 54 h 6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443" h="66">
                    <a:moveTo>
                      <a:pt x="257" y="54"/>
                    </a:moveTo>
                    <a:lnTo>
                      <a:pt x="353" y="48"/>
                    </a:lnTo>
                    <a:lnTo>
                      <a:pt x="443" y="24"/>
                    </a:lnTo>
                    <a:lnTo>
                      <a:pt x="443" y="36"/>
                    </a:lnTo>
                    <a:lnTo>
                      <a:pt x="353" y="60"/>
                    </a:lnTo>
                    <a:lnTo>
                      <a:pt x="257" y="66"/>
                    </a:lnTo>
                    <a:lnTo>
                      <a:pt x="186" y="60"/>
                    </a:lnTo>
                    <a:lnTo>
                      <a:pt x="120" y="48"/>
                    </a:lnTo>
                    <a:lnTo>
                      <a:pt x="60" y="36"/>
                    </a:lnTo>
                    <a:lnTo>
                      <a:pt x="0" y="12"/>
                    </a:lnTo>
                    <a:lnTo>
                      <a:pt x="0" y="0"/>
                    </a:lnTo>
                    <a:lnTo>
                      <a:pt x="54" y="24"/>
                    </a:lnTo>
                    <a:lnTo>
                      <a:pt x="120" y="36"/>
                    </a:lnTo>
                    <a:lnTo>
                      <a:pt x="186" y="48"/>
                    </a:lnTo>
                    <a:lnTo>
                      <a:pt x="257" y="54"/>
                    </a:lnTo>
                    <a:lnTo>
                      <a:pt x="257" y="54"/>
                    </a:lnTo>
                    <a:close/>
                  </a:path>
                </a:pathLst>
              </a:custGeom>
              <a:gradFill rotWithShape="0">
                <a:gsLst>
                  <a:gs pos="0">
                    <a:schemeClr val="accent2">
                      <a:gamma/>
                      <a:shade val="84706"/>
                      <a:invGamma/>
                    </a:schemeClr>
                  </a:gs>
                  <a:gs pos="100000">
                    <a:schemeClr val="accent2"/>
                  </a:gs>
                </a:gsLst>
                <a:lin ang="18900000" scaled="1"/>
              </a:gradFill>
              <a:ln>
                <a:noFill/>
              </a:ln>
            </p:spPr>
            <p:txBody>
              <a:bodyPr/>
              <a:lstStyle/>
              <a:p>
                <a:pPr eaLnBrk="1" hangingPunct="1">
                  <a:defRPr/>
                </a:pPr>
                <a:endParaRPr lang="el-GR" sz="1800"/>
              </a:p>
            </p:txBody>
          </p:sp>
          <p:sp>
            <p:nvSpPr>
              <p:cNvPr id="62" name="Freeform 12">
                <a:extLst>
                  <a:ext uri="{FF2B5EF4-FFF2-40B4-BE49-F238E27FC236}">
                    <a16:creationId xmlns:a16="http://schemas.microsoft.com/office/drawing/2014/main" id="{74850E9C-782D-BA85-A215-DF943BB8A904}"/>
                  </a:ext>
                </a:extLst>
              </p:cNvPr>
              <p:cNvSpPr>
                <a:spLocks/>
              </p:cNvSpPr>
              <p:nvPr/>
            </p:nvSpPr>
            <p:spPr bwMode="hidden">
              <a:xfrm>
                <a:off x="3527" y="3906"/>
                <a:ext cx="89" cy="216"/>
              </a:xfrm>
              <a:custGeom>
                <a:avLst/>
                <a:gdLst>
                  <a:gd name="T0" fmla="*/ 12 w 89"/>
                  <a:gd name="T1" fmla="*/ 66 h 216"/>
                  <a:gd name="T2" fmla="*/ 18 w 89"/>
                  <a:gd name="T3" fmla="*/ 108 h 216"/>
                  <a:gd name="T4" fmla="*/ 36 w 89"/>
                  <a:gd name="T5" fmla="*/ 144 h 216"/>
                  <a:gd name="T6" fmla="*/ 60 w 89"/>
                  <a:gd name="T7" fmla="*/ 180 h 216"/>
                  <a:gd name="T8" fmla="*/ 89 w 89"/>
                  <a:gd name="T9" fmla="*/ 216 h 216"/>
                  <a:gd name="T10" fmla="*/ 72 w 89"/>
                  <a:gd name="T11" fmla="*/ 216 h 216"/>
                  <a:gd name="T12" fmla="*/ 42 w 89"/>
                  <a:gd name="T13" fmla="*/ 180 h 216"/>
                  <a:gd name="T14" fmla="*/ 18 w 89"/>
                  <a:gd name="T15" fmla="*/ 144 h 216"/>
                  <a:gd name="T16" fmla="*/ 6 w 89"/>
                  <a:gd name="T17" fmla="*/ 108 h 216"/>
                  <a:gd name="T18" fmla="*/ 0 w 89"/>
                  <a:gd name="T19" fmla="*/ 66 h 216"/>
                  <a:gd name="T20" fmla="*/ 0 w 89"/>
                  <a:gd name="T21" fmla="*/ 30 h 216"/>
                  <a:gd name="T22" fmla="*/ 12 w 89"/>
                  <a:gd name="T23" fmla="*/ 0 h 216"/>
                  <a:gd name="T24" fmla="*/ 30 w 89"/>
                  <a:gd name="T25" fmla="*/ 0 h 216"/>
                  <a:gd name="T26" fmla="*/ 18 w 89"/>
                  <a:gd name="T27" fmla="*/ 30 h 216"/>
                  <a:gd name="T28" fmla="*/ 12 w 89"/>
                  <a:gd name="T29" fmla="*/ 66 h 216"/>
                  <a:gd name="T30" fmla="*/ 12 w 89"/>
                  <a:gd name="T31" fmla="*/ 66 h 2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89" h="216">
                    <a:moveTo>
                      <a:pt x="12" y="66"/>
                    </a:moveTo>
                    <a:lnTo>
                      <a:pt x="18" y="108"/>
                    </a:lnTo>
                    <a:lnTo>
                      <a:pt x="36" y="144"/>
                    </a:lnTo>
                    <a:lnTo>
                      <a:pt x="60" y="180"/>
                    </a:lnTo>
                    <a:lnTo>
                      <a:pt x="89" y="216"/>
                    </a:lnTo>
                    <a:lnTo>
                      <a:pt x="72" y="216"/>
                    </a:lnTo>
                    <a:lnTo>
                      <a:pt x="42" y="180"/>
                    </a:lnTo>
                    <a:lnTo>
                      <a:pt x="18" y="144"/>
                    </a:lnTo>
                    <a:lnTo>
                      <a:pt x="6" y="108"/>
                    </a:lnTo>
                    <a:lnTo>
                      <a:pt x="0" y="66"/>
                    </a:lnTo>
                    <a:lnTo>
                      <a:pt x="0" y="30"/>
                    </a:lnTo>
                    <a:lnTo>
                      <a:pt x="12" y="0"/>
                    </a:lnTo>
                    <a:lnTo>
                      <a:pt x="30" y="0"/>
                    </a:lnTo>
                    <a:lnTo>
                      <a:pt x="18" y="30"/>
                    </a:lnTo>
                    <a:lnTo>
                      <a:pt x="12" y="66"/>
                    </a:lnTo>
                    <a:lnTo>
                      <a:pt x="12" y="66"/>
                    </a:lnTo>
                    <a:close/>
                  </a:path>
                </a:pathLst>
              </a:custGeom>
              <a:gradFill rotWithShape="0">
                <a:gsLst>
                  <a:gs pos="0">
                    <a:schemeClr val="accent2"/>
                  </a:gs>
                  <a:gs pos="100000">
                    <a:schemeClr val="accent2">
                      <a:gamma/>
                      <a:shade val="87843"/>
                      <a:invGamma/>
                    </a:schemeClr>
                  </a:gs>
                </a:gsLst>
                <a:lin ang="5400000" scaled="1"/>
              </a:gradFill>
              <a:ln>
                <a:noFill/>
              </a:ln>
            </p:spPr>
            <p:txBody>
              <a:bodyPr/>
              <a:lstStyle/>
              <a:p>
                <a:pPr eaLnBrk="1" hangingPunct="1">
                  <a:defRPr/>
                </a:pPr>
                <a:endParaRPr lang="el-GR" sz="1800"/>
              </a:p>
            </p:txBody>
          </p:sp>
          <p:sp>
            <p:nvSpPr>
              <p:cNvPr id="63" name="Freeform 13">
                <a:extLst>
                  <a:ext uri="{FF2B5EF4-FFF2-40B4-BE49-F238E27FC236}">
                    <a16:creationId xmlns:a16="http://schemas.microsoft.com/office/drawing/2014/main" id="{2954B1C5-6DE7-5782-76C8-87259E33BE99}"/>
                  </a:ext>
                </a:extLst>
              </p:cNvPr>
              <p:cNvSpPr>
                <a:spLocks/>
              </p:cNvSpPr>
              <p:nvPr/>
            </p:nvSpPr>
            <p:spPr bwMode="hidden">
              <a:xfrm>
                <a:off x="3569" y="3745"/>
                <a:ext cx="750" cy="461"/>
              </a:xfrm>
              <a:custGeom>
                <a:avLst/>
                <a:gdLst>
                  <a:gd name="T0" fmla="*/ 382 w 747"/>
                  <a:gd name="T1" fmla="*/ 443 h 461"/>
                  <a:gd name="T2" fmla="*/ 311 w 747"/>
                  <a:gd name="T3" fmla="*/ 437 h 461"/>
                  <a:gd name="T4" fmla="*/ 245 w 747"/>
                  <a:gd name="T5" fmla="*/ 425 h 461"/>
                  <a:gd name="T6" fmla="*/ 185 w 747"/>
                  <a:gd name="T7" fmla="*/ 407 h 461"/>
                  <a:gd name="T8" fmla="*/ 131 w 747"/>
                  <a:gd name="T9" fmla="*/ 383 h 461"/>
                  <a:gd name="T10" fmla="*/ 83 w 747"/>
                  <a:gd name="T11" fmla="*/ 347 h 461"/>
                  <a:gd name="T12" fmla="*/ 53 w 747"/>
                  <a:gd name="T13" fmla="*/ 311 h 461"/>
                  <a:gd name="T14" fmla="*/ 30 w 747"/>
                  <a:gd name="T15" fmla="*/ 269 h 461"/>
                  <a:gd name="T16" fmla="*/ 24 w 747"/>
                  <a:gd name="T17" fmla="*/ 227 h 461"/>
                  <a:gd name="T18" fmla="*/ 30 w 747"/>
                  <a:gd name="T19" fmla="*/ 185 h 461"/>
                  <a:gd name="T20" fmla="*/ 53 w 747"/>
                  <a:gd name="T21" fmla="*/ 143 h 461"/>
                  <a:gd name="T22" fmla="*/ 83 w 747"/>
                  <a:gd name="T23" fmla="*/ 107 h 461"/>
                  <a:gd name="T24" fmla="*/ 131 w 747"/>
                  <a:gd name="T25" fmla="*/ 77 h 461"/>
                  <a:gd name="T26" fmla="*/ 185 w 747"/>
                  <a:gd name="T27" fmla="*/ 47 h 461"/>
                  <a:gd name="T28" fmla="*/ 245 w 747"/>
                  <a:gd name="T29" fmla="*/ 30 h 461"/>
                  <a:gd name="T30" fmla="*/ 311 w 747"/>
                  <a:gd name="T31" fmla="*/ 18 h 461"/>
                  <a:gd name="T32" fmla="*/ 382 w 747"/>
                  <a:gd name="T33" fmla="*/ 12 h 461"/>
                  <a:gd name="T34" fmla="*/ 478 w 747"/>
                  <a:gd name="T35" fmla="*/ 18 h 461"/>
                  <a:gd name="T36" fmla="*/ 562 w 747"/>
                  <a:gd name="T37" fmla="*/ 41 h 461"/>
                  <a:gd name="T38" fmla="*/ 562 w 747"/>
                  <a:gd name="T39" fmla="*/ 36 h 461"/>
                  <a:gd name="T40" fmla="*/ 562 w 747"/>
                  <a:gd name="T41" fmla="*/ 30 h 461"/>
                  <a:gd name="T42" fmla="*/ 478 w 747"/>
                  <a:gd name="T43" fmla="*/ 6 h 461"/>
                  <a:gd name="T44" fmla="*/ 382 w 747"/>
                  <a:gd name="T45" fmla="*/ 0 h 461"/>
                  <a:gd name="T46" fmla="*/ 305 w 747"/>
                  <a:gd name="T47" fmla="*/ 6 h 461"/>
                  <a:gd name="T48" fmla="*/ 233 w 747"/>
                  <a:gd name="T49" fmla="*/ 18 h 461"/>
                  <a:gd name="T50" fmla="*/ 167 w 747"/>
                  <a:gd name="T51" fmla="*/ 41 h 461"/>
                  <a:gd name="T52" fmla="*/ 113 w 747"/>
                  <a:gd name="T53" fmla="*/ 65 h 461"/>
                  <a:gd name="T54" fmla="*/ 65 w 747"/>
                  <a:gd name="T55" fmla="*/ 101 h 461"/>
                  <a:gd name="T56" fmla="*/ 30 w 747"/>
                  <a:gd name="T57" fmla="*/ 137 h 461"/>
                  <a:gd name="T58" fmla="*/ 6 w 747"/>
                  <a:gd name="T59" fmla="*/ 179 h 461"/>
                  <a:gd name="T60" fmla="*/ 0 w 747"/>
                  <a:gd name="T61" fmla="*/ 227 h 461"/>
                  <a:gd name="T62" fmla="*/ 6 w 747"/>
                  <a:gd name="T63" fmla="*/ 275 h 461"/>
                  <a:gd name="T64" fmla="*/ 30 w 747"/>
                  <a:gd name="T65" fmla="*/ 317 h 461"/>
                  <a:gd name="T66" fmla="*/ 65 w 747"/>
                  <a:gd name="T67" fmla="*/ 359 h 461"/>
                  <a:gd name="T68" fmla="*/ 113 w 747"/>
                  <a:gd name="T69" fmla="*/ 395 h 461"/>
                  <a:gd name="T70" fmla="*/ 167 w 747"/>
                  <a:gd name="T71" fmla="*/ 419 h 461"/>
                  <a:gd name="T72" fmla="*/ 233 w 747"/>
                  <a:gd name="T73" fmla="*/ 443 h 461"/>
                  <a:gd name="T74" fmla="*/ 305 w 747"/>
                  <a:gd name="T75" fmla="*/ 455 h 461"/>
                  <a:gd name="T76" fmla="*/ 382 w 747"/>
                  <a:gd name="T77" fmla="*/ 461 h 461"/>
                  <a:gd name="T78" fmla="*/ 448 w 747"/>
                  <a:gd name="T79" fmla="*/ 455 h 461"/>
                  <a:gd name="T80" fmla="*/ 508 w 747"/>
                  <a:gd name="T81" fmla="*/ 449 h 461"/>
                  <a:gd name="T82" fmla="*/ 609 w 747"/>
                  <a:gd name="T83" fmla="*/ 413 h 461"/>
                  <a:gd name="T84" fmla="*/ 657 w 747"/>
                  <a:gd name="T85" fmla="*/ 389 h 461"/>
                  <a:gd name="T86" fmla="*/ 693 w 747"/>
                  <a:gd name="T87" fmla="*/ 359 h 461"/>
                  <a:gd name="T88" fmla="*/ 723 w 747"/>
                  <a:gd name="T89" fmla="*/ 329 h 461"/>
                  <a:gd name="T90" fmla="*/ 747 w 747"/>
                  <a:gd name="T91" fmla="*/ 293 h 461"/>
                  <a:gd name="T92" fmla="*/ 741 w 747"/>
                  <a:gd name="T93" fmla="*/ 287 h 461"/>
                  <a:gd name="T94" fmla="*/ 729 w 747"/>
                  <a:gd name="T95" fmla="*/ 281 h 461"/>
                  <a:gd name="T96" fmla="*/ 711 w 747"/>
                  <a:gd name="T97" fmla="*/ 317 h 461"/>
                  <a:gd name="T98" fmla="*/ 681 w 747"/>
                  <a:gd name="T99" fmla="*/ 347 h 461"/>
                  <a:gd name="T100" fmla="*/ 645 w 747"/>
                  <a:gd name="T101" fmla="*/ 377 h 461"/>
                  <a:gd name="T102" fmla="*/ 604 w 747"/>
                  <a:gd name="T103" fmla="*/ 401 h 461"/>
                  <a:gd name="T104" fmla="*/ 502 w 747"/>
                  <a:gd name="T105" fmla="*/ 431 h 461"/>
                  <a:gd name="T106" fmla="*/ 442 w 747"/>
                  <a:gd name="T107" fmla="*/ 443 h 461"/>
                  <a:gd name="T108" fmla="*/ 382 w 747"/>
                  <a:gd name="T109" fmla="*/ 443 h 461"/>
                  <a:gd name="T110" fmla="*/ 382 w 747"/>
                  <a:gd name="T111" fmla="*/ 443 h 4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747" h="461">
                    <a:moveTo>
                      <a:pt x="382" y="443"/>
                    </a:moveTo>
                    <a:lnTo>
                      <a:pt x="311" y="437"/>
                    </a:lnTo>
                    <a:lnTo>
                      <a:pt x="245" y="425"/>
                    </a:lnTo>
                    <a:lnTo>
                      <a:pt x="185" y="407"/>
                    </a:lnTo>
                    <a:lnTo>
                      <a:pt x="131" y="383"/>
                    </a:lnTo>
                    <a:lnTo>
                      <a:pt x="83" y="347"/>
                    </a:lnTo>
                    <a:lnTo>
                      <a:pt x="53" y="311"/>
                    </a:lnTo>
                    <a:lnTo>
                      <a:pt x="30" y="269"/>
                    </a:lnTo>
                    <a:lnTo>
                      <a:pt x="24" y="227"/>
                    </a:lnTo>
                    <a:lnTo>
                      <a:pt x="30" y="185"/>
                    </a:lnTo>
                    <a:lnTo>
                      <a:pt x="53" y="143"/>
                    </a:lnTo>
                    <a:lnTo>
                      <a:pt x="83" y="107"/>
                    </a:lnTo>
                    <a:lnTo>
                      <a:pt x="131" y="77"/>
                    </a:lnTo>
                    <a:lnTo>
                      <a:pt x="185" y="47"/>
                    </a:lnTo>
                    <a:lnTo>
                      <a:pt x="245" y="30"/>
                    </a:lnTo>
                    <a:lnTo>
                      <a:pt x="311" y="18"/>
                    </a:lnTo>
                    <a:lnTo>
                      <a:pt x="382" y="12"/>
                    </a:lnTo>
                    <a:lnTo>
                      <a:pt x="478" y="18"/>
                    </a:lnTo>
                    <a:lnTo>
                      <a:pt x="562" y="41"/>
                    </a:lnTo>
                    <a:lnTo>
                      <a:pt x="562" y="36"/>
                    </a:lnTo>
                    <a:lnTo>
                      <a:pt x="562" y="30"/>
                    </a:lnTo>
                    <a:lnTo>
                      <a:pt x="478" y="6"/>
                    </a:lnTo>
                    <a:lnTo>
                      <a:pt x="382" y="0"/>
                    </a:lnTo>
                    <a:lnTo>
                      <a:pt x="305" y="6"/>
                    </a:lnTo>
                    <a:lnTo>
                      <a:pt x="233" y="18"/>
                    </a:lnTo>
                    <a:lnTo>
                      <a:pt x="167" y="41"/>
                    </a:lnTo>
                    <a:lnTo>
                      <a:pt x="113" y="65"/>
                    </a:lnTo>
                    <a:lnTo>
                      <a:pt x="65" y="101"/>
                    </a:lnTo>
                    <a:lnTo>
                      <a:pt x="30" y="137"/>
                    </a:lnTo>
                    <a:lnTo>
                      <a:pt x="6" y="179"/>
                    </a:lnTo>
                    <a:lnTo>
                      <a:pt x="0" y="227"/>
                    </a:lnTo>
                    <a:lnTo>
                      <a:pt x="6" y="275"/>
                    </a:lnTo>
                    <a:lnTo>
                      <a:pt x="30" y="317"/>
                    </a:lnTo>
                    <a:lnTo>
                      <a:pt x="65" y="359"/>
                    </a:lnTo>
                    <a:lnTo>
                      <a:pt x="113" y="395"/>
                    </a:lnTo>
                    <a:lnTo>
                      <a:pt x="167" y="419"/>
                    </a:lnTo>
                    <a:lnTo>
                      <a:pt x="233" y="443"/>
                    </a:lnTo>
                    <a:lnTo>
                      <a:pt x="305" y="455"/>
                    </a:lnTo>
                    <a:lnTo>
                      <a:pt x="382" y="461"/>
                    </a:lnTo>
                    <a:lnTo>
                      <a:pt x="448" y="455"/>
                    </a:lnTo>
                    <a:lnTo>
                      <a:pt x="508" y="449"/>
                    </a:lnTo>
                    <a:lnTo>
                      <a:pt x="609" y="413"/>
                    </a:lnTo>
                    <a:lnTo>
                      <a:pt x="657" y="389"/>
                    </a:lnTo>
                    <a:lnTo>
                      <a:pt x="693" y="359"/>
                    </a:lnTo>
                    <a:lnTo>
                      <a:pt x="723" y="329"/>
                    </a:lnTo>
                    <a:lnTo>
                      <a:pt x="747" y="293"/>
                    </a:lnTo>
                    <a:lnTo>
                      <a:pt x="741" y="287"/>
                    </a:lnTo>
                    <a:lnTo>
                      <a:pt x="729" y="281"/>
                    </a:lnTo>
                    <a:lnTo>
                      <a:pt x="711" y="317"/>
                    </a:lnTo>
                    <a:lnTo>
                      <a:pt x="681" y="347"/>
                    </a:lnTo>
                    <a:lnTo>
                      <a:pt x="645" y="377"/>
                    </a:lnTo>
                    <a:lnTo>
                      <a:pt x="604" y="401"/>
                    </a:lnTo>
                    <a:lnTo>
                      <a:pt x="502" y="431"/>
                    </a:lnTo>
                    <a:lnTo>
                      <a:pt x="442" y="443"/>
                    </a:lnTo>
                    <a:lnTo>
                      <a:pt x="382" y="443"/>
                    </a:lnTo>
                    <a:lnTo>
                      <a:pt x="382" y="443"/>
                    </a:lnTo>
                    <a:close/>
                  </a:path>
                </a:pathLst>
              </a:custGeom>
              <a:gradFill rotWithShape="0">
                <a:gsLst>
                  <a:gs pos="0">
                    <a:schemeClr val="accent2"/>
                  </a:gs>
                  <a:gs pos="100000">
                    <a:schemeClr val="accent2">
                      <a:gamma/>
                      <a:shade val="90980"/>
                      <a:invGamma/>
                    </a:schemeClr>
                  </a:gs>
                </a:gsLst>
                <a:path path="rect">
                  <a:fillToRect l="50000" t="50000" r="50000" b="50000"/>
                </a:path>
              </a:gradFill>
              <a:ln>
                <a:noFill/>
              </a:ln>
            </p:spPr>
            <p:txBody>
              <a:bodyPr/>
              <a:lstStyle/>
              <a:p>
                <a:pPr eaLnBrk="1" hangingPunct="1">
                  <a:defRPr/>
                </a:pPr>
                <a:endParaRPr lang="el-GR" sz="1800"/>
              </a:p>
            </p:txBody>
          </p:sp>
          <p:sp>
            <p:nvSpPr>
              <p:cNvPr id="468032" name="Freeform 14">
                <a:extLst>
                  <a:ext uri="{FF2B5EF4-FFF2-40B4-BE49-F238E27FC236}">
                    <a16:creationId xmlns:a16="http://schemas.microsoft.com/office/drawing/2014/main" id="{AB727C80-502E-5638-E567-FCF5E1DBB7E6}"/>
                  </a:ext>
                </a:extLst>
              </p:cNvPr>
              <p:cNvSpPr>
                <a:spLocks/>
              </p:cNvSpPr>
              <p:nvPr/>
            </p:nvSpPr>
            <p:spPr bwMode="hidden">
              <a:xfrm>
                <a:off x="4037" y="3721"/>
                <a:ext cx="96" cy="30"/>
              </a:xfrm>
              <a:custGeom>
                <a:avLst/>
                <a:gdLst>
                  <a:gd name="T0" fmla="*/ 0 w 96"/>
                  <a:gd name="T1" fmla="*/ 0 h 30"/>
                  <a:gd name="T2" fmla="*/ 0 w 96"/>
                  <a:gd name="T3" fmla="*/ 12 h 30"/>
                  <a:gd name="T4" fmla="*/ 48 w 96"/>
                  <a:gd name="T5" fmla="*/ 18 h 30"/>
                  <a:gd name="T6" fmla="*/ 96 w 96"/>
                  <a:gd name="T7" fmla="*/ 30 h 30"/>
                  <a:gd name="T8" fmla="*/ 96 w 96"/>
                  <a:gd name="T9" fmla="*/ 24 h 30"/>
                  <a:gd name="T10" fmla="*/ 96 w 96"/>
                  <a:gd name="T11" fmla="*/ 18 h 30"/>
                  <a:gd name="T12" fmla="*/ 48 w 96"/>
                  <a:gd name="T13" fmla="*/ 12 h 30"/>
                  <a:gd name="T14" fmla="*/ 0 w 96"/>
                  <a:gd name="T15" fmla="*/ 0 h 30"/>
                  <a:gd name="T16" fmla="*/ 0 w 96"/>
                  <a:gd name="T17" fmla="*/ 0 h 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96" h="30">
                    <a:moveTo>
                      <a:pt x="0" y="0"/>
                    </a:moveTo>
                    <a:lnTo>
                      <a:pt x="0" y="12"/>
                    </a:lnTo>
                    <a:lnTo>
                      <a:pt x="48" y="18"/>
                    </a:lnTo>
                    <a:lnTo>
                      <a:pt x="96" y="30"/>
                    </a:lnTo>
                    <a:lnTo>
                      <a:pt x="96" y="24"/>
                    </a:lnTo>
                    <a:lnTo>
                      <a:pt x="96" y="18"/>
                    </a:lnTo>
                    <a:lnTo>
                      <a:pt x="48" y="12"/>
                    </a:lnTo>
                    <a:lnTo>
                      <a:pt x="0" y="0"/>
                    </a:lnTo>
                    <a:lnTo>
                      <a:pt x="0" y="0"/>
                    </a:lnTo>
                    <a:close/>
                  </a:path>
                </a:pathLst>
              </a:custGeom>
              <a:gradFill rotWithShape="0">
                <a:gsLst>
                  <a:gs pos="0">
                    <a:schemeClr val="accent2"/>
                  </a:gs>
                  <a:gs pos="100000">
                    <a:schemeClr val="accent2">
                      <a:gamma/>
                      <a:shade val="87843"/>
                      <a:invGamma/>
                    </a:schemeClr>
                  </a:gs>
                </a:gsLst>
                <a:lin ang="0" scaled="1"/>
              </a:gradFill>
              <a:ln>
                <a:noFill/>
              </a:ln>
            </p:spPr>
            <p:txBody>
              <a:bodyPr/>
              <a:lstStyle/>
              <a:p>
                <a:pPr eaLnBrk="1" hangingPunct="1">
                  <a:defRPr/>
                </a:pPr>
                <a:endParaRPr lang="el-GR" sz="1800"/>
              </a:p>
            </p:txBody>
          </p:sp>
          <p:sp>
            <p:nvSpPr>
              <p:cNvPr id="468033" name="Oval 15">
                <a:extLst>
                  <a:ext uri="{FF2B5EF4-FFF2-40B4-BE49-F238E27FC236}">
                    <a16:creationId xmlns:a16="http://schemas.microsoft.com/office/drawing/2014/main" id="{485222E7-968A-ACC8-7498-66B5516AC259}"/>
                  </a:ext>
                </a:extLst>
              </p:cNvPr>
              <p:cNvSpPr>
                <a:spLocks noChangeArrowheads="1"/>
              </p:cNvSpPr>
              <p:nvPr/>
            </p:nvSpPr>
            <p:spPr bwMode="hidden">
              <a:xfrm>
                <a:off x="3910" y="3948"/>
                <a:ext cx="84" cy="53"/>
              </a:xfrm>
              <a:prstGeom prst="ellipse">
                <a:avLst/>
              </a:prstGeom>
              <a:gradFill rotWithShape="0">
                <a:gsLst>
                  <a:gs pos="0">
                    <a:schemeClr val="accent2">
                      <a:gamma/>
                      <a:shade val="94118"/>
                      <a:invGamma/>
                    </a:schemeClr>
                  </a:gs>
                  <a:gs pos="100000">
                    <a:schemeClr val="accent2"/>
                  </a:gs>
                </a:gsLst>
                <a:lin ang="5400000" scaled="1"/>
              </a:gradFill>
              <a:ln>
                <a:noFill/>
              </a:ln>
              <a:effectLst/>
            </p:spPr>
            <p:txBody>
              <a:bodyPr/>
              <a:lstStyle/>
              <a:p>
                <a:pPr eaLnBrk="1" hangingPunct="1">
                  <a:defRPr/>
                </a:pPr>
                <a:endParaRPr lang="el-GR" sz="1800"/>
              </a:p>
            </p:txBody>
          </p:sp>
        </p:grpSp>
        <p:grpSp>
          <p:nvGrpSpPr>
            <p:cNvPr id="5" name="Group 16">
              <a:extLst>
                <a:ext uri="{FF2B5EF4-FFF2-40B4-BE49-F238E27FC236}">
                  <a16:creationId xmlns:a16="http://schemas.microsoft.com/office/drawing/2014/main" id="{D0C8956E-57E7-6F82-D919-189202317F28}"/>
                </a:ext>
              </a:extLst>
            </p:cNvPr>
            <p:cNvGrpSpPr>
              <a:grpSpLocks/>
            </p:cNvGrpSpPr>
            <p:nvPr userDrawn="1"/>
          </p:nvGrpSpPr>
          <p:grpSpPr bwMode="auto">
            <a:xfrm>
              <a:off x="1776" y="3631"/>
              <a:ext cx="1626" cy="683"/>
              <a:chOff x="1776" y="3631"/>
              <a:chExt cx="1626" cy="683"/>
            </a:xfrm>
          </p:grpSpPr>
          <p:sp>
            <p:nvSpPr>
              <p:cNvPr id="37" name="Oval 17">
                <a:extLst>
                  <a:ext uri="{FF2B5EF4-FFF2-40B4-BE49-F238E27FC236}">
                    <a16:creationId xmlns:a16="http://schemas.microsoft.com/office/drawing/2014/main" id="{6B254308-CA07-3704-B41D-8C33992F9A60}"/>
                  </a:ext>
                </a:extLst>
              </p:cNvPr>
              <p:cNvSpPr>
                <a:spLocks noChangeArrowheads="1"/>
              </p:cNvSpPr>
              <p:nvPr/>
            </p:nvSpPr>
            <p:spPr bwMode="hidden">
              <a:xfrm>
                <a:off x="2268" y="3934"/>
                <a:ext cx="638" cy="377"/>
              </a:xfrm>
              <a:prstGeom prst="ellipse">
                <a:avLst/>
              </a:prstGeom>
              <a:gradFill rotWithShape="0">
                <a:gsLst>
                  <a:gs pos="0">
                    <a:schemeClr val="accent2">
                      <a:gamma/>
                      <a:shade val="87843"/>
                      <a:invGamma/>
                    </a:schemeClr>
                  </a:gs>
                  <a:gs pos="100000">
                    <a:schemeClr val="accent2"/>
                  </a:gs>
                </a:gsLst>
                <a:lin ang="2700000" scaled="1"/>
              </a:gradFill>
              <a:ln>
                <a:noFill/>
              </a:ln>
              <a:effectLst/>
            </p:spPr>
            <p:txBody>
              <a:bodyPr/>
              <a:lstStyle/>
              <a:p>
                <a:pPr eaLnBrk="1" hangingPunct="1">
                  <a:defRPr/>
                </a:pPr>
                <a:endParaRPr lang="el-GR" sz="1800"/>
              </a:p>
            </p:txBody>
          </p:sp>
          <p:sp>
            <p:nvSpPr>
              <p:cNvPr id="38" name="Oval 18">
                <a:extLst>
                  <a:ext uri="{FF2B5EF4-FFF2-40B4-BE49-F238E27FC236}">
                    <a16:creationId xmlns:a16="http://schemas.microsoft.com/office/drawing/2014/main" id="{0BF1968A-3E86-128B-29B3-DD3D7426EC5A}"/>
                  </a:ext>
                </a:extLst>
              </p:cNvPr>
              <p:cNvSpPr>
                <a:spLocks noChangeArrowheads="1"/>
              </p:cNvSpPr>
              <p:nvPr/>
            </p:nvSpPr>
            <p:spPr bwMode="hidden">
              <a:xfrm>
                <a:off x="2314" y="3958"/>
                <a:ext cx="543" cy="332"/>
              </a:xfrm>
              <a:prstGeom prst="ellipse">
                <a:avLst/>
              </a:prstGeom>
              <a:gradFill rotWithShape="0">
                <a:gsLst>
                  <a:gs pos="0">
                    <a:schemeClr val="accent2"/>
                  </a:gs>
                  <a:gs pos="100000">
                    <a:schemeClr val="accent2">
                      <a:gamma/>
                      <a:shade val="87843"/>
                      <a:invGamma/>
                    </a:schemeClr>
                  </a:gs>
                </a:gsLst>
                <a:lin ang="2700000" scaled="1"/>
              </a:gradFill>
              <a:ln>
                <a:noFill/>
              </a:ln>
              <a:effectLst/>
            </p:spPr>
            <p:txBody>
              <a:bodyPr/>
              <a:lstStyle/>
              <a:p>
                <a:pPr eaLnBrk="1" hangingPunct="1">
                  <a:defRPr/>
                </a:pPr>
                <a:endParaRPr lang="el-GR" sz="1800"/>
              </a:p>
            </p:txBody>
          </p:sp>
          <p:sp>
            <p:nvSpPr>
              <p:cNvPr id="39" name="Oval 19">
                <a:extLst>
                  <a:ext uri="{FF2B5EF4-FFF2-40B4-BE49-F238E27FC236}">
                    <a16:creationId xmlns:a16="http://schemas.microsoft.com/office/drawing/2014/main" id="{5F91EE55-48CB-FAED-13DB-7B523633C14F}"/>
                  </a:ext>
                </a:extLst>
              </p:cNvPr>
              <p:cNvSpPr>
                <a:spLocks noChangeArrowheads="1"/>
              </p:cNvSpPr>
              <p:nvPr/>
            </p:nvSpPr>
            <p:spPr bwMode="hidden">
              <a:xfrm>
                <a:off x="2341" y="3979"/>
                <a:ext cx="501" cy="299"/>
              </a:xfrm>
              <a:prstGeom prst="ellipse">
                <a:avLst/>
              </a:prstGeom>
              <a:gradFill rotWithShape="0">
                <a:gsLst>
                  <a:gs pos="0">
                    <a:schemeClr val="accent2">
                      <a:gamma/>
                      <a:shade val="90980"/>
                      <a:invGamma/>
                    </a:schemeClr>
                  </a:gs>
                  <a:gs pos="100000">
                    <a:schemeClr val="accent2"/>
                  </a:gs>
                </a:gsLst>
                <a:lin ang="2700000" scaled="1"/>
              </a:gradFill>
              <a:ln>
                <a:noFill/>
              </a:ln>
              <a:effectLst/>
            </p:spPr>
            <p:txBody>
              <a:bodyPr/>
              <a:lstStyle/>
              <a:p>
                <a:pPr eaLnBrk="1" hangingPunct="1">
                  <a:defRPr/>
                </a:pPr>
                <a:endParaRPr lang="el-GR" sz="1800"/>
              </a:p>
            </p:txBody>
          </p:sp>
          <p:sp>
            <p:nvSpPr>
              <p:cNvPr id="40" name="Oval 20">
                <a:extLst>
                  <a:ext uri="{FF2B5EF4-FFF2-40B4-BE49-F238E27FC236}">
                    <a16:creationId xmlns:a16="http://schemas.microsoft.com/office/drawing/2014/main" id="{F0CF346C-D5EE-E849-2812-BA49ED3FDA4F}"/>
                  </a:ext>
                </a:extLst>
              </p:cNvPr>
              <p:cNvSpPr>
                <a:spLocks noChangeArrowheads="1"/>
              </p:cNvSpPr>
              <p:nvPr/>
            </p:nvSpPr>
            <p:spPr bwMode="hidden">
              <a:xfrm>
                <a:off x="2368" y="3997"/>
                <a:ext cx="444" cy="258"/>
              </a:xfrm>
              <a:prstGeom prst="ellipse">
                <a:avLst/>
              </a:prstGeom>
              <a:gradFill rotWithShape="0">
                <a:gsLst>
                  <a:gs pos="0">
                    <a:schemeClr val="accent2">
                      <a:gamma/>
                      <a:shade val="87843"/>
                      <a:invGamma/>
                    </a:schemeClr>
                  </a:gs>
                  <a:gs pos="100000">
                    <a:schemeClr val="accent2"/>
                  </a:gs>
                </a:gsLst>
                <a:lin ang="5400000" scaled="1"/>
              </a:gradFill>
              <a:ln>
                <a:noFill/>
              </a:ln>
              <a:effectLst/>
            </p:spPr>
            <p:txBody>
              <a:bodyPr/>
              <a:lstStyle/>
              <a:p>
                <a:pPr eaLnBrk="1" hangingPunct="1">
                  <a:defRPr/>
                </a:pPr>
                <a:endParaRPr lang="el-GR" sz="1800"/>
              </a:p>
            </p:txBody>
          </p:sp>
          <p:sp>
            <p:nvSpPr>
              <p:cNvPr id="41" name="Oval 21">
                <a:extLst>
                  <a:ext uri="{FF2B5EF4-FFF2-40B4-BE49-F238E27FC236}">
                    <a16:creationId xmlns:a16="http://schemas.microsoft.com/office/drawing/2014/main" id="{76F69C37-71DE-6080-3EB1-F396521A880E}"/>
                  </a:ext>
                </a:extLst>
              </p:cNvPr>
              <p:cNvSpPr>
                <a:spLocks noChangeArrowheads="1"/>
              </p:cNvSpPr>
              <p:nvPr/>
            </p:nvSpPr>
            <p:spPr bwMode="hidden">
              <a:xfrm>
                <a:off x="2385" y="4005"/>
                <a:ext cx="413" cy="240"/>
              </a:xfrm>
              <a:prstGeom prst="ellipse">
                <a:avLst/>
              </a:prstGeom>
              <a:gradFill rotWithShape="0">
                <a:gsLst>
                  <a:gs pos="0">
                    <a:schemeClr val="accent2">
                      <a:gamma/>
                      <a:shade val="94118"/>
                      <a:invGamma/>
                    </a:schemeClr>
                  </a:gs>
                  <a:gs pos="100000">
                    <a:schemeClr val="accent2"/>
                  </a:gs>
                </a:gsLst>
                <a:lin ang="5400000" scaled="1"/>
              </a:gradFill>
              <a:ln>
                <a:noFill/>
              </a:ln>
              <a:effectLst/>
            </p:spPr>
            <p:txBody>
              <a:bodyPr/>
              <a:lstStyle/>
              <a:p>
                <a:pPr eaLnBrk="1" hangingPunct="1">
                  <a:defRPr/>
                </a:pPr>
                <a:endParaRPr lang="el-GR" sz="1800"/>
              </a:p>
            </p:txBody>
          </p:sp>
          <p:sp>
            <p:nvSpPr>
              <p:cNvPr id="42" name="Oval 22">
                <a:extLst>
                  <a:ext uri="{FF2B5EF4-FFF2-40B4-BE49-F238E27FC236}">
                    <a16:creationId xmlns:a16="http://schemas.microsoft.com/office/drawing/2014/main" id="{72FCB069-A44B-1929-E053-588B24F1C2D8}"/>
                  </a:ext>
                </a:extLst>
              </p:cNvPr>
              <p:cNvSpPr>
                <a:spLocks noChangeArrowheads="1"/>
              </p:cNvSpPr>
              <p:nvPr/>
            </p:nvSpPr>
            <p:spPr bwMode="hidden">
              <a:xfrm>
                <a:off x="2437" y="4026"/>
                <a:ext cx="306" cy="192"/>
              </a:xfrm>
              <a:prstGeom prst="ellipse">
                <a:avLst/>
              </a:prstGeom>
              <a:gradFill rotWithShape="0">
                <a:gsLst>
                  <a:gs pos="0">
                    <a:schemeClr val="accent2">
                      <a:gamma/>
                      <a:shade val="87843"/>
                      <a:invGamma/>
                    </a:schemeClr>
                  </a:gs>
                  <a:gs pos="100000">
                    <a:schemeClr val="accent2"/>
                  </a:gs>
                </a:gsLst>
                <a:lin ang="5400000" scaled="1"/>
              </a:gradFill>
              <a:ln>
                <a:noFill/>
              </a:ln>
              <a:effectLst/>
            </p:spPr>
            <p:txBody>
              <a:bodyPr/>
              <a:lstStyle/>
              <a:p>
                <a:pPr eaLnBrk="1" hangingPunct="1">
                  <a:defRPr/>
                </a:pPr>
                <a:endParaRPr lang="el-GR" sz="1800"/>
              </a:p>
            </p:txBody>
          </p:sp>
          <p:sp>
            <p:nvSpPr>
              <p:cNvPr id="43" name="Oval 23">
                <a:extLst>
                  <a:ext uri="{FF2B5EF4-FFF2-40B4-BE49-F238E27FC236}">
                    <a16:creationId xmlns:a16="http://schemas.microsoft.com/office/drawing/2014/main" id="{28E1379A-57E5-B2DC-D894-3DECF7AD0417}"/>
                  </a:ext>
                </a:extLst>
              </p:cNvPr>
              <p:cNvSpPr>
                <a:spLocks noChangeArrowheads="1"/>
              </p:cNvSpPr>
              <p:nvPr/>
            </p:nvSpPr>
            <p:spPr bwMode="hidden">
              <a:xfrm>
                <a:off x="2476" y="4056"/>
                <a:ext cx="227" cy="135"/>
              </a:xfrm>
              <a:prstGeom prst="ellipse">
                <a:avLst/>
              </a:prstGeom>
              <a:gradFill rotWithShape="0">
                <a:gsLst>
                  <a:gs pos="0">
                    <a:schemeClr val="accent2"/>
                  </a:gs>
                  <a:gs pos="100000">
                    <a:schemeClr val="accent2">
                      <a:gamma/>
                      <a:shade val="90980"/>
                      <a:invGamma/>
                    </a:schemeClr>
                  </a:gs>
                </a:gsLst>
                <a:lin ang="2700000" scaled="1"/>
              </a:gradFill>
              <a:ln>
                <a:noFill/>
              </a:ln>
              <a:effectLst/>
            </p:spPr>
            <p:txBody>
              <a:bodyPr/>
              <a:lstStyle/>
              <a:p>
                <a:pPr eaLnBrk="1" hangingPunct="1">
                  <a:defRPr/>
                </a:pPr>
                <a:endParaRPr lang="el-GR" sz="1800"/>
              </a:p>
            </p:txBody>
          </p:sp>
          <p:sp>
            <p:nvSpPr>
              <p:cNvPr id="44" name="Oval 24">
                <a:extLst>
                  <a:ext uri="{FF2B5EF4-FFF2-40B4-BE49-F238E27FC236}">
                    <a16:creationId xmlns:a16="http://schemas.microsoft.com/office/drawing/2014/main" id="{257D67FD-4817-E8E6-DE78-5579AFD0E7DE}"/>
                  </a:ext>
                </a:extLst>
              </p:cNvPr>
              <p:cNvSpPr>
                <a:spLocks noChangeArrowheads="1"/>
              </p:cNvSpPr>
              <p:nvPr/>
            </p:nvSpPr>
            <p:spPr bwMode="hidden">
              <a:xfrm>
                <a:off x="2542" y="4097"/>
                <a:ext cx="90" cy="60"/>
              </a:xfrm>
              <a:prstGeom prst="ellipse">
                <a:avLst/>
              </a:prstGeom>
              <a:gradFill rotWithShape="0">
                <a:gsLst>
                  <a:gs pos="0">
                    <a:schemeClr val="accent2"/>
                  </a:gs>
                  <a:gs pos="100000">
                    <a:schemeClr val="accent2">
                      <a:gamma/>
                      <a:shade val="90980"/>
                      <a:invGamma/>
                    </a:schemeClr>
                  </a:gs>
                </a:gsLst>
                <a:lin ang="0" scaled="1"/>
              </a:gradFill>
              <a:ln>
                <a:noFill/>
              </a:ln>
              <a:effectLst/>
            </p:spPr>
            <p:txBody>
              <a:bodyPr/>
              <a:lstStyle/>
              <a:p>
                <a:pPr eaLnBrk="1" hangingPunct="1">
                  <a:defRPr/>
                </a:pPr>
                <a:endParaRPr lang="el-GR" sz="1800"/>
              </a:p>
            </p:txBody>
          </p:sp>
          <p:sp>
            <p:nvSpPr>
              <p:cNvPr id="45" name="Freeform 25">
                <a:extLst>
                  <a:ext uri="{FF2B5EF4-FFF2-40B4-BE49-F238E27FC236}">
                    <a16:creationId xmlns:a16="http://schemas.microsoft.com/office/drawing/2014/main" id="{F41A3C2F-3DFE-335C-16FB-CD0D82FCEAC0}"/>
                  </a:ext>
                </a:extLst>
              </p:cNvPr>
              <p:cNvSpPr>
                <a:spLocks/>
              </p:cNvSpPr>
              <p:nvPr/>
            </p:nvSpPr>
            <p:spPr bwMode="hidden">
              <a:xfrm>
                <a:off x="2585" y="3822"/>
                <a:ext cx="449" cy="186"/>
              </a:xfrm>
              <a:custGeom>
                <a:avLst/>
                <a:gdLst>
                  <a:gd name="T0" fmla="*/ 6 w 448"/>
                  <a:gd name="T1" fmla="*/ 6 h 186"/>
                  <a:gd name="T2" fmla="*/ 78 w 448"/>
                  <a:gd name="T3" fmla="*/ 12 h 186"/>
                  <a:gd name="T4" fmla="*/ 150 w 448"/>
                  <a:gd name="T5" fmla="*/ 18 h 186"/>
                  <a:gd name="T6" fmla="*/ 215 w 448"/>
                  <a:gd name="T7" fmla="*/ 36 h 186"/>
                  <a:gd name="T8" fmla="*/ 275 w 448"/>
                  <a:gd name="T9" fmla="*/ 60 h 186"/>
                  <a:gd name="T10" fmla="*/ 329 w 448"/>
                  <a:gd name="T11" fmla="*/ 84 h 186"/>
                  <a:gd name="T12" fmla="*/ 377 w 448"/>
                  <a:gd name="T13" fmla="*/ 114 h 186"/>
                  <a:gd name="T14" fmla="*/ 419 w 448"/>
                  <a:gd name="T15" fmla="*/ 150 h 186"/>
                  <a:gd name="T16" fmla="*/ 448 w 448"/>
                  <a:gd name="T17" fmla="*/ 186 h 186"/>
                  <a:gd name="T18" fmla="*/ 448 w 448"/>
                  <a:gd name="T19" fmla="*/ 162 h 186"/>
                  <a:gd name="T20" fmla="*/ 413 w 448"/>
                  <a:gd name="T21" fmla="*/ 126 h 186"/>
                  <a:gd name="T22" fmla="*/ 371 w 448"/>
                  <a:gd name="T23" fmla="*/ 96 h 186"/>
                  <a:gd name="T24" fmla="*/ 323 w 448"/>
                  <a:gd name="T25" fmla="*/ 66 h 186"/>
                  <a:gd name="T26" fmla="*/ 269 w 448"/>
                  <a:gd name="T27" fmla="*/ 48 h 186"/>
                  <a:gd name="T28" fmla="*/ 144 w 448"/>
                  <a:gd name="T29" fmla="*/ 12 h 186"/>
                  <a:gd name="T30" fmla="*/ 78 w 448"/>
                  <a:gd name="T31" fmla="*/ 6 h 186"/>
                  <a:gd name="T32" fmla="*/ 6 w 448"/>
                  <a:gd name="T33" fmla="*/ 0 h 186"/>
                  <a:gd name="T34" fmla="*/ 0 w 448"/>
                  <a:gd name="T35" fmla="*/ 0 h 186"/>
                  <a:gd name="T36" fmla="*/ 0 w 448"/>
                  <a:gd name="T37" fmla="*/ 0 h 186"/>
                  <a:gd name="T38" fmla="*/ 0 w 448"/>
                  <a:gd name="T39" fmla="*/ 6 h 186"/>
                  <a:gd name="T40" fmla="*/ 0 w 448"/>
                  <a:gd name="T41" fmla="*/ 6 h 186"/>
                  <a:gd name="T42" fmla="*/ 6 w 448"/>
                  <a:gd name="T43" fmla="*/ 6 h 186"/>
                  <a:gd name="T44" fmla="*/ 6 w 448"/>
                  <a:gd name="T45" fmla="*/ 6 h 1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448" h="186">
                    <a:moveTo>
                      <a:pt x="6" y="6"/>
                    </a:moveTo>
                    <a:lnTo>
                      <a:pt x="78" y="12"/>
                    </a:lnTo>
                    <a:lnTo>
                      <a:pt x="150" y="18"/>
                    </a:lnTo>
                    <a:lnTo>
                      <a:pt x="215" y="36"/>
                    </a:lnTo>
                    <a:lnTo>
                      <a:pt x="275" y="60"/>
                    </a:lnTo>
                    <a:lnTo>
                      <a:pt x="329" y="84"/>
                    </a:lnTo>
                    <a:lnTo>
                      <a:pt x="377" y="114"/>
                    </a:lnTo>
                    <a:lnTo>
                      <a:pt x="419" y="150"/>
                    </a:lnTo>
                    <a:lnTo>
                      <a:pt x="448" y="186"/>
                    </a:lnTo>
                    <a:lnTo>
                      <a:pt x="448" y="162"/>
                    </a:lnTo>
                    <a:lnTo>
                      <a:pt x="413" y="126"/>
                    </a:lnTo>
                    <a:lnTo>
                      <a:pt x="371" y="96"/>
                    </a:lnTo>
                    <a:lnTo>
                      <a:pt x="323" y="66"/>
                    </a:lnTo>
                    <a:lnTo>
                      <a:pt x="269" y="48"/>
                    </a:lnTo>
                    <a:lnTo>
                      <a:pt x="144" y="12"/>
                    </a:lnTo>
                    <a:lnTo>
                      <a:pt x="78" y="6"/>
                    </a:lnTo>
                    <a:lnTo>
                      <a:pt x="6" y="0"/>
                    </a:lnTo>
                    <a:lnTo>
                      <a:pt x="0" y="0"/>
                    </a:lnTo>
                    <a:lnTo>
                      <a:pt x="0" y="0"/>
                    </a:lnTo>
                    <a:lnTo>
                      <a:pt x="0" y="6"/>
                    </a:lnTo>
                    <a:lnTo>
                      <a:pt x="0" y="6"/>
                    </a:lnTo>
                    <a:lnTo>
                      <a:pt x="6" y="6"/>
                    </a:lnTo>
                    <a:lnTo>
                      <a:pt x="6" y="6"/>
                    </a:lnTo>
                    <a:close/>
                  </a:path>
                </a:pathLst>
              </a:custGeom>
              <a:gradFill rotWithShape="0">
                <a:gsLst>
                  <a:gs pos="0">
                    <a:schemeClr val="accent2">
                      <a:gamma/>
                      <a:shade val="90980"/>
                      <a:invGamma/>
                    </a:schemeClr>
                  </a:gs>
                  <a:gs pos="100000">
                    <a:schemeClr val="accent2"/>
                  </a:gs>
                </a:gsLst>
                <a:lin ang="5400000" scaled="1"/>
              </a:gradFill>
              <a:ln>
                <a:noFill/>
              </a:ln>
            </p:spPr>
            <p:txBody>
              <a:bodyPr/>
              <a:lstStyle/>
              <a:p>
                <a:pPr eaLnBrk="1" hangingPunct="1">
                  <a:defRPr/>
                </a:pPr>
                <a:endParaRPr lang="el-GR" sz="1800"/>
              </a:p>
            </p:txBody>
          </p:sp>
          <p:sp>
            <p:nvSpPr>
              <p:cNvPr id="46" name="Freeform 26">
                <a:extLst>
                  <a:ext uri="{FF2B5EF4-FFF2-40B4-BE49-F238E27FC236}">
                    <a16:creationId xmlns:a16="http://schemas.microsoft.com/office/drawing/2014/main" id="{70474FA1-A96D-A139-AFCC-4BEC4F5C93E2}"/>
                  </a:ext>
                </a:extLst>
              </p:cNvPr>
              <p:cNvSpPr>
                <a:spLocks/>
              </p:cNvSpPr>
              <p:nvPr/>
            </p:nvSpPr>
            <p:spPr bwMode="hidden">
              <a:xfrm>
                <a:off x="2142" y="3852"/>
                <a:ext cx="892" cy="462"/>
              </a:xfrm>
              <a:custGeom>
                <a:avLst/>
                <a:gdLst>
                  <a:gd name="T0" fmla="*/ 23 w 890"/>
                  <a:gd name="T1" fmla="*/ 276 h 462"/>
                  <a:gd name="T2" fmla="*/ 29 w 890"/>
                  <a:gd name="T3" fmla="*/ 222 h 462"/>
                  <a:gd name="T4" fmla="*/ 59 w 890"/>
                  <a:gd name="T5" fmla="*/ 174 h 462"/>
                  <a:gd name="T6" fmla="*/ 95 w 890"/>
                  <a:gd name="T7" fmla="*/ 132 h 462"/>
                  <a:gd name="T8" fmla="*/ 149 w 890"/>
                  <a:gd name="T9" fmla="*/ 96 h 462"/>
                  <a:gd name="T10" fmla="*/ 209 w 890"/>
                  <a:gd name="T11" fmla="*/ 60 h 462"/>
                  <a:gd name="T12" fmla="*/ 281 w 890"/>
                  <a:gd name="T13" fmla="*/ 36 h 462"/>
                  <a:gd name="T14" fmla="*/ 364 w 890"/>
                  <a:gd name="T15" fmla="*/ 24 h 462"/>
                  <a:gd name="T16" fmla="*/ 448 w 890"/>
                  <a:gd name="T17" fmla="*/ 18 h 462"/>
                  <a:gd name="T18" fmla="*/ 532 w 890"/>
                  <a:gd name="T19" fmla="*/ 24 h 462"/>
                  <a:gd name="T20" fmla="*/ 609 w 890"/>
                  <a:gd name="T21" fmla="*/ 36 h 462"/>
                  <a:gd name="T22" fmla="*/ 681 w 890"/>
                  <a:gd name="T23" fmla="*/ 60 h 462"/>
                  <a:gd name="T24" fmla="*/ 741 w 890"/>
                  <a:gd name="T25" fmla="*/ 96 h 462"/>
                  <a:gd name="T26" fmla="*/ 795 w 890"/>
                  <a:gd name="T27" fmla="*/ 132 h 462"/>
                  <a:gd name="T28" fmla="*/ 831 w 890"/>
                  <a:gd name="T29" fmla="*/ 174 h 462"/>
                  <a:gd name="T30" fmla="*/ 861 w 890"/>
                  <a:gd name="T31" fmla="*/ 222 h 462"/>
                  <a:gd name="T32" fmla="*/ 867 w 890"/>
                  <a:gd name="T33" fmla="*/ 276 h 462"/>
                  <a:gd name="T34" fmla="*/ 855 w 890"/>
                  <a:gd name="T35" fmla="*/ 330 h 462"/>
                  <a:gd name="T36" fmla="*/ 831 w 890"/>
                  <a:gd name="T37" fmla="*/ 378 h 462"/>
                  <a:gd name="T38" fmla="*/ 783 w 890"/>
                  <a:gd name="T39" fmla="*/ 426 h 462"/>
                  <a:gd name="T40" fmla="*/ 723 w 890"/>
                  <a:gd name="T41" fmla="*/ 462 h 462"/>
                  <a:gd name="T42" fmla="*/ 765 w 890"/>
                  <a:gd name="T43" fmla="*/ 462 h 462"/>
                  <a:gd name="T44" fmla="*/ 819 w 890"/>
                  <a:gd name="T45" fmla="*/ 426 h 462"/>
                  <a:gd name="T46" fmla="*/ 855 w 890"/>
                  <a:gd name="T47" fmla="*/ 378 h 462"/>
                  <a:gd name="T48" fmla="*/ 884 w 890"/>
                  <a:gd name="T49" fmla="*/ 330 h 462"/>
                  <a:gd name="T50" fmla="*/ 890 w 890"/>
                  <a:gd name="T51" fmla="*/ 276 h 462"/>
                  <a:gd name="T52" fmla="*/ 884 w 890"/>
                  <a:gd name="T53" fmla="*/ 222 h 462"/>
                  <a:gd name="T54" fmla="*/ 855 w 890"/>
                  <a:gd name="T55" fmla="*/ 168 h 462"/>
                  <a:gd name="T56" fmla="*/ 813 w 890"/>
                  <a:gd name="T57" fmla="*/ 120 h 462"/>
                  <a:gd name="T58" fmla="*/ 759 w 890"/>
                  <a:gd name="T59" fmla="*/ 84 h 462"/>
                  <a:gd name="T60" fmla="*/ 693 w 890"/>
                  <a:gd name="T61" fmla="*/ 48 h 462"/>
                  <a:gd name="T62" fmla="*/ 621 w 890"/>
                  <a:gd name="T63" fmla="*/ 24 h 462"/>
                  <a:gd name="T64" fmla="*/ 538 w 890"/>
                  <a:gd name="T65" fmla="*/ 6 h 462"/>
                  <a:gd name="T66" fmla="*/ 448 w 890"/>
                  <a:gd name="T67" fmla="*/ 0 h 462"/>
                  <a:gd name="T68" fmla="*/ 358 w 890"/>
                  <a:gd name="T69" fmla="*/ 6 h 462"/>
                  <a:gd name="T70" fmla="*/ 275 w 890"/>
                  <a:gd name="T71" fmla="*/ 24 h 462"/>
                  <a:gd name="T72" fmla="*/ 197 w 890"/>
                  <a:gd name="T73" fmla="*/ 48 h 462"/>
                  <a:gd name="T74" fmla="*/ 131 w 890"/>
                  <a:gd name="T75" fmla="*/ 84 h 462"/>
                  <a:gd name="T76" fmla="*/ 77 w 890"/>
                  <a:gd name="T77" fmla="*/ 120 h 462"/>
                  <a:gd name="T78" fmla="*/ 35 w 890"/>
                  <a:gd name="T79" fmla="*/ 168 h 462"/>
                  <a:gd name="T80" fmla="*/ 12 w 890"/>
                  <a:gd name="T81" fmla="*/ 222 h 462"/>
                  <a:gd name="T82" fmla="*/ 0 w 890"/>
                  <a:gd name="T83" fmla="*/ 276 h 462"/>
                  <a:gd name="T84" fmla="*/ 6 w 890"/>
                  <a:gd name="T85" fmla="*/ 330 h 462"/>
                  <a:gd name="T86" fmla="*/ 35 w 890"/>
                  <a:gd name="T87" fmla="*/ 378 h 462"/>
                  <a:gd name="T88" fmla="*/ 71 w 890"/>
                  <a:gd name="T89" fmla="*/ 426 h 462"/>
                  <a:gd name="T90" fmla="*/ 125 w 890"/>
                  <a:gd name="T91" fmla="*/ 462 h 462"/>
                  <a:gd name="T92" fmla="*/ 167 w 890"/>
                  <a:gd name="T93" fmla="*/ 462 h 462"/>
                  <a:gd name="T94" fmla="*/ 107 w 890"/>
                  <a:gd name="T95" fmla="*/ 426 h 462"/>
                  <a:gd name="T96" fmla="*/ 59 w 890"/>
                  <a:gd name="T97" fmla="*/ 378 h 462"/>
                  <a:gd name="T98" fmla="*/ 35 w 890"/>
                  <a:gd name="T99" fmla="*/ 330 h 462"/>
                  <a:gd name="T100" fmla="*/ 23 w 890"/>
                  <a:gd name="T101" fmla="*/ 276 h 462"/>
                  <a:gd name="T102" fmla="*/ 23 w 890"/>
                  <a:gd name="T103" fmla="*/ 276 h 4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Lst>
                <a:rect l="0" t="0" r="r" b="b"/>
                <a:pathLst>
                  <a:path w="890" h="462">
                    <a:moveTo>
                      <a:pt x="23" y="276"/>
                    </a:moveTo>
                    <a:lnTo>
                      <a:pt x="29" y="222"/>
                    </a:lnTo>
                    <a:lnTo>
                      <a:pt x="59" y="174"/>
                    </a:lnTo>
                    <a:lnTo>
                      <a:pt x="95" y="132"/>
                    </a:lnTo>
                    <a:lnTo>
                      <a:pt x="149" y="96"/>
                    </a:lnTo>
                    <a:lnTo>
                      <a:pt x="209" y="60"/>
                    </a:lnTo>
                    <a:lnTo>
                      <a:pt x="281" y="36"/>
                    </a:lnTo>
                    <a:lnTo>
                      <a:pt x="364" y="24"/>
                    </a:lnTo>
                    <a:lnTo>
                      <a:pt x="448" y="18"/>
                    </a:lnTo>
                    <a:lnTo>
                      <a:pt x="532" y="24"/>
                    </a:lnTo>
                    <a:lnTo>
                      <a:pt x="609" y="36"/>
                    </a:lnTo>
                    <a:lnTo>
                      <a:pt x="681" y="60"/>
                    </a:lnTo>
                    <a:lnTo>
                      <a:pt x="741" y="96"/>
                    </a:lnTo>
                    <a:lnTo>
                      <a:pt x="795" y="132"/>
                    </a:lnTo>
                    <a:lnTo>
                      <a:pt x="831" y="174"/>
                    </a:lnTo>
                    <a:lnTo>
                      <a:pt x="861" y="222"/>
                    </a:lnTo>
                    <a:lnTo>
                      <a:pt x="867" y="276"/>
                    </a:lnTo>
                    <a:lnTo>
                      <a:pt x="855" y="330"/>
                    </a:lnTo>
                    <a:lnTo>
                      <a:pt x="831" y="378"/>
                    </a:lnTo>
                    <a:lnTo>
                      <a:pt x="783" y="426"/>
                    </a:lnTo>
                    <a:lnTo>
                      <a:pt x="723" y="462"/>
                    </a:lnTo>
                    <a:lnTo>
                      <a:pt x="765" y="462"/>
                    </a:lnTo>
                    <a:lnTo>
                      <a:pt x="819" y="426"/>
                    </a:lnTo>
                    <a:lnTo>
                      <a:pt x="855" y="378"/>
                    </a:lnTo>
                    <a:lnTo>
                      <a:pt x="884" y="330"/>
                    </a:lnTo>
                    <a:lnTo>
                      <a:pt x="890" y="276"/>
                    </a:lnTo>
                    <a:lnTo>
                      <a:pt x="884" y="222"/>
                    </a:lnTo>
                    <a:lnTo>
                      <a:pt x="855" y="168"/>
                    </a:lnTo>
                    <a:lnTo>
                      <a:pt x="813" y="120"/>
                    </a:lnTo>
                    <a:lnTo>
                      <a:pt x="759" y="84"/>
                    </a:lnTo>
                    <a:lnTo>
                      <a:pt x="693" y="48"/>
                    </a:lnTo>
                    <a:lnTo>
                      <a:pt x="621" y="24"/>
                    </a:lnTo>
                    <a:lnTo>
                      <a:pt x="538" y="6"/>
                    </a:lnTo>
                    <a:lnTo>
                      <a:pt x="448" y="0"/>
                    </a:lnTo>
                    <a:lnTo>
                      <a:pt x="358" y="6"/>
                    </a:lnTo>
                    <a:lnTo>
                      <a:pt x="275" y="24"/>
                    </a:lnTo>
                    <a:lnTo>
                      <a:pt x="197" y="48"/>
                    </a:lnTo>
                    <a:lnTo>
                      <a:pt x="131" y="84"/>
                    </a:lnTo>
                    <a:lnTo>
                      <a:pt x="77" y="120"/>
                    </a:lnTo>
                    <a:lnTo>
                      <a:pt x="35" y="168"/>
                    </a:lnTo>
                    <a:lnTo>
                      <a:pt x="12" y="222"/>
                    </a:lnTo>
                    <a:lnTo>
                      <a:pt x="0" y="276"/>
                    </a:lnTo>
                    <a:lnTo>
                      <a:pt x="6" y="330"/>
                    </a:lnTo>
                    <a:lnTo>
                      <a:pt x="35" y="378"/>
                    </a:lnTo>
                    <a:lnTo>
                      <a:pt x="71" y="426"/>
                    </a:lnTo>
                    <a:lnTo>
                      <a:pt x="125" y="462"/>
                    </a:lnTo>
                    <a:lnTo>
                      <a:pt x="167" y="462"/>
                    </a:lnTo>
                    <a:lnTo>
                      <a:pt x="107" y="426"/>
                    </a:lnTo>
                    <a:lnTo>
                      <a:pt x="59" y="378"/>
                    </a:lnTo>
                    <a:lnTo>
                      <a:pt x="35" y="330"/>
                    </a:lnTo>
                    <a:lnTo>
                      <a:pt x="23" y="276"/>
                    </a:lnTo>
                    <a:lnTo>
                      <a:pt x="23" y="276"/>
                    </a:lnTo>
                    <a:close/>
                  </a:path>
                </a:pathLst>
              </a:custGeom>
              <a:gradFill rotWithShape="0">
                <a:gsLst>
                  <a:gs pos="0">
                    <a:schemeClr val="accent2"/>
                  </a:gs>
                  <a:gs pos="100000">
                    <a:schemeClr val="accent2">
                      <a:gamma/>
                      <a:shade val="84706"/>
                      <a:invGamma/>
                    </a:schemeClr>
                  </a:gs>
                </a:gsLst>
                <a:lin ang="2700000" scaled="1"/>
              </a:gradFill>
              <a:ln>
                <a:noFill/>
              </a:ln>
            </p:spPr>
            <p:txBody>
              <a:bodyPr/>
              <a:lstStyle/>
              <a:p>
                <a:pPr eaLnBrk="1" hangingPunct="1">
                  <a:defRPr/>
                </a:pPr>
                <a:endParaRPr lang="el-GR" sz="1800"/>
              </a:p>
            </p:txBody>
          </p:sp>
          <p:sp>
            <p:nvSpPr>
              <p:cNvPr id="47" name="Freeform 27">
                <a:extLst>
                  <a:ext uri="{FF2B5EF4-FFF2-40B4-BE49-F238E27FC236}">
                    <a16:creationId xmlns:a16="http://schemas.microsoft.com/office/drawing/2014/main" id="{CD7F0C05-0F3C-64DC-C3D0-874FB24C55BA}"/>
                  </a:ext>
                </a:extLst>
              </p:cNvPr>
              <p:cNvSpPr>
                <a:spLocks/>
              </p:cNvSpPr>
              <p:nvPr/>
            </p:nvSpPr>
            <p:spPr bwMode="hidden">
              <a:xfrm>
                <a:off x="2082" y="3828"/>
                <a:ext cx="407" cy="486"/>
              </a:xfrm>
              <a:custGeom>
                <a:avLst/>
                <a:gdLst>
                  <a:gd name="T0" fmla="*/ 18 w 406"/>
                  <a:gd name="T1" fmla="*/ 300 h 486"/>
                  <a:gd name="T2" fmla="*/ 24 w 406"/>
                  <a:gd name="T3" fmla="*/ 246 h 486"/>
                  <a:gd name="T4" fmla="*/ 48 w 406"/>
                  <a:gd name="T5" fmla="*/ 198 h 486"/>
                  <a:gd name="T6" fmla="*/ 83 w 406"/>
                  <a:gd name="T7" fmla="*/ 150 h 486"/>
                  <a:gd name="T8" fmla="*/ 131 w 406"/>
                  <a:gd name="T9" fmla="*/ 108 h 486"/>
                  <a:gd name="T10" fmla="*/ 185 w 406"/>
                  <a:gd name="T11" fmla="*/ 72 h 486"/>
                  <a:gd name="T12" fmla="*/ 251 w 406"/>
                  <a:gd name="T13" fmla="*/ 42 h 486"/>
                  <a:gd name="T14" fmla="*/ 329 w 406"/>
                  <a:gd name="T15" fmla="*/ 24 h 486"/>
                  <a:gd name="T16" fmla="*/ 406 w 406"/>
                  <a:gd name="T17" fmla="*/ 6 h 486"/>
                  <a:gd name="T18" fmla="*/ 406 w 406"/>
                  <a:gd name="T19" fmla="*/ 0 h 486"/>
                  <a:gd name="T20" fmla="*/ 323 w 406"/>
                  <a:gd name="T21" fmla="*/ 12 h 486"/>
                  <a:gd name="T22" fmla="*/ 245 w 406"/>
                  <a:gd name="T23" fmla="*/ 36 h 486"/>
                  <a:gd name="T24" fmla="*/ 179 w 406"/>
                  <a:gd name="T25" fmla="*/ 66 h 486"/>
                  <a:gd name="T26" fmla="*/ 119 w 406"/>
                  <a:gd name="T27" fmla="*/ 102 h 486"/>
                  <a:gd name="T28" fmla="*/ 72 w 406"/>
                  <a:gd name="T29" fmla="*/ 144 h 486"/>
                  <a:gd name="T30" fmla="*/ 30 w 406"/>
                  <a:gd name="T31" fmla="*/ 192 h 486"/>
                  <a:gd name="T32" fmla="*/ 6 w 406"/>
                  <a:gd name="T33" fmla="*/ 246 h 486"/>
                  <a:gd name="T34" fmla="*/ 0 w 406"/>
                  <a:gd name="T35" fmla="*/ 300 h 486"/>
                  <a:gd name="T36" fmla="*/ 6 w 406"/>
                  <a:gd name="T37" fmla="*/ 348 h 486"/>
                  <a:gd name="T38" fmla="*/ 30 w 406"/>
                  <a:gd name="T39" fmla="*/ 396 h 486"/>
                  <a:gd name="T40" fmla="*/ 66 w 406"/>
                  <a:gd name="T41" fmla="*/ 444 h 486"/>
                  <a:gd name="T42" fmla="*/ 107 w 406"/>
                  <a:gd name="T43" fmla="*/ 486 h 486"/>
                  <a:gd name="T44" fmla="*/ 131 w 406"/>
                  <a:gd name="T45" fmla="*/ 486 h 486"/>
                  <a:gd name="T46" fmla="*/ 83 w 406"/>
                  <a:gd name="T47" fmla="*/ 450 h 486"/>
                  <a:gd name="T48" fmla="*/ 48 w 406"/>
                  <a:gd name="T49" fmla="*/ 402 h 486"/>
                  <a:gd name="T50" fmla="*/ 24 w 406"/>
                  <a:gd name="T51" fmla="*/ 354 h 486"/>
                  <a:gd name="T52" fmla="*/ 18 w 406"/>
                  <a:gd name="T53" fmla="*/ 300 h 486"/>
                  <a:gd name="T54" fmla="*/ 18 w 406"/>
                  <a:gd name="T55" fmla="*/ 300 h 4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406" h="486">
                    <a:moveTo>
                      <a:pt x="18" y="300"/>
                    </a:moveTo>
                    <a:lnTo>
                      <a:pt x="24" y="246"/>
                    </a:lnTo>
                    <a:lnTo>
                      <a:pt x="48" y="198"/>
                    </a:lnTo>
                    <a:lnTo>
                      <a:pt x="83" y="150"/>
                    </a:lnTo>
                    <a:lnTo>
                      <a:pt x="131" y="108"/>
                    </a:lnTo>
                    <a:lnTo>
                      <a:pt x="185" y="72"/>
                    </a:lnTo>
                    <a:lnTo>
                      <a:pt x="251" y="42"/>
                    </a:lnTo>
                    <a:lnTo>
                      <a:pt x="329" y="24"/>
                    </a:lnTo>
                    <a:lnTo>
                      <a:pt x="406" y="6"/>
                    </a:lnTo>
                    <a:lnTo>
                      <a:pt x="406" y="0"/>
                    </a:lnTo>
                    <a:lnTo>
                      <a:pt x="323" y="12"/>
                    </a:lnTo>
                    <a:lnTo>
                      <a:pt x="245" y="36"/>
                    </a:lnTo>
                    <a:lnTo>
                      <a:pt x="179" y="66"/>
                    </a:lnTo>
                    <a:lnTo>
                      <a:pt x="119" y="102"/>
                    </a:lnTo>
                    <a:lnTo>
                      <a:pt x="72" y="144"/>
                    </a:lnTo>
                    <a:lnTo>
                      <a:pt x="30" y="192"/>
                    </a:lnTo>
                    <a:lnTo>
                      <a:pt x="6" y="246"/>
                    </a:lnTo>
                    <a:lnTo>
                      <a:pt x="0" y="300"/>
                    </a:lnTo>
                    <a:lnTo>
                      <a:pt x="6" y="348"/>
                    </a:lnTo>
                    <a:lnTo>
                      <a:pt x="30" y="396"/>
                    </a:lnTo>
                    <a:lnTo>
                      <a:pt x="66" y="444"/>
                    </a:lnTo>
                    <a:lnTo>
                      <a:pt x="107" y="486"/>
                    </a:lnTo>
                    <a:lnTo>
                      <a:pt x="131" y="486"/>
                    </a:lnTo>
                    <a:lnTo>
                      <a:pt x="83" y="450"/>
                    </a:lnTo>
                    <a:lnTo>
                      <a:pt x="48" y="402"/>
                    </a:lnTo>
                    <a:lnTo>
                      <a:pt x="24" y="354"/>
                    </a:lnTo>
                    <a:lnTo>
                      <a:pt x="18" y="300"/>
                    </a:lnTo>
                    <a:lnTo>
                      <a:pt x="18" y="300"/>
                    </a:lnTo>
                    <a:close/>
                  </a:path>
                </a:pathLst>
              </a:custGeom>
              <a:gradFill rotWithShape="0">
                <a:gsLst>
                  <a:gs pos="0">
                    <a:schemeClr val="accent2"/>
                  </a:gs>
                  <a:gs pos="100000">
                    <a:schemeClr val="accent2">
                      <a:gamma/>
                      <a:shade val="90980"/>
                      <a:invGamma/>
                    </a:schemeClr>
                  </a:gs>
                </a:gsLst>
                <a:lin ang="0" scaled="1"/>
              </a:gradFill>
              <a:ln>
                <a:noFill/>
              </a:ln>
            </p:spPr>
            <p:txBody>
              <a:bodyPr/>
              <a:lstStyle/>
              <a:p>
                <a:pPr eaLnBrk="1" hangingPunct="1">
                  <a:defRPr/>
                </a:pPr>
                <a:endParaRPr lang="el-GR" sz="1800"/>
              </a:p>
            </p:txBody>
          </p:sp>
          <p:sp>
            <p:nvSpPr>
              <p:cNvPr id="48" name="Freeform 28">
                <a:extLst>
                  <a:ext uri="{FF2B5EF4-FFF2-40B4-BE49-F238E27FC236}">
                    <a16:creationId xmlns:a16="http://schemas.microsoft.com/office/drawing/2014/main" id="{D5D66A09-7DF8-F02A-D722-87BDA591AAD1}"/>
                  </a:ext>
                </a:extLst>
              </p:cNvPr>
              <p:cNvSpPr>
                <a:spLocks/>
              </p:cNvSpPr>
              <p:nvPr/>
            </p:nvSpPr>
            <p:spPr bwMode="hidden">
              <a:xfrm>
                <a:off x="2987" y="4044"/>
                <a:ext cx="108" cy="252"/>
              </a:xfrm>
              <a:custGeom>
                <a:avLst/>
                <a:gdLst>
                  <a:gd name="T0" fmla="*/ 89 w 107"/>
                  <a:gd name="T1" fmla="*/ 84 h 252"/>
                  <a:gd name="T2" fmla="*/ 83 w 107"/>
                  <a:gd name="T3" fmla="*/ 132 h 252"/>
                  <a:gd name="T4" fmla="*/ 65 w 107"/>
                  <a:gd name="T5" fmla="*/ 174 h 252"/>
                  <a:gd name="T6" fmla="*/ 36 w 107"/>
                  <a:gd name="T7" fmla="*/ 216 h 252"/>
                  <a:gd name="T8" fmla="*/ 0 w 107"/>
                  <a:gd name="T9" fmla="*/ 252 h 252"/>
                  <a:gd name="T10" fmla="*/ 18 w 107"/>
                  <a:gd name="T11" fmla="*/ 252 h 252"/>
                  <a:gd name="T12" fmla="*/ 53 w 107"/>
                  <a:gd name="T13" fmla="*/ 216 h 252"/>
                  <a:gd name="T14" fmla="*/ 83 w 107"/>
                  <a:gd name="T15" fmla="*/ 174 h 252"/>
                  <a:gd name="T16" fmla="*/ 101 w 107"/>
                  <a:gd name="T17" fmla="*/ 132 h 252"/>
                  <a:gd name="T18" fmla="*/ 107 w 107"/>
                  <a:gd name="T19" fmla="*/ 84 h 252"/>
                  <a:gd name="T20" fmla="*/ 101 w 107"/>
                  <a:gd name="T21" fmla="*/ 42 h 252"/>
                  <a:gd name="T22" fmla="*/ 89 w 107"/>
                  <a:gd name="T23" fmla="*/ 0 h 252"/>
                  <a:gd name="T24" fmla="*/ 65 w 107"/>
                  <a:gd name="T25" fmla="*/ 0 h 252"/>
                  <a:gd name="T26" fmla="*/ 83 w 107"/>
                  <a:gd name="T27" fmla="*/ 42 h 252"/>
                  <a:gd name="T28" fmla="*/ 89 w 107"/>
                  <a:gd name="T29" fmla="*/ 84 h 252"/>
                  <a:gd name="T30" fmla="*/ 89 w 107"/>
                  <a:gd name="T31" fmla="*/ 84 h 2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07" h="252">
                    <a:moveTo>
                      <a:pt x="89" y="84"/>
                    </a:moveTo>
                    <a:lnTo>
                      <a:pt x="83" y="132"/>
                    </a:lnTo>
                    <a:lnTo>
                      <a:pt x="65" y="174"/>
                    </a:lnTo>
                    <a:lnTo>
                      <a:pt x="36" y="216"/>
                    </a:lnTo>
                    <a:lnTo>
                      <a:pt x="0" y="252"/>
                    </a:lnTo>
                    <a:lnTo>
                      <a:pt x="18" y="252"/>
                    </a:lnTo>
                    <a:lnTo>
                      <a:pt x="53" y="216"/>
                    </a:lnTo>
                    <a:lnTo>
                      <a:pt x="83" y="174"/>
                    </a:lnTo>
                    <a:lnTo>
                      <a:pt x="101" y="132"/>
                    </a:lnTo>
                    <a:lnTo>
                      <a:pt x="107" y="84"/>
                    </a:lnTo>
                    <a:lnTo>
                      <a:pt x="101" y="42"/>
                    </a:lnTo>
                    <a:lnTo>
                      <a:pt x="89" y="0"/>
                    </a:lnTo>
                    <a:lnTo>
                      <a:pt x="65" y="0"/>
                    </a:lnTo>
                    <a:lnTo>
                      <a:pt x="83" y="42"/>
                    </a:lnTo>
                    <a:lnTo>
                      <a:pt x="89" y="84"/>
                    </a:lnTo>
                    <a:lnTo>
                      <a:pt x="89" y="84"/>
                    </a:lnTo>
                    <a:close/>
                  </a:path>
                </a:pathLst>
              </a:custGeom>
              <a:gradFill rotWithShape="0">
                <a:gsLst>
                  <a:gs pos="0">
                    <a:schemeClr val="accent2"/>
                  </a:gs>
                  <a:gs pos="100000">
                    <a:schemeClr val="accent2">
                      <a:gamma/>
                      <a:shade val="81961"/>
                      <a:invGamma/>
                    </a:schemeClr>
                  </a:gs>
                </a:gsLst>
                <a:lin ang="5400000" scaled="1"/>
              </a:gradFill>
              <a:ln>
                <a:noFill/>
              </a:ln>
            </p:spPr>
            <p:txBody>
              <a:bodyPr/>
              <a:lstStyle/>
              <a:p>
                <a:pPr eaLnBrk="1" hangingPunct="1">
                  <a:defRPr/>
                </a:pPr>
                <a:endParaRPr lang="el-GR" sz="1800"/>
              </a:p>
            </p:txBody>
          </p:sp>
          <p:sp>
            <p:nvSpPr>
              <p:cNvPr id="49" name="Freeform 29">
                <a:extLst>
                  <a:ext uri="{FF2B5EF4-FFF2-40B4-BE49-F238E27FC236}">
                    <a16:creationId xmlns:a16="http://schemas.microsoft.com/office/drawing/2014/main" id="{F431CA18-BB3D-08C1-F8B1-1368056E4B6C}"/>
                  </a:ext>
                </a:extLst>
              </p:cNvPr>
              <p:cNvSpPr>
                <a:spLocks/>
              </p:cNvSpPr>
              <p:nvPr/>
            </p:nvSpPr>
            <p:spPr bwMode="hidden">
              <a:xfrm>
                <a:off x="2068" y="3685"/>
                <a:ext cx="835" cy="150"/>
              </a:xfrm>
              <a:custGeom>
                <a:avLst/>
                <a:gdLst>
                  <a:gd name="T0" fmla="*/ 518 w 835"/>
                  <a:gd name="T1" fmla="*/ 18 h 150"/>
                  <a:gd name="T2" fmla="*/ 597 w 835"/>
                  <a:gd name="T3" fmla="*/ 24 h 150"/>
                  <a:gd name="T4" fmla="*/ 682 w 835"/>
                  <a:gd name="T5" fmla="*/ 30 h 150"/>
                  <a:gd name="T6" fmla="*/ 755 w 835"/>
                  <a:gd name="T7" fmla="*/ 42 h 150"/>
                  <a:gd name="T8" fmla="*/ 828 w 835"/>
                  <a:gd name="T9" fmla="*/ 60 h 150"/>
                  <a:gd name="T10" fmla="*/ 835 w 835"/>
                  <a:gd name="T11" fmla="*/ 42 h 150"/>
                  <a:gd name="T12" fmla="*/ 761 w 835"/>
                  <a:gd name="T13" fmla="*/ 24 h 150"/>
                  <a:gd name="T14" fmla="*/ 688 w 835"/>
                  <a:gd name="T15" fmla="*/ 12 h 150"/>
                  <a:gd name="T16" fmla="*/ 603 w 835"/>
                  <a:gd name="T17" fmla="*/ 6 h 150"/>
                  <a:gd name="T18" fmla="*/ 518 w 835"/>
                  <a:gd name="T19" fmla="*/ 0 h 150"/>
                  <a:gd name="T20" fmla="*/ 372 w 835"/>
                  <a:gd name="T21" fmla="*/ 12 h 150"/>
                  <a:gd name="T22" fmla="*/ 232 w 835"/>
                  <a:gd name="T23" fmla="*/ 36 h 150"/>
                  <a:gd name="T24" fmla="*/ 110 w 835"/>
                  <a:gd name="T25" fmla="*/ 78 h 150"/>
                  <a:gd name="T26" fmla="*/ 0 w 835"/>
                  <a:gd name="T27" fmla="*/ 132 h 150"/>
                  <a:gd name="T28" fmla="*/ 19 w 835"/>
                  <a:gd name="T29" fmla="*/ 150 h 150"/>
                  <a:gd name="T30" fmla="*/ 122 w 835"/>
                  <a:gd name="T31" fmla="*/ 96 h 150"/>
                  <a:gd name="T32" fmla="*/ 244 w 835"/>
                  <a:gd name="T33" fmla="*/ 54 h 150"/>
                  <a:gd name="T34" fmla="*/ 378 w 835"/>
                  <a:gd name="T35" fmla="*/ 30 h 150"/>
                  <a:gd name="T36" fmla="*/ 518 w 835"/>
                  <a:gd name="T37" fmla="*/ 18 h 150"/>
                  <a:gd name="T38" fmla="*/ 518 w 835"/>
                  <a:gd name="T39" fmla="*/ 18 h 150"/>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0" t="0" r="r" b="b"/>
                <a:pathLst>
                  <a:path w="835" h="150">
                    <a:moveTo>
                      <a:pt x="518" y="18"/>
                    </a:moveTo>
                    <a:lnTo>
                      <a:pt x="597" y="24"/>
                    </a:lnTo>
                    <a:lnTo>
                      <a:pt x="682" y="30"/>
                    </a:lnTo>
                    <a:lnTo>
                      <a:pt x="755" y="42"/>
                    </a:lnTo>
                    <a:lnTo>
                      <a:pt x="828" y="60"/>
                    </a:lnTo>
                    <a:lnTo>
                      <a:pt x="835" y="42"/>
                    </a:lnTo>
                    <a:lnTo>
                      <a:pt x="761" y="24"/>
                    </a:lnTo>
                    <a:lnTo>
                      <a:pt x="688" y="12"/>
                    </a:lnTo>
                    <a:lnTo>
                      <a:pt x="603" y="6"/>
                    </a:lnTo>
                    <a:lnTo>
                      <a:pt x="518" y="0"/>
                    </a:lnTo>
                    <a:lnTo>
                      <a:pt x="372" y="12"/>
                    </a:lnTo>
                    <a:lnTo>
                      <a:pt x="232" y="36"/>
                    </a:lnTo>
                    <a:lnTo>
                      <a:pt x="110" y="78"/>
                    </a:lnTo>
                    <a:lnTo>
                      <a:pt x="0" y="132"/>
                    </a:lnTo>
                    <a:lnTo>
                      <a:pt x="19" y="150"/>
                    </a:lnTo>
                    <a:lnTo>
                      <a:pt x="122" y="96"/>
                    </a:lnTo>
                    <a:lnTo>
                      <a:pt x="244" y="54"/>
                    </a:lnTo>
                    <a:lnTo>
                      <a:pt x="378" y="30"/>
                    </a:lnTo>
                    <a:lnTo>
                      <a:pt x="518" y="18"/>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sz="1800"/>
              </a:p>
            </p:txBody>
          </p:sp>
          <p:sp>
            <p:nvSpPr>
              <p:cNvPr id="50" name="Freeform 30">
                <a:extLst>
                  <a:ext uri="{FF2B5EF4-FFF2-40B4-BE49-F238E27FC236}">
                    <a16:creationId xmlns:a16="http://schemas.microsoft.com/office/drawing/2014/main" id="{14EB76E9-05AC-C94E-466D-BBC4F792C9E5}"/>
                  </a:ext>
                </a:extLst>
              </p:cNvPr>
              <p:cNvSpPr>
                <a:spLocks/>
              </p:cNvSpPr>
              <p:nvPr/>
            </p:nvSpPr>
            <p:spPr bwMode="hidden">
              <a:xfrm>
                <a:off x="1867" y="3853"/>
                <a:ext cx="171" cy="461"/>
              </a:xfrm>
              <a:custGeom>
                <a:avLst/>
                <a:gdLst>
                  <a:gd name="T0" fmla="*/ 31 w 171"/>
                  <a:gd name="T1" fmla="*/ 263 h 461"/>
                  <a:gd name="T2" fmla="*/ 43 w 171"/>
                  <a:gd name="T3" fmla="*/ 191 h 461"/>
                  <a:gd name="T4" fmla="*/ 67 w 171"/>
                  <a:gd name="T5" fmla="*/ 131 h 461"/>
                  <a:gd name="T6" fmla="*/ 116 w 171"/>
                  <a:gd name="T7" fmla="*/ 72 h 461"/>
                  <a:gd name="T8" fmla="*/ 171 w 171"/>
                  <a:gd name="T9" fmla="*/ 18 h 461"/>
                  <a:gd name="T10" fmla="*/ 153 w 171"/>
                  <a:gd name="T11" fmla="*/ 0 h 461"/>
                  <a:gd name="T12" fmla="*/ 86 w 171"/>
                  <a:gd name="T13" fmla="*/ 60 h 461"/>
                  <a:gd name="T14" fmla="*/ 43 w 171"/>
                  <a:gd name="T15" fmla="*/ 120 h 461"/>
                  <a:gd name="T16" fmla="*/ 13 w 171"/>
                  <a:gd name="T17" fmla="*/ 191 h 461"/>
                  <a:gd name="T18" fmla="*/ 0 w 171"/>
                  <a:gd name="T19" fmla="*/ 263 h 461"/>
                  <a:gd name="T20" fmla="*/ 6 w 171"/>
                  <a:gd name="T21" fmla="*/ 317 h 461"/>
                  <a:gd name="T22" fmla="*/ 25 w 171"/>
                  <a:gd name="T23" fmla="*/ 365 h 461"/>
                  <a:gd name="T24" fmla="*/ 49 w 171"/>
                  <a:gd name="T25" fmla="*/ 413 h 461"/>
                  <a:gd name="T26" fmla="*/ 86 w 171"/>
                  <a:gd name="T27" fmla="*/ 461 h 461"/>
                  <a:gd name="T28" fmla="*/ 122 w 171"/>
                  <a:gd name="T29" fmla="*/ 461 h 461"/>
                  <a:gd name="T30" fmla="*/ 86 w 171"/>
                  <a:gd name="T31" fmla="*/ 413 h 461"/>
                  <a:gd name="T32" fmla="*/ 55 w 171"/>
                  <a:gd name="T33" fmla="*/ 365 h 461"/>
                  <a:gd name="T34" fmla="*/ 37 w 171"/>
                  <a:gd name="T35" fmla="*/ 317 h 461"/>
                  <a:gd name="T36" fmla="*/ 31 w 171"/>
                  <a:gd name="T37" fmla="*/ 263 h 461"/>
                  <a:gd name="T38" fmla="*/ 31 w 171"/>
                  <a:gd name="T39" fmla="*/ 263 h 461"/>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0" t="0" r="r" b="b"/>
                <a:pathLst>
                  <a:path w="171" h="461">
                    <a:moveTo>
                      <a:pt x="31" y="263"/>
                    </a:moveTo>
                    <a:lnTo>
                      <a:pt x="43" y="191"/>
                    </a:lnTo>
                    <a:lnTo>
                      <a:pt x="67" y="131"/>
                    </a:lnTo>
                    <a:lnTo>
                      <a:pt x="116" y="72"/>
                    </a:lnTo>
                    <a:lnTo>
                      <a:pt x="171" y="18"/>
                    </a:lnTo>
                    <a:lnTo>
                      <a:pt x="153" y="0"/>
                    </a:lnTo>
                    <a:lnTo>
                      <a:pt x="86" y="60"/>
                    </a:lnTo>
                    <a:lnTo>
                      <a:pt x="43" y="120"/>
                    </a:lnTo>
                    <a:lnTo>
                      <a:pt x="13" y="191"/>
                    </a:lnTo>
                    <a:lnTo>
                      <a:pt x="0" y="263"/>
                    </a:lnTo>
                    <a:lnTo>
                      <a:pt x="6" y="317"/>
                    </a:lnTo>
                    <a:lnTo>
                      <a:pt x="25" y="365"/>
                    </a:lnTo>
                    <a:lnTo>
                      <a:pt x="49" y="413"/>
                    </a:lnTo>
                    <a:lnTo>
                      <a:pt x="86" y="461"/>
                    </a:lnTo>
                    <a:lnTo>
                      <a:pt x="122" y="461"/>
                    </a:lnTo>
                    <a:lnTo>
                      <a:pt x="86" y="413"/>
                    </a:lnTo>
                    <a:lnTo>
                      <a:pt x="55" y="365"/>
                    </a:lnTo>
                    <a:lnTo>
                      <a:pt x="37" y="317"/>
                    </a:lnTo>
                    <a:lnTo>
                      <a:pt x="31" y="263"/>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sz="1800"/>
              </a:p>
            </p:txBody>
          </p:sp>
          <p:sp>
            <p:nvSpPr>
              <p:cNvPr id="51" name="Freeform 31">
                <a:extLst>
                  <a:ext uri="{FF2B5EF4-FFF2-40B4-BE49-F238E27FC236}">
                    <a16:creationId xmlns:a16="http://schemas.microsoft.com/office/drawing/2014/main" id="{99D26DC5-97BB-E702-F4F8-588E57D6F156}"/>
                  </a:ext>
                </a:extLst>
              </p:cNvPr>
              <p:cNvSpPr>
                <a:spLocks/>
              </p:cNvSpPr>
              <p:nvPr/>
            </p:nvSpPr>
            <p:spPr bwMode="hidden">
              <a:xfrm>
                <a:off x="2951" y="3751"/>
                <a:ext cx="360" cy="563"/>
              </a:xfrm>
              <a:custGeom>
                <a:avLst/>
                <a:gdLst>
                  <a:gd name="T0" fmla="*/ 360 w 360"/>
                  <a:gd name="T1" fmla="*/ 365 h 563"/>
                  <a:gd name="T2" fmla="*/ 353 w 360"/>
                  <a:gd name="T3" fmla="*/ 305 h 563"/>
                  <a:gd name="T4" fmla="*/ 335 w 360"/>
                  <a:gd name="T5" fmla="*/ 251 h 563"/>
                  <a:gd name="T6" fmla="*/ 305 w 360"/>
                  <a:gd name="T7" fmla="*/ 204 h 563"/>
                  <a:gd name="T8" fmla="*/ 262 w 360"/>
                  <a:gd name="T9" fmla="*/ 156 h 563"/>
                  <a:gd name="T10" fmla="*/ 213 w 360"/>
                  <a:gd name="T11" fmla="*/ 108 h 563"/>
                  <a:gd name="T12" fmla="*/ 159 w 360"/>
                  <a:gd name="T13" fmla="*/ 66 h 563"/>
                  <a:gd name="T14" fmla="*/ 92 w 360"/>
                  <a:gd name="T15" fmla="*/ 30 h 563"/>
                  <a:gd name="T16" fmla="*/ 19 w 360"/>
                  <a:gd name="T17" fmla="*/ 0 h 563"/>
                  <a:gd name="T18" fmla="*/ 0 w 360"/>
                  <a:gd name="T19" fmla="*/ 12 h 563"/>
                  <a:gd name="T20" fmla="*/ 67 w 360"/>
                  <a:gd name="T21" fmla="*/ 42 h 563"/>
                  <a:gd name="T22" fmla="*/ 134 w 360"/>
                  <a:gd name="T23" fmla="*/ 78 h 563"/>
                  <a:gd name="T24" fmla="*/ 189 w 360"/>
                  <a:gd name="T25" fmla="*/ 114 h 563"/>
                  <a:gd name="T26" fmla="*/ 238 w 360"/>
                  <a:gd name="T27" fmla="*/ 162 h 563"/>
                  <a:gd name="T28" fmla="*/ 274 w 360"/>
                  <a:gd name="T29" fmla="*/ 210 h 563"/>
                  <a:gd name="T30" fmla="*/ 299 w 360"/>
                  <a:gd name="T31" fmla="*/ 257 h 563"/>
                  <a:gd name="T32" fmla="*/ 317 w 360"/>
                  <a:gd name="T33" fmla="*/ 311 h 563"/>
                  <a:gd name="T34" fmla="*/ 323 w 360"/>
                  <a:gd name="T35" fmla="*/ 365 h 563"/>
                  <a:gd name="T36" fmla="*/ 317 w 360"/>
                  <a:gd name="T37" fmla="*/ 419 h 563"/>
                  <a:gd name="T38" fmla="*/ 299 w 360"/>
                  <a:gd name="T39" fmla="*/ 467 h 563"/>
                  <a:gd name="T40" fmla="*/ 274 w 360"/>
                  <a:gd name="T41" fmla="*/ 515 h 563"/>
                  <a:gd name="T42" fmla="*/ 238 w 360"/>
                  <a:gd name="T43" fmla="*/ 563 h 563"/>
                  <a:gd name="T44" fmla="*/ 268 w 360"/>
                  <a:gd name="T45" fmla="*/ 563 h 563"/>
                  <a:gd name="T46" fmla="*/ 311 w 360"/>
                  <a:gd name="T47" fmla="*/ 515 h 563"/>
                  <a:gd name="T48" fmla="*/ 335 w 360"/>
                  <a:gd name="T49" fmla="*/ 467 h 563"/>
                  <a:gd name="T50" fmla="*/ 353 w 360"/>
                  <a:gd name="T51" fmla="*/ 419 h 563"/>
                  <a:gd name="T52" fmla="*/ 360 w 360"/>
                  <a:gd name="T53" fmla="*/ 365 h 563"/>
                  <a:gd name="T54" fmla="*/ 360 w 360"/>
                  <a:gd name="T55" fmla="*/ 365 h 56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360" h="563">
                    <a:moveTo>
                      <a:pt x="360" y="365"/>
                    </a:moveTo>
                    <a:lnTo>
                      <a:pt x="353" y="305"/>
                    </a:lnTo>
                    <a:lnTo>
                      <a:pt x="335" y="251"/>
                    </a:lnTo>
                    <a:lnTo>
                      <a:pt x="305" y="204"/>
                    </a:lnTo>
                    <a:lnTo>
                      <a:pt x="262" y="156"/>
                    </a:lnTo>
                    <a:lnTo>
                      <a:pt x="213" y="108"/>
                    </a:lnTo>
                    <a:lnTo>
                      <a:pt x="159" y="66"/>
                    </a:lnTo>
                    <a:lnTo>
                      <a:pt x="92" y="30"/>
                    </a:lnTo>
                    <a:lnTo>
                      <a:pt x="19" y="0"/>
                    </a:lnTo>
                    <a:lnTo>
                      <a:pt x="0" y="12"/>
                    </a:lnTo>
                    <a:lnTo>
                      <a:pt x="67" y="42"/>
                    </a:lnTo>
                    <a:lnTo>
                      <a:pt x="134" y="78"/>
                    </a:lnTo>
                    <a:lnTo>
                      <a:pt x="189" y="114"/>
                    </a:lnTo>
                    <a:lnTo>
                      <a:pt x="238" y="162"/>
                    </a:lnTo>
                    <a:lnTo>
                      <a:pt x="274" y="210"/>
                    </a:lnTo>
                    <a:lnTo>
                      <a:pt x="299" y="257"/>
                    </a:lnTo>
                    <a:lnTo>
                      <a:pt x="317" y="311"/>
                    </a:lnTo>
                    <a:lnTo>
                      <a:pt x="323" y="365"/>
                    </a:lnTo>
                    <a:lnTo>
                      <a:pt x="317" y="419"/>
                    </a:lnTo>
                    <a:lnTo>
                      <a:pt x="299" y="467"/>
                    </a:lnTo>
                    <a:lnTo>
                      <a:pt x="274" y="515"/>
                    </a:lnTo>
                    <a:lnTo>
                      <a:pt x="238" y="563"/>
                    </a:lnTo>
                    <a:lnTo>
                      <a:pt x="268" y="563"/>
                    </a:lnTo>
                    <a:lnTo>
                      <a:pt x="311" y="515"/>
                    </a:lnTo>
                    <a:lnTo>
                      <a:pt x="335" y="467"/>
                    </a:lnTo>
                    <a:lnTo>
                      <a:pt x="353" y="419"/>
                    </a:lnTo>
                    <a:lnTo>
                      <a:pt x="360" y="365"/>
                    </a:lnTo>
                    <a:lnTo>
                      <a:pt x="360" y="365"/>
                    </a:lnTo>
                    <a:close/>
                  </a:path>
                </a:pathLst>
              </a:custGeom>
              <a:gradFill rotWithShape="0">
                <a:gsLst>
                  <a:gs pos="0">
                    <a:schemeClr val="accent2"/>
                  </a:gs>
                  <a:gs pos="100000">
                    <a:schemeClr val="accent2">
                      <a:gamma/>
                      <a:shade val="87843"/>
                      <a:invGamma/>
                    </a:schemeClr>
                  </a:gs>
                </a:gsLst>
                <a:lin ang="5400000" scaled="1"/>
              </a:gradFill>
              <a:ln>
                <a:noFill/>
              </a:ln>
            </p:spPr>
            <p:txBody>
              <a:bodyPr/>
              <a:lstStyle/>
              <a:p>
                <a:pPr eaLnBrk="1" hangingPunct="1">
                  <a:defRPr/>
                </a:pPr>
                <a:endParaRPr lang="el-GR" sz="1800"/>
              </a:p>
            </p:txBody>
          </p:sp>
          <p:sp>
            <p:nvSpPr>
              <p:cNvPr id="52" name="Freeform 32">
                <a:extLst>
                  <a:ext uri="{FF2B5EF4-FFF2-40B4-BE49-F238E27FC236}">
                    <a16:creationId xmlns:a16="http://schemas.microsoft.com/office/drawing/2014/main" id="{713526B0-55FC-B786-CBD4-A68987089CEA}"/>
                  </a:ext>
                </a:extLst>
              </p:cNvPr>
              <p:cNvSpPr>
                <a:spLocks/>
              </p:cNvSpPr>
              <p:nvPr/>
            </p:nvSpPr>
            <p:spPr bwMode="hidden">
              <a:xfrm>
                <a:off x="2318" y="3631"/>
                <a:ext cx="1078" cy="425"/>
              </a:xfrm>
              <a:custGeom>
                <a:avLst/>
                <a:gdLst>
                  <a:gd name="T0" fmla="*/ 1053 w 1078"/>
                  <a:gd name="T1" fmla="*/ 425 h 425"/>
                  <a:gd name="T2" fmla="*/ 1078 w 1078"/>
                  <a:gd name="T3" fmla="*/ 419 h 425"/>
                  <a:gd name="T4" fmla="*/ 1066 w 1078"/>
                  <a:gd name="T5" fmla="*/ 377 h 425"/>
                  <a:gd name="T6" fmla="*/ 1047 w 1078"/>
                  <a:gd name="T7" fmla="*/ 336 h 425"/>
                  <a:gd name="T8" fmla="*/ 986 w 1078"/>
                  <a:gd name="T9" fmla="*/ 252 h 425"/>
                  <a:gd name="T10" fmla="*/ 907 w 1078"/>
                  <a:gd name="T11" fmla="*/ 180 h 425"/>
                  <a:gd name="T12" fmla="*/ 810 w 1078"/>
                  <a:gd name="T13" fmla="*/ 120 h 425"/>
                  <a:gd name="T14" fmla="*/ 694 w 1078"/>
                  <a:gd name="T15" fmla="*/ 72 h 425"/>
                  <a:gd name="T16" fmla="*/ 560 w 1078"/>
                  <a:gd name="T17" fmla="*/ 30 h 425"/>
                  <a:gd name="T18" fmla="*/ 420 w 1078"/>
                  <a:gd name="T19" fmla="*/ 6 h 425"/>
                  <a:gd name="T20" fmla="*/ 268 w 1078"/>
                  <a:gd name="T21" fmla="*/ 0 h 425"/>
                  <a:gd name="T22" fmla="*/ 134 w 1078"/>
                  <a:gd name="T23" fmla="*/ 6 h 425"/>
                  <a:gd name="T24" fmla="*/ 0 w 1078"/>
                  <a:gd name="T25" fmla="*/ 24 h 425"/>
                  <a:gd name="T26" fmla="*/ 12 w 1078"/>
                  <a:gd name="T27" fmla="*/ 36 h 425"/>
                  <a:gd name="T28" fmla="*/ 134 w 1078"/>
                  <a:gd name="T29" fmla="*/ 18 h 425"/>
                  <a:gd name="T30" fmla="*/ 268 w 1078"/>
                  <a:gd name="T31" fmla="*/ 12 h 425"/>
                  <a:gd name="T32" fmla="*/ 420 w 1078"/>
                  <a:gd name="T33" fmla="*/ 18 h 425"/>
                  <a:gd name="T34" fmla="*/ 554 w 1078"/>
                  <a:gd name="T35" fmla="*/ 42 h 425"/>
                  <a:gd name="T36" fmla="*/ 682 w 1078"/>
                  <a:gd name="T37" fmla="*/ 84 h 425"/>
                  <a:gd name="T38" fmla="*/ 798 w 1078"/>
                  <a:gd name="T39" fmla="*/ 132 h 425"/>
                  <a:gd name="T40" fmla="*/ 895 w 1078"/>
                  <a:gd name="T41" fmla="*/ 192 h 425"/>
                  <a:gd name="T42" fmla="*/ 968 w 1078"/>
                  <a:gd name="T43" fmla="*/ 264 h 425"/>
                  <a:gd name="T44" fmla="*/ 999 w 1078"/>
                  <a:gd name="T45" fmla="*/ 300 h 425"/>
                  <a:gd name="T46" fmla="*/ 1023 w 1078"/>
                  <a:gd name="T47" fmla="*/ 342 h 425"/>
                  <a:gd name="T48" fmla="*/ 1041 w 1078"/>
                  <a:gd name="T49" fmla="*/ 383 h 425"/>
                  <a:gd name="T50" fmla="*/ 1053 w 1078"/>
                  <a:gd name="T51" fmla="*/ 425 h 425"/>
                  <a:gd name="T52" fmla="*/ 1053 w 1078"/>
                  <a:gd name="T53" fmla="*/ 425 h 4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1078" h="425">
                    <a:moveTo>
                      <a:pt x="1053" y="425"/>
                    </a:moveTo>
                    <a:lnTo>
                      <a:pt x="1078" y="419"/>
                    </a:lnTo>
                    <a:lnTo>
                      <a:pt x="1066" y="377"/>
                    </a:lnTo>
                    <a:lnTo>
                      <a:pt x="1047" y="336"/>
                    </a:lnTo>
                    <a:lnTo>
                      <a:pt x="986" y="252"/>
                    </a:lnTo>
                    <a:lnTo>
                      <a:pt x="907" y="180"/>
                    </a:lnTo>
                    <a:lnTo>
                      <a:pt x="810" y="120"/>
                    </a:lnTo>
                    <a:lnTo>
                      <a:pt x="694" y="72"/>
                    </a:lnTo>
                    <a:lnTo>
                      <a:pt x="560" y="30"/>
                    </a:lnTo>
                    <a:lnTo>
                      <a:pt x="420" y="6"/>
                    </a:lnTo>
                    <a:lnTo>
                      <a:pt x="268" y="0"/>
                    </a:lnTo>
                    <a:lnTo>
                      <a:pt x="134" y="6"/>
                    </a:lnTo>
                    <a:lnTo>
                      <a:pt x="0" y="24"/>
                    </a:lnTo>
                    <a:lnTo>
                      <a:pt x="12" y="36"/>
                    </a:lnTo>
                    <a:lnTo>
                      <a:pt x="134" y="18"/>
                    </a:lnTo>
                    <a:lnTo>
                      <a:pt x="268" y="12"/>
                    </a:lnTo>
                    <a:lnTo>
                      <a:pt x="420" y="18"/>
                    </a:lnTo>
                    <a:lnTo>
                      <a:pt x="554" y="42"/>
                    </a:lnTo>
                    <a:lnTo>
                      <a:pt x="682" y="84"/>
                    </a:lnTo>
                    <a:lnTo>
                      <a:pt x="798" y="132"/>
                    </a:lnTo>
                    <a:lnTo>
                      <a:pt x="895" y="192"/>
                    </a:lnTo>
                    <a:lnTo>
                      <a:pt x="968" y="264"/>
                    </a:lnTo>
                    <a:lnTo>
                      <a:pt x="999" y="300"/>
                    </a:lnTo>
                    <a:lnTo>
                      <a:pt x="1023" y="342"/>
                    </a:lnTo>
                    <a:lnTo>
                      <a:pt x="1041" y="383"/>
                    </a:lnTo>
                    <a:lnTo>
                      <a:pt x="1053" y="425"/>
                    </a:lnTo>
                    <a:lnTo>
                      <a:pt x="1053" y="425"/>
                    </a:lnTo>
                    <a:close/>
                  </a:path>
                </a:pathLst>
              </a:custGeom>
              <a:gradFill rotWithShape="0">
                <a:gsLst>
                  <a:gs pos="0">
                    <a:schemeClr val="accent2"/>
                  </a:gs>
                  <a:gs pos="100000">
                    <a:schemeClr val="accent2">
                      <a:gamma/>
                      <a:shade val="87843"/>
                      <a:invGamma/>
                    </a:schemeClr>
                  </a:gs>
                </a:gsLst>
                <a:lin ang="5400000" scaled="1"/>
              </a:gradFill>
              <a:ln>
                <a:noFill/>
              </a:ln>
            </p:spPr>
            <p:txBody>
              <a:bodyPr/>
              <a:lstStyle/>
              <a:p>
                <a:pPr eaLnBrk="1" hangingPunct="1">
                  <a:defRPr/>
                </a:pPr>
                <a:endParaRPr lang="el-GR" sz="1800"/>
              </a:p>
            </p:txBody>
          </p:sp>
          <p:sp>
            <p:nvSpPr>
              <p:cNvPr id="53" name="Freeform 33">
                <a:extLst>
                  <a:ext uri="{FF2B5EF4-FFF2-40B4-BE49-F238E27FC236}">
                    <a16:creationId xmlns:a16="http://schemas.microsoft.com/office/drawing/2014/main" id="{F75B9DC4-E0CD-68E2-ABB1-672F3C73BE77}"/>
                  </a:ext>
                </a:extLst>
              </p:cNvPr>
              <p:cNvSpPr>
                <a:spLocks/>
              </p:cNvSpPr>
              <p:nvPr/>
            </p:nvSpPr>
            <p:spPr bwMode="hidden">
              <a:xfrm>
                <a:off x="3304" y="4080"/>
                <a:ext cx="98" cy="234"/>
              </a:xfrm>
              <a:custGeom>
                <a:avLst/>
                <a:gdLst>
                  <a:gd name="T0" fmla="*/ 0 w 98"/>
                  <a:gd name="T1" fmla="*/ 234 h 234"/>
                  <a:gd name="T2" fmla="*/ 25 w 98"/>
                  <a:gd name="T3" fmla="*/ 234 h 234"/>
                  <a:gd name="T4" fmla="*/ 55 w 98"/>
                  <a:gd name="T5" fmla="*/ 186 h 234"/>
                  <a:gd name="T6" fmla="*/ 80 w 98"/>
                  <a:gd name="T7" fmla="*/ 138 h 234"/>
                  <a:gd name="T8" fmla="*/ 92 w 98"/>
                  <a:gd name="T9" fmla="*/ 90 h 234"/>
                  <a:gd name="T10" fmla="*/ 98 w 98"/>
                  <a:gd name="T11" fmla="*/ 36 h 234"/>
                  <a:gd name="T12" fmla="*/ 98 w 98"/>
                  <a:gd name="T13" fmla="*/ 0 h 234"/>
                  <a:gd name="T14" fmla="*/ 74 w 98"/>
                  <a:gd name="T15" fmla="*/ 0 h 234"/>
                  <a:gd name="T16" fmla="*/ 74 w 98"/>
                  <a:gd name="T17" fmla="*/ 36 h 234"/>
                  <a:gd name="T18" fmla="*/ 67 w 98"/>
                  <a:gd name="T19" fmla="*/ 90 h 234"/>
                  <a:gd name="T20" fmla="*/ 55 w 98"/>
                  <a:gd name="T21" fmla="*/ 138 h 234"/>
                  <a:gd name="T22" fmla="*/ 31 w 98"/>
                  <a:gd name="T23" fmla="*/ 186 h 234"/>
                  <a:gd name="T24" fmla="*/ 0 w 98"/>
                  <a:gd name="T25" fmla="*/ 234 h 234"/>
                  <a:gd name="T26" fmla="*/ 0 w 98"/>
                  <a:gd name="T27" fmla="*/ 234 h 2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98" h="234">
                    <a:moveTo>
                      <a:pt x="0" y="234"/>
                    </a:moveTo>
                    <a:lnTo>
                      <a:pt x="25" y="234"/>
                    </a:lnTo>
                    <a:lnTo>
                      <a:pt x="55" y="186"/>
                    </a:lnTo>
                    <a:lnTo>
                      <a:pt x="80" y="138"/>
                    </a:lnTo>
                    <a:lnTo>
                      <a:pt x="92" y="90"/>
                    </a:lnTo>
                    <a:lnTo>
                      <a:pt x="98" y="36"/>
                    </a:lnTo>
                    <a:lnTo>
                      <a:pt x="98" y="0"/>
                    </a:lnTo>
                    <a:lnTo>
                      <a:pt x="74" y="0"/>
                    </a:lnTo>
                    <a:lnTo>
                      <a:pt x="74" y="36"/>
                    </a:lnTo>
                    <a:lnTo>
                      <a:pt x="67" y="90"/>
                    </a:lnTo>
                    <a:lnTo>
                      <a:pt x="55" y="138"/>
                    </a:lnTo>
                    <a:lnTo>
                      <a:pt x="31" y="186"/>
                    </a:lnTo>
                    <a:lnTo>
                      <a:pt x="0" y="234"/>
                    </a:lnTo>
                    <a:lnTo>
                      <a:pt x="0" y="234"/>
                    </a:lnTo>
                    <a:close/>
                  </a:path>
                </a:pathLst>
              </a:custGeom>
              <a:gradFill rotWithShape="0">
                <a:gsLst>
                  <a:gs pos="0">
                    <a:schemeClr val="accent2"/>
                  </a:gs>
                  <a:gs pos="100000">
                    <a:schemeClr val="accent2">
                      <a:gamma/>
                      <a:shade val="87843"/>
                      <a:invGamma/>
                    </a:schemeClr>
                  </a:gs>
                </a:gsLst>
                <a:lin ang="5400000" scaled="1"/>
              </a:gradFill>
              <a:ln>
                <a:noFill/>
              </a:ln>
            </p:spPr>
            <p:txBody>
              <a:bodyPr/>
              <a:lstStyle/>
              <a:p>
                <a:pPr eaLnBrk="1" hangingPunct="1">
                  <a:defRPr/>
                </a:pPr>
                <a:endParaRPr lang="el-GR" sz="1800"/>
              </a:p>
            </p:txBody>
          </p:sp>
          <p:sp>
            <p:nvSpPr>
              <p:cNvPr id="54" name="Freeform 34">
                <a:extLst>
                  <a:ext uri="{FF2B5EF4-FFF2-40B4-BE49-F238E27FC236}">
                    <a16:creationId xmlns:a16="http://schemas.microsoft.com/office/drawing/2014/main" id="{A0687F1F-2305-C812-7E76-2639412DD0FC}"/>
                  </a:ext>
                </a:extLst>
              </p:cNvPr>
              <p:cNvSpPr>
                <a:spLocks/>
              </p:cNvSpPr>
              <p:nvPr/>
            </p:nvSpPr>
            <p:spPr bwMode="hidden">
              <a:xfrm>
                <a:off x="1776" y="3673"/>
                <a:ext cx="481" cy="641"/>
              </a:xfrm>
              <a:custGeom>
                <a:avLst/>
                <a:gdLst>
                  <a:gd name="T0" fmla="*/ 18 w 481"/>
                  <a:gd name="T1" fmla="*/ 443 h 641"/>
                  <a:gd name="T2" fmla="*/ 24 w 481"/>
                  <a:gd name="T3" fmla="*/ 371 h 641"/>
                  <a:gd name="T4" fmla="*/ 55 w 481"/>
                  <a:gd name="T5" fmla="*/ 305 h 641"/>
                  <a:gd name="T6" fmla="*/ 91 w 481"/>
                  <a:gd name="T7" fmla="*/ 246 h 641"/>
                  <a:gd name="T8" fmla="*/ 146 w 481"/>
                  <a:gd name="T9" fmla="*/ 186 h 641"/>
                  <a:gd name="T10" fmla="*/ 213 w 481"/>
                  <a:gd name="T11" fmla="*/ 132 h 641"/>
                  <a:gd name="T12" fmla="*/ 292 w 481"/>
                  <a:gd name="T13" fmla="*/ 84 h 641"/>
                  <a:gd name="T14" fmla="*/ 384 w 481"/>
                  <a:gd name="T15" fmla="*/ 48 h 641"/>
                  <a:gd name="T16" fmla="*/ 481 w 481"/>
                  <a:gd name="T17" fmla="*/ 12 h 641"/>
                  <a:gd name="T18" fmla="*/ 457 w 481"/>
                  <a:gd name="T19" fmla="*/ 0 h 641"/>
                  <a:gd name="T20" fmla="*/ 359 w 481"/>
                  <a:gd name="T21" fmla="*/ 36 h 641"/>
                  <a:gd name="T22" fmla="*/ 274 w 481"/>
                  <a:gd name="T23" fmla="*/ 78 h 641"/>
                  <a:gd name="T24" fmla="*/ 195 w 481"/>
                  <a:gd name="T25" fmla="*/ 126 h 641"/>
                  <a:gd name="T26" fmla="*/ 128 w 481"/>
                  <a:gd name="T27" fmla="*/ 180 h 641"/>
                  <a:gd name="T28" fmla="*/ 73 w 481"/>
                  <a:gd name="T29" fmla="*/ 240 h 641"/>
                  <a:gd name="T30" fmla="*/ 37 w 481"/>
                  <a:gd name="T31" fmla="*/ 305 h 641"/>
                  <a:gd name="T32" fmla="*/ 6 w 481"/>
                  <a:gd name="T33" fmla="*/ 371 h 641"/>
                  <a:gd name="T34" fmla="*/ 0 w 481"/>
                  <a:gd name="T35" fmla="*/ 443 h 641"/>
                  <a:gd name="T36" fmla="*/ 6 w 481"/>
                  <a:gd name="T37" fmla="*/ 497 h 641"/>
                  <a:gd name="T38" fmla="*/ 18 w 481"/>
                  <a:gd name="T39" fmla="*/ 545 h 641"/>
                  <a:gd name="T40" fmla="*/ 43 w 481"/>
                  <a:gd name="T41" fmla="*/ 593 h 641"/>
                  <a:gd name="T42" fmla="*/ 73 w 481"/>
                  <a:gd name="T43" fmla="*/ 641 h 641"/>
                  <a:gd name="T44" fmla="*/ 97 w 481"/>
                  <a:gd name="T45" fmla="*/ 641 h 641"/>
                  <a:gd name="T46" fmla="*/ 67 w 481"/>
                  <a:gd name="T47" fmla="*/ 593 h 641"/>
                  <a:gd name="T48" fmla="*/ 43 w 481"/>
                  <a:gd name="T49" fmla="*/ 545 h 641"/>
                  <a:gd name="T50" fmla="*/ 24 w 481"/>
                  <a:gd name="T51" fmla="*/ 497 h 641"/>
                  <a:gd name="T52" fmla="*/ 18 w 481"/>
                  <a:gd name="T53" fmla="*/ 443 h 641"/>
                  <a:gd name="T54" fmla="*/ 18 w 481"/>
                  <a:gd name="T55" fmla="*/ 443 h 641"/>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Lst>
                <a:ahLst/>
                <a:cxnLst>
                  <a:cxn ang="T56">
                    <a:pos x="T0" y="T1"/>
                  </a:cxn>
                  <a:cxn ang="T57">
                    <a:pos x="T2" y="T3"/>
                  </a:cxn>
                  <a:cxn ang="T58">
                    <a:pos x="T4" y="T5"/>
                  </a:cxn>
                  <a:cxn ang="T59">
                    <a:pos x="T6" y="T7"/>
                  </a:cxn>
                  <a:cxn ang="T60">
                    <a:pos x="T8" y="T9"/>
                  </a:cxn>
                  <a:cxn ang="T61">
                    <a:pos x="T10" y="T11"/>
                  </a:cxn>
                  <a:cxn ang="T62">
                    <a:pos x="T12" y="T13"/>
                  </a:cxn>
                  <a:cxn ang="T63">
                    <a:pos x="T14" y="T15"/>
                  </a:cxn>
                  <a:cxn ang="T64">
                    <a:pos x="T16" y="T17"/>
                  </a:cxn>
                  <a:cxn ang="T65">
                    <a:pos x="T18" y="T19"/>
                  </a:cxn>
                  <a:cxn ang="T66">
                    <a:pos x="T20" y="T21"/>
                  </a:cxn>
                  <a:cxn ang="T67">
                    <a:pos x="T22" y="T23"/>
                  </a:cxn>
                  <a:cxn ang="T68">
                    <a:pos x="T24" y="T25"/>
                  </a:cxn>
                  <a:cxn ang="T69">
                    <a:pos x="T26" y="T27"/>
                  </a:cxn>
                  <a:cxn ang="T70">
                    <a:pos x="T28" y="T29"/>
                  </a:cxn>
                  <a:cxn ang="T71">
                    <a:pos x="T30" y="T31"/>
                  </a:cxn>
                  <a:cxn ang="T72">
                    <a:pos x="T32" y="T33"/>
                  </a:cxn>
                  <a:cxn ang="T73">
                    <a:pos x="T34" y="T35"/>
                  </a:cxn>
                  <a:cxn ang="T74">
                    <a:pos x="T36" y="T37"/>
                  </a:cxn>
                  <a:cxn ang="T75">
                    <a:pos x="T38" y="T39"/>
                  </a:cxn>
                  <a:cxn ang="T76">
                    <a:pos x="T40" y="T41"/>
                  </a:cxn>
                  <a:cxn ang="T77">
                    <a:pos x="T42" y="T43"/>
                  </a:cxn>
                  <a:cxn ang="T78">
                    <a:pos x="T44" y="T45"/>
                  </a:cxn>
                  <a:cxn ang="T79">
                    <a:pos x="T46" y="T47"/>
                  </a:cxn>
                  <a:cxn ang="T80">
                    <a:pos x="T48" y="T49"/>
                  </a:cxn>
                  <a:cxn ang="T81">
                    <a:pos x="T50" y="T51"/>
                  </a:cxn>
                  <a:cxn ang="T82">
                    <a:pos x="T52" y="T53"/>
                  </a:cxn>
                  <a:cxn ang="T83">
                    <a:pos x="T54" y="T55"/>
                  </a:cxn>
                </a:cxnLst>
                <a:rect l="0" t="0" r="r" b="b"/>
                <a:pathLst>
                  <a:path w="481" h="641">
                    <a:moveTo>
                      <a:pt x="18" y="443"/>
                    </a:moveTo>
                    <a:lnTo>
                      <a:pt x="24" y="371"/>
                    </a:lnTo>
                    <a:lnTo>
                      <a:pt x="55" y="305"/>
                    </a:lnTo>
                    <a:lnTo>
                      <a:pt x="91" y="246"/>
                    </a:lnTo>
                    <a:lnTo>
                      <a:pt x="146" y="186"/>
                    </a:lnTo>
                    <a:lnTo>
                      <a:pt x="213" y="132"/>
                    </a:lnTo>
                    <a:lnTo>
                      <a:pt x="292" y="84"/>
                    </a:lnTo>
                    <a:lnTo>
                      <a:pt x="384" y="48"/>
                    </a:lnTo>
                    <a:lnTo>
                      <a:pt x="481" y="12"/>
                    </a:lnTo>
                    <a:lnTo>
                      <a:pt x="457" y="0"/>
                    </a:lnTo>
                    <a:lnTo>
                      <a:pt x="359" y="36"/>
                    </a:lnTo>
                    <a:lnTo>
                      <a:pt x="274" y="78"/>
                    </a:lnTo>
                    <a:lnTo>
                      <a:pt x="195" y="126"/>
                    </a:lnTo>
                    <a:lnTo>
                      <a:pt x="128" y="180"/>
                    </a:lnTo>
                    <a:lnTo>
                      <a:pt x="73" y="240"/>
                    </a:lnTo>
                    <a:lnTo>
                      <a:pt x="37" y="305"/>
                    </a:lnTo>
                    <a:lnTo>
                      <a:pt x="6" y="371"/>
                    </a:lnTo>
                    <a:lnTo>
                      <a:pt x="0" y="443"/>
                    </a:lnTo>
                    <a:lnTo>
                      <a:pt x="6" y="497"/>
                    </a:lnTo>
                    <a:lnTo>
                      <a:pt x="18" y="545"/>
                    </a:lnTo>
                    <a:lnTo>
                      <a:pt x="43" y="593"/>
                    </a:lnTo>
                    <a:lnTo>
                      <a:pt x="73" y="641"/>
                    </a:lnTo>
                    <a:lnTo>
                      <a:pt x="97" y="641"/>
                    </a:lnTo>
                    <a:lnTo>
                      <a:pt x="67" y="593"/>
                    </a:lnTo>
                    <a:lnTo>
                      <a:pt x="43" y="545"/>
                    </a:lnTo>
                    <a:lnTo>
                      <a:pt x="24" y="497"/>
                    </a:lnTo>
                    <a:lnTo>
                      <a:pt x="18" y="443"/>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sz="1800"/>
              </a:p>
            </p:txBody>
          </p:sp>
        </p:grpSp>
        <p:grpSp>
          <p:nvGrpSpPr>
            <p:cNvPr id="6" name="Group 35">
              <a:extLst>
                <a:ext uri="{FF2B5EF4-FFF2-40B4-BE49-F238E27FC236}">
                  <a16:creationId xmlns:a16="http://schemas.microsoft.com/office/drawing/2014/main" id="{7C62B652-ED27-B518-DE01-8E4F80BC1567}"/>
                </a:ext>
              </a:extLst>
            </p:cNvPr>
            <p:cNvGrpSpPr>
              <a:grpSpLocks/>
            </p:cNvGrpSpPr>
            <p:nvPr userDrawn="1"/>
          </p:nvGrpSpPr>
          <p:grpSpPr bwMode="auto">
            <a:xfrm>
              <a:off x="4128" y="3360"/>
              <a:ext cx="1351" cy="821"/>
              <a:chOff x="4128" y="3360"/>
              <a:chExt cx="1351" cy="821"/>
            </a:xfrm>
          </p:grpSpPr>
          <p:sp>
            <p:nvSpPr>
              <p:cNvPr id="20" name="Freeform 36">
                <a:extLst>
                  <a:ext uri="{FF2B5EF4-FFF2-40B4-BE49-F238E27FC236}">
                    <a16:creationId xmlns:a16="http://schemas.microsoft.com/office/drawing/2014/main" id="{CFCF2AD0-2BE2-3108-1542-6DF5EAA29CC9}"/>
                  </a:ext>
                </a:extLst>
              </p:cNvPr>
              <p:cNvSpPr>
                <a:spLocks noEditPoints="1"/>
              </p:cNvSpPr>
              <p:nvPr/>
            </p:nvSpPr>
            <p:spPr bwMode="hidden">
              <a:xfrm>
                <a:off x="4200" y="3402"/>
                <a:ext cx="1201" cy="731"/>
              </a:xfrm>
              <a:custGeom>
                <a:avLst/>
                <a:gdLst>
                  <a:gd name="T0" fmla="*/ 484 w 1201"/>
                  <a:gd name="T1" fmla="*/ 6 h 731"/>
                  <a:gd name="T2" fmla="*/ 263 w 1201"/>
                  <a:gd name="T3" fmla="*/ 60 h 731"/>
                  <a:gd name="T4" fmla="*/ 101 w 1201"/>
                  <a:gd name="T5" fmla="*/ 162 h 731"/>
                  <a:gd name="T6" fmla="*/ 12 w 1201"/>
                  <a:gd name="T7" fmla="*/ 294 h 731"/>
                  <a:gd name="T8" fmla="*/ 0 w 1201"/>
                  <a:gd name="T9" fmla="*/ 366 h 731"/>
                  <a:gd name="T10" fmla="*/ 12 w 1201"/>
                  <a:gd name="T11" fmla="*/ 437 h 731"/>
                  <a:gd name="T12" fmla="*/ 101 w 1201"/>
                  <a:gd name="T13" fmla="*/ 569 h 731"/>
                  <a:gd name="T14" fmla="*/ 263 w 1201"/>
                  <a:gd name="T15" fmla="*/ 671 h 731"/>
                  <a:gd name="T16" fmla="*/ 484 w 1201"/>
                  <a:gd name="T17" fmla="*/ 725 h 731"/>
                  <a:gd name="T18" fmla="*/ 723 w 1201"/>
                  <a:gd name="T19" fmla="*/ 725 h 731"/>
                  <a:gd name="T20" fmla="*/ 938 w 1201"/>
                  <a:gd name="T21" fmla="*/ 671 h 731"/>
                  <a:gd name="T22" fmla="*/ 1100 w 1201"/>
                  <a:gd name="T23" fmla="*/ 569 h 731"/>
                  <a:gd name="T24" fmla="*/ 1189 w 1201"/>
                  <a:gd name="T25" fmla="*/ 437 h 731"/>
                  <a:gd name="T26" fmla="*/ 1201 w 1201"/>
                  <a:gd name="T27" fmla="*/ 366 h 731"/>
                  <a:gd name="T28" fmla="*/ 1189 w 1201"/>
                  <a:gd name="T29" fmla="*/ 294 h 731"/>
                  <a:gd name="T30" fmla="*/ 1100 w 1201"/>
                  <a:gd name="T31" fmla="*/ 162 h 731"/>
                  <a:gd name="T32" fmla="*/ 938 w 1201"/>
                  <a:gd name="T33" fmla="*/ 60 h 731"/>
                  <a:gd name="T34" fmla="*/ 723 w 1201"/>
                  <a:gd name="T35" fmla="*/ 6 h 731"/>
                  <a:gd name="T36" fmla="*/ 604 w 1201"/>
                  <a:gd name="T37" fmla="*/ 0 h 731"/>
                  <a:gd name="T38" fmla="*/ 490 w 1201"/>
                  <a:gd name="T39" fmla="*/ 701 h 731"/>
                  <a:gd name="T40" fmla="*/ 287 w 1201"/>
                  <a:gd name="T41" fmla="*/ 647 h 731"/>
                  <a:gd name="T42" fmla="*/ 131 w 1201"/>
                  <a:gd name="T43" fmla="*/ 557 h 731"/>
                  <a:gd name="T44" fmla="*/ 48 w 1201"/>
                  <a:gd name="T45" fmla="*/ 437 h 731"/>
                  <a:gd name="T46" fmla="*/ 36 w 1201"/>
                  <a:gd name="T47" fmla="*/ 366 h 731"/>
                  <a:gd name="T48" fmla="*/ 48 w 1201"/>
                  <a:gd name="T49" fmla="*/ 300 h 731"/>
                  <a:gd name="T50" fmla="*/ 131 w 1201"/>
                  <a:gd name="T51" fmla="*/ 174 h 731"/>
                  <a:gd name="T52" fmla="*/ 287 w 1201"/>
                  <a:gd name="T53" fmla="*/ 84 h 731"/>
                  <a:gd name="T54" fmla="*/ 490 w 1201"/>
                  <a:gd name="T55" fmla="*/ 30 h 731"/>
                  <a:gd name="T56" fmla="*/ 717 w 1201"/>
                  <a:gd name="T57" fmla="*/ 30 h 731"/>
                  <a:gd name="T58" fmla="*/ 920 w 1201"/>
                  <a:gd name="T59" fmla="*/ 84 h 731"/>
                  <a:gd name="T60" fmla="*/ 1070 w 1201"/>
                  <a:gd name="T61" fmla="*/ 174 h 731"/>
                  <a:gd name="T62" fmla="*/ 1153 w 1201"/>
                  <a:gd name="T63" fmla="*/ 300 h 731"/>
                  <a:gd name="T64" fmla="*/ 1153 w 1201"/>
                  <a:gd name="T65" fmla="*/ 437 h 731"/>
                  <a:gd name="T66" fmla="*/ 1070 w 1201"/>
                  <a:gd name="T67" fmla="*/ 557 h 731"/>
                  <a:gd name="T68" fmla="*/ 920 w 1201"/>
                  <a:gd name="T69" fmla="*/ 647 h 731"/>
                  <a:gd name="T70" fmla="*/ 717 w 1201"/>
                  <a:gd name="T71" fmla="*/ 701 h 731"/>
                  <a:gd name="T72" fmla="*/ 604 w 1201"/>
                  <a:gd name="T73" fmla="*/ 707 h 7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l="0" t="0" r="r" b="b"/>
                <a:pathLst>
                  <a:path w="1201" h="731">
                    <a:moveTo>
                      <a:pt x="604" y="0"/>
                    </a:moveTo>
                    <a:lnTo>
                      <a:pt x="484" y="6"/>
                    </a:lnTo>
                    <a:lnTo>
                      <a:pt x="370" y="30"/>
                    </a:lnTo>
                    <a:lnTo>
                      <a:pt x="263" y="60"/>
                    </a:lnTo>
                    <a:lnTo>
                      <a:pt x="179" y="108"/>
                    </a:lnTo>
                    <a:lnTo>
                      <a:pt x="101" y="162"/>
                    </a:lnTo>
                    <a:lnTo>
                      <a:pt x="48" y="222"/>
                    </a:lnTo>
                    <a:lnTo>
                      <a:pt x="12" y="294"/>
                    </a:lnTo>
                    <a:lnTo>
                      <a:pt x="6" y="330"/>
                    </a:lnTo>
                    <a:lnTo>
                      <a:pt x="0" y="366"/>
                    </a:lnTo>
                    <a:lnTo>
                      <a:pt x="6" y="401"/>
                    </a:lnTo>
                    <a:lnTo>
                      <a:pt x="12" y="437"/>
                    </a:lnTo>
                    <a:lnTo>
                      <a:pt x="48" y="509"/>
                    </a:lnTo>
                    <a:lnTo>
                      <a:pt x="101" y="569"/>
                    </a:lnTo>
                    <a:lnTo>
                      <a:pt x="179" y="623"/>
                    </a:lnTo>
                    <a:lnTo>
                      <a:pt x="263" y="671"/>
                    </a:lnTo>
                    <a:lnTo>
                      <a:pt x="370" y="701"/>
                    </a:lnTo>
                    <a:lnTo>
                      <a:pt x="484" y="725"/>
                    </a:lnTo>
                    <a:lnTo>
                      <a:pt x="604" y="731"/>
                    </a:lnTo>
                    <a:lnTo>
                      <a:pt x="723" y="725"/>
                    </a:lnTo>
                    <a:lnTo>
                      <a:pt x="837" y="701"/>
                    </a:lnTo>
                    <a:lnTo>
                      <a:pt x="938" y="671"/>
                    </a:lnTo>
                    <a:lnTo>
                      <a:pt x="1028" y="623"/>
                    </a:lnTo>
                    <a:lnTo>
                      <a:pt x="1100" y="569"/>
                    </a:lnTo>
                    <a:lnTo>
                      <a:pt x="1153" y="509"/>
                    </a:lnTo>
                    <a:lnTo>
                      <a:pt x="1189" y="437"/>
                    </a:lnTo>
                    <a:lnTo>
                      <a:pt x="1201" y="401"/>
                    </a:lnTo>
                    <a:lnTo>
                      <a:pt x="1201" y="366"/>
                    </a:lnTo>
                    <a:lnTo>
                      <a:pt x="1201" y="330"/>
                    </a:lnTo>
                    <a:lnTo>
                      <a:pt x="1189" y="294"/>
                    </a:lnTo>
                    <a:lnTo>
                      <a:pt x="1153" y="222"/>
                    </a:lnTo>
                    <a:lnTo>
                      <a:pt x="1100" y="162"/>
                    </a:lnTo>
                    <a:lnTo>
                      <a:pt x="1028" y="108"/>
                    </a:lnTo>
                    <a:lnTo>
                      <a:pt x="938" y="60"/>
                    </a:lnTo>
                    <a:lnTo>
                      <a:pt x="837" y="30"/>
                    </a:lnTo>
                    <a:lnTo>
                      <a:pt x="723" y="6"/>
                    </a:lnTo>
                    <a:lnTo>
                      <a:pt x="604" y="0"/>
                    </a:lnTo>
                    <a:lnTo>
                      <a:pt x="604" y="0"/>
                    </a:lnTo>
                    <a:close/>
                    <a:moveTo>
                      <a:pt x="604" y="707"/>
                    </a:moveTo>
                    <a:lnTo>
                      <a:pt x="490" y="701"/>
                    </a:lnTo>
                    <a:lnTo>
                      <a:pt x="382" y="683"/>
                    </a:lnTo>
                    <a:lnTo>
                      <a:pt x="287" y="647"/>
                    </a:lnTo>
                    <a:lnTo>
                      <a:pt x="203" y="611"/>
                    </a:lnTo>
                    <a:lnTo>
                      <a:pt x="131" y="557"/>
                    </a:lnTo>
                    <a:lnTo>
                      <a:pt x="83" y="497"/>
                    </a:lnTo>
                    <a:lnTo>
                      <a:pt x="48" y="437"/>
                    </a:lnTo>
                    <a:lnTo>
                      <a:pt x="42" y="401"/>
                    </a:lnTo>
                    <a:lnTo>
                      <a:pt x="36" y="366"/>
                    </a:lnTo>
                    <a:lnTo>
                      <a:pt x="42" y="330"/>
                    </a:lnTo>
                    <a:lnTo>
                      <a:pt x="48" y="300"/>
                    </a:lnTo>
                    <a:lnTo>
                      <a:pt x="83" y="234"/>
                    </a:lnTo>
                    <a:lnTo>
                      <a:pt x="131" y="174"/>
                    </a:lnTo>
                    <a:lnTo>
                      <a:pt x="203" y="126"/>
                    </a:lnTo>
                    <a:lnTo>
                      <a:pt x="287" y="84"/>
                    </a:lnTo>
                    <a:lnTo>
                      <a:pt x="382" y="54"/>
                    </a:lnTo>
                    <a:lnTo>
                      <a:pt x="490" y="30"/>
                    </a:lnTo>
                    <a:lnTo>
                      <a:pt x="604" y="24"/>
                    </a:lnTo>
                    <a:lnTo>
                      <a:pt x="717" y="30"/>
                    </a:lnTo>
                    <a:lnTo>
                      <a:pt x="825" y="54"/>
                    </a:lnTo>
                    <a:lnTo>
                      <a:pt x="920" y="84"/>
                    </a:lnTo>
                    <a:lnTo>
                      <a:pt x="1004" y="126"/>
                    </a:lnTo>
                    <a:lnTo>
                      <a:pt x="1070" y="174"/>
                    </a:lnTo>
                    <a:lnTo>
                      <a:pt x="1124" y="234"/>
                    </a:lnTo>
                    <a:lnTo>
                      <a:pt x="1153" y="300"/>
                    </a:lnTo>
                    <a:lnTo>
                      <a:pt x="1165" y="366"/>
                    </a:lnTo>
                    <a:lnTo>
                      <a:pt x="1153" y="437"/>
                    </a:lnTo>
                    <a:lnTo>
                      <a:pt x="1124" y="497"/>
                    </a:lnTo>
                    <a:lnTo>
                      <a:pt x="1070" y="557"/>
                    </a:lnTo>
                    <a:lnTo>
                      <a:pt x="1004" y="611"/>
                    </a:lnTo>
                    <a:lnTo>
                      <a:pt x="920" y="647"/>
                    </a:lnTo>
                    <a:lnTo>
                      <a:pt x="825" y="683"/>
                    </a:lnTo>
                    <a:lnTo>
                      <a:pt x="717" y="701"/>
                    </a:lnTo>
                    <a:lnTo>
                      <a:pt x="604" y="707"/>
                    </a:lnTo>
                    <a:lnTo>
                      <a:pt x="604" y="707"/>
                    </a:lnTo>
                    <a:close/>
                  </a:path>
                </a:pathLst>
              </a:custGeom>
              <a:gradFill rotWithShape="0">
                <a:gsLst>
                  <a:gs pos="0">
                    <a:schemeClr val="accent2">
                      <a:gamma/>
                      <a:tint val="96863"/>
                      <a:invGamma/>
                    </a:schemeClr>
                  </a:gs>
                  <a:gs pos="100000">
                    <a:schemeClr val="accent2"/>
                  </a:gs>
                </a:gsLst>
                <a:lin ang="5400000" scaled="1"/>
              </a:gradFill>
              <a:ln>
                <a:noFill/>
              </a:ln>
            </p:spPr>
            <p:txBody>
              <a:bodyPr/>
              <a:lstStyle/>
              <a:p>
                <a:pPr eaLnBrk="1" hangingPunct="1">
                  <a:defRPr/>
                </a:pPr>
                <a:endParaRPr lang="el-GR" sz="1800"/>
              </a:p>
            </p:txBody>
          </p:sp>
          <p:sp>
            <p:nvSpPr>
              <p:cNvPr id="21" name="Freeform 37">
                <a:extLst>
                  <a:ext uri="{FF2B5EF4-FFF2-40B4-BE49-F238E27FC236}">
                    <a16:creationId xmlns:a16="http://schemas.microsoft.com/office/drawing/2014/main" id="{CD310B92-654D-1CFB-B888-4AF922994958}"/>
                  </a:ext>
                </a:extLst>
              </p:cNvPr>
              <p:cNvSpPr>
                <a:spLocks/>
              </p:cNvSpPr>
              <p:nvPr/>
            </p:nvSpPr>
            <p:spPr bwMode="hidden">
              <a:xfrm>
                <a:off x="4128" y="3366"/>
                <a:ext cx="544" cy="737"/>
              </a:xfrm>
              <a:custGeom>
                <a:avLst/>
                <a:gdLst>
                  <a:gd name="T0" fmla="*/ 24 w 544"/>
                  <a:gd name="T1" fmla="*/ 402 h 737"/>
                  <a:gd name="T2" fmla="*/ 36 w 544"/>
                  <a:gd name="T3" fmla="*/ 330 h 737"/>
                  <a:gd name="T4" fmla="*/ 66 w 544"/>
                  <a:gd name="T5" fmla="*/ 264 h 737"/>
                  <a:gd name="T6" fmla="*/ 108 w 544"/>
                  <a:gd name="T7" fmla="*/ 204 h 737"/>
                  <a:gd name="T8" fmla="*/ 173 w 544"/>
                  <a:gd name="T9" fmla="*/ 150 h 737"/>
                  <a:gd name="T10" fmla="*/ 251 w 544"/>
                  <a:gd name="T11" fmla="*/ 102 h 737"/>
                  <a:gd name="T12" fmla="*/ 335 w 544"/>
                  <a:gd name="T13" fmla="*/ 60 h 737"/>
                  <a:gd name="T14" fmla="*/ 436 w 544"/>
                  <a:gd name="T15" fmla="*/ 30 h 737"/>
                  <a:gd name="T16" fmla="*/ 544 w 544"/>
                  <a:gd name="T17" fmla="*/ 12 h 737"/>
                  <a:gd name="T18" fmla="*/ 544 w 544"/>
                  <a:gd name="T19" fmla="*/ 0 h 737"/>
                  <a:gd name="T20" fmla="*/ 430 w 544"/>
                  <a:gd name="T21" fmla="*/ 18 h 737"/>
                  <a:gd name="T22" fmla="*/ 329 w 544"/>
                  <a:gd name="T23" fmla="*/ 48 h 737"/>
                  <a:gd name="T24" fmla="*/ 233 w 544"/>
                  <a:gd name="T25" fmla="*/ 90 h 737"/>
                  <a:gd name="T26" fmla="*/ 155 w 544"/>
                  <a:gd name="T27" fmla="*/ 138 h 737"/>
                  <a:gd name="T28" fmla="*/ 90 w 544"/>
                  <a:gd name="T29" fmla="*/ 198 h 737"/>
                  <a:gd name="T30" fmla="*/ 42 w 544"/>
                  <a:gd name="T31" fmla="*/ 258 h 737"/>
                  <a:gd name="T32" fmla="*/ 12 w 544"/>
                  <a:gd name="T33" fmla="*/ 330 h 737"/>
                  <a:gd name="T34" fmla="*/ 0 w 544"/>
                  <a:gd name="T35" fmla="*/ 402 h 737"/>
                  <a:gd name="T36" fmla="*/ 6 w 544"/>
                  <a:gd name="T37" fmla="*/ 455 h 737"/>
                  <a:gd name="T38" fmla="*/ 18 w 544"/>
                  <a:gd name="T39" fmla="*/ 503 h 737"/>
                  <a:gd name="T40" fmla="*/ 42 w 544"/>
                  <a:gd name="T41" fmla="*/ 545 h 737"/>
                  <a:gd name="T42" fmla="*/ 78 w 544"/>
                  <a:gd name="T43" fmla="*/ 593 h 737"/>
                  <a:gd name="T44" fmla="*/ 114 w 544"/>
                  <a:gd name="T45" fmla="*/ 635 h 737"/>
                  <a:gd name="T46" fmla="*/ 161 w 544"/>
                  <a:gd name="T47" fmla="*/ 671 h 737"/>
                  <a:gd name="T48" fmla="*/ 221 w 544"/>
                  <a:gd name="T49" fmla="*/ 707 h 737"/>
                  <a:gd name="T50" fmla="*/ 281 w 544"/>
                  <a:gd name="T51" fmla="*/ 737 h 737"/>
                  <a:gd name="T52" fmla="*/ 323 w 544"/>
                  <a:gd name="T53" fmla="*/ 737 h 737"/>
                  <a:gd name="T54" fmla="*/ 257 w 544"/>
                  <a:gd name="T55" fmla="*/ 707 h 737"/>
                  <a:gd name="T56" fmla="*/ 203 w 544"/>
                  <a:gd name="T57" fmla="*/ 671 h 737"/>
                  <a:gd name="T58" fmla="*/ 149 w 544"/>
                  <a:gd name="T59" fmla="*/ 635 h 737"/>
                  <a:gd name="T60" fmla="*/ 108 w 544"/>
                  <a:gd name="T61" fmla="*/ 593 h 737"/>
                  <a:gd name="T62" fmla="*/ 72 w 544"/>
                  <a:gd name="T63" fmla="*/ 551 h 737"/>
                  <a:gd name="T64" fmla="*/ 48 w 544"/>
                  <a:gd name="T65" fmla="*/ 503 h 737"/>
                  <a:gd name="T66" fmla="*/ 30 w 544"/>
                  <a:gd name="T67" fmla="*/ 455 h 737"/>
                  <a:gd name="T68" fmla="*/ 24 w 544"/>
                  <a:gd name="T69" fmla="*/ 402 h 737"/>
                  <a:gd name="T70" fmla="*/ 24 w 544"/>
                  <a:gd name="T71" fmla="*/ 402 h 73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544" h="737">
                    <a:moveTo>
                      <a:pt x="24" y="402"/>
                    </a:moveTo>
                    <a:lnTo>
                      <a:pt x="36" y="330"/>
                    </a:lnTo>
                    <a:lnTo>
                      <a:pt x="66" y="264"/>
                    </a:lnTo>
                    <a:lnTo>
                      <a:pt x="108" y="204"/>
                    </a:lnTo>
                    <a:lnTo>
                      <a:pt x="173" y="150"/>
                    </a:lnTo>
                    <a:lnTo>
                      <a:pt x="251" y="102"/>
                    </a:lnTo>
                    <a:lnTo>
                      <a:pt x="335" y="60"/>
                    </a:lnTo>
                    <a:lnTo>
                      <a:pt x="436" y="30"/>
                    </a:lnTo>
                    <a:lnTo>
                      <a:pt x="544" y="12"/>
                    </a:lnTo>
                    <a:lnTo>
                      <a:pt x="544" y="0"/>
                    </a:lnTo>
                    <a:lnTo>
                      <a:pt x="430" y="18"/>
                    </a:lnTo>
                    <a:lnTo>
                      <a:pt x="329" y="48"/>
                    </a:lnTo>
                    <a:lnTo>
                      <a:pt x="233" y="90"/>
                    </a:lnTo>
                    <a:lnTo>
                      <a:pt x="155" y="138"/>
                    </a:lnTo>
                    <a:lnTo>
                      <a:pt x="90" y="198"/>
                    </a:lnTo>
                    <a:lnTo>
                      <a:pt x="42" y="258"/>
                    </a:lnTo>
                    <a:lnTo>
                      <a:pt x="12" y="330"/>
                    </a:lnTo>
                    <a:lnTo>
                      <a:pt x="0" y="402"/>
                    </a:lnTo>
                    <a:lnTo>
                      <a:pt x="6" y="455"/>
                    </a:lnTo>
                    <a:lnTo>
                      <a:pt x="18" y="503"/>
                    </a:lnTo>
                    <a:lnTo>
                      <a:pt x="42" y="545"/>
                    </a:lnTo>
                    <a:lnTo>
                      <a:pt x="78" y="593"/>
                    </a:lnTo>
                    <a:lnTo>
                      <a:pt x="114" y="635"/>
                    </a:lnTo>
                    <a:lnTo>
                      <a:pt x="161" y="671"/>
                    </a:lnTo>
                    <a:lnTo>
                      <a:pt x="221" y="707"/>
                    </a:lnTo>
                    <a:lnTo>
                      <a:pt x="281" y="737"/>
                    </a:lnTo>
                    <a:lnTo>
                      <a:pt x="323" y="737"/>
                    </a:lnTo>
                    <a:lnTo>
                      <a:pt x="257" y="707"/>
                    </a:lnTo>
                    <a:lnTo>
                      <a:pt x="203" y="671"/>
                    </a:lnTo>
                    <a:lnTo>
                      <a:pt x="149" y="635"/>
                    </a:lnTo>
                    <a:lnTo>
                      <a:pt x="108" y="593"/>
                    </a:lnTo>
                    <a:lnTo>
                      <a:pt x="72" y="551"/>
                    </a:lnTo>
                    <a:lnTo>
                      <a:pt x="48" y="503"/>
                    </a:lnTo>
                    <a:lnTo>
                      <a:pt x="30" y="455"/>
                    </a:lnTo>
                    <a:lnTo>
                      <a:pt x="24" y="402"/>
                    </a:lnTo>
                    <a:lnTo>
                      <a:pt x="24" y="402"/>
                    </a:lnTo>
                    <a:close/>
                  </a:path>
                </a:pathLst>
              </a:custGeom>
              <a:gradFill rotWithShape="0">
                <a:gsLst>
                  <a:gs pos="0">
                    <a:schemeClr val="accent2">
                      <a:gamma/>
                      <a:tint val="96863"/>
                      <a:invGamma/>
                    </a:schemeClr>
                  </a:gs>
                  <a:gs pos="100000">
                    <a:schemeClr val="accent2"/>
                  </a:gs>
                </a:gsLst>
                <a:lin ang="5400000" scaled="1"/>
              </a:gradFill>
              <a:ln>
                <a:noFill/>
              </a:ln>
            </p:spPr>
            <p:txBody>
              <a:bodyPr/>
              <a:lstStyle/>
              <a:p>
                <a:pPr eaLnBrk="1" hangingPunct="1">
                  <a:defRPr/>
                </a:pPr>
                <a:endParaRPr lang="el-GR" sz="1800"/>
              </a:p>
            </p:txBody>
          </p:sp>
          <p:sp>
            <p:nvSpPr>
              <p:cNvPr id="22" name="Freeform 38">
                <a:extLst>
                  <a:ext uri="{FF2B5EF4-FFF2-40B4-BE49-F238E27FC236}">
                    <a16:creationId xmlns:a16="http://schemas.microsoft.com/office/drawing/2014/main" id="{9FC60A22-AB00-F080-FD87-831DFCD9252D}"/>
                  </a:ext>
                </a:extLst>
              </p:cNvPr>
              <p:cNvSpPr>
                <a:spLocks/>
              </p:cNvSpPr>
              <p:nvPr/>
            </p:nvSpPr>
            <p:spPr bwMode="hidden">
              <a:xfrm>
                <a:off x="4792" y="3360"/>
                <a:ext cx="609" cy="252"/>
              </a:xfrm>
              <a:custGeom>
                <a:avLst/>
                <a:gdLst>
                  <a:gd name="T0" fmla="*/ 12 w 609"/>
                  <a:gd name="T1" fmla="*/ 12 h 252"/>
                  <a:gd name="T2" fmla="*/ 113 w 609"/>
                  <a:gd name="T3" fmla="*/ 18 h 252"/>
                  <a:gd name="T4" fmla="*/ 203 w 609"/>
                  <a:gd name="T5" fmla="*/ 30 h 252"/>
                  <a:gd name="T6" fmla="*/ 292 w 609"/>
                  <a:gd name="T7" fmla="*/ 48 h 252"/>
                  <a:gd name="T8" fmla="*/ 376 w 609"/>
                  <a:gd name="T9" fmla="*/ 78 h 252"/>
                  <a:gd name="T10" fmla="*/ 448 w 609"/>
                  <a:gd name="T11" fmla="*/ 114 h 252"/>
                  <a:gd name="T12" fmla="*/ 514 w 609"/>
                  <a:gd name="T13" fmla="*/ 156 h 252"/>
                  <a:gd name="T14" fmla="*/ 567 w 609"/>
                  <a:gd name="T15" fmla="*/ 198 h 252"/>
                  <a:gd name="T16" fmla="*/ 609 w 609"/>
                  <a:gd name="T17" fmla="*/ 252 h 252"/>
                  <a:gd name="T18" fmla="*/ 609 w 609"/>
                  <a:gd name="T19" fmla="*/ 216 h 252"/>
                  <a:gd name="T20" fmla="*/ 561 w 609"/>
                  <a:gd name="T21" fmla="*/ 168 h 252"/>
                  <a:gd name="T22" fmla="*/ 502 w 609"/>
                  <a:gd name="T23" fmla="*/ 126 h 252"/>
                  <a:gd name="T24" fmla="*/ 436 w 609"/>
                  <a:gd name="T25" fmla="*/ 90 h 252"/>
                  <a:gd name="T26" fmla="*/ 364 w 609"/>
                  <a:gd name="T27" fmla="*/ 60 h 252"/>
                  <a:gd name="T28" fmla="*/ 286 w 609"/>
                  <a:gd name="T29" fmla="*/ 36 h 252"/>
                  <a:gd name="T30" fmla="*/ 197 w 609"/>
                  <a:gd name="T31" fmla="*/ 18 h 252"/>
                  <a:gd name="T32" fmla="*/ 107 w 609"/>
                  <a:gd name="T33" fmla="*/ 6 h 252"/>
                  <a:gd name="T34" fmla="*/ 12 w 609"/>
                  <a:gd name="T35" fmla="*/ 0 h 252"/>
                  <a:gd name="T36" fmla="*/ 6 w 609"/>
                  <a:gd name="T37" fmla="*/ 0 h 252"/>
                  <a:gd name="T38" fmla="*/ 0 w 609"/>
                  <a:gd name="T39" fmla="*/ 0 h 252"/>
                  <a:gd name="T40" fmla="*/ 0 w 609"/>
                  <a:gd name="T41" fmla="*/ 12 h 252"/>
                  <a:gd name="T42" fmla="*/ 6 w 609"/>
                  <a:gd name="T43" fmla="*/ 12 h 252"/>
                  <a:gd name="T44" fmla="*/ 12 w 609"/>
                  <a:gd name="T45" fmla="*/ 12 h 252"/>
                  <a:gd name="T46" fmla="*/ 12 w 609"/>
                  <a:gd name="T47" fmla="*/ 12 h 2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609" h="252">
                    <a:moveTo>
                      <a:pt x="12" y="12"/>
                    </a:moveTo>
                    <a:lnTo>
                      <a:pt x="113" y="18"/>
                    </a:lnTo>
                    <a:lnTo>
                      <a:pt x="203" y="30"/>
                    </a:lnTo>
                    <a:lnTo>
                      <a:pt x="292" y="48"/>
                    </a:lnTo>
                    <a:lnTo>
                      <a:pt x="376" y="78"/>
                    </a:lnTo>
                    <a:lnTo>
                      <a:pt x="448" y="114"/>
                    </a:lnTo>
                    <a:lnTo>
                      <a:pt x="514" y="156"/>
                    </a:lnTo>
                    <a:lnTo>
                      <a:pt x="567" y="198"/>
                    </a:lnTo>
                    <a:lnTo>
                      <a:pt x="609" y="252"/>
                    </a:lnTo>
                    <a:lnTo>
                      <a:pt x="609" y="216"/>
                    </a:lnTo>
                    <a:lnTo>
                      <a:pt x="561" y="168"/>
                    </a:lnTo>
                    <a:lnTo>
                      <a:pt x="502" y="126"/>
                    </a:lnTo>
                    <a:lnTo>
                      <a:pt x="436" y="90"/>
                    </a:lnTo>
                    <a:lnTo>
                      <a:pt x="364" y="60"/>
                    </a:lnTo>
                    <a:lnTo>
                      <a:pt x="286" y="36"/>
                    </a:lnTo>
                    <a:lnTo>
                      <a:pt x="197" y="18"/>
                    </a:lnTo>
                    <a:lnTo>
                      <a:pt x="107" y="6"/>
                    </a:lnTo>
                    <a:lnTo>
                      <a:pt x="12" y="0"/>
                    </a:lnTo>
                    <a:lnTo>
                      <a:pt x="6" y="0"/>
                    </a:lnTo>
                    <a:lnTo>
                      <a:pt x="0" y="0"/>
                    </a:lnTo>
                    <a:lnTo>
                      <a:pt x="0" y="12"/>
                    </a:lnTo>
                    <a:lnTo>
                      <a:pt x="6" y="12"/>
                    </a:lnTo>
                    <a:lnTo>
                      <a:pt x="12" y="12"/>
                    </a:lnTo>
                    <a:lnTo>
                      <a:pt x="12" y="12"/>
                    </a:lnTo>
                    <a:close/>
                  </a:path>
                </a:pathLst>
              </a:custGeom>
              <a:gradFill rotWithShape="0">
                <a:gsLst>
                  <a:gs pos="0">
                    <a:schemeClr val="accent2">
                      <a:gamma/>
                      <a:tint val="94118"/>
                      <a:invGamma/>
                    </a:schemeClr>
                  </a:gs>
                  <a:gs pos="100000">
                    <a:schemeClr val="accent2"/>
                  </a:gs>
                </a:gsLst>
                <a:lin ang="5400000" scaled="1"/>
              </a:gradFill>
              <a:ln>
                <a:noFill/>
              </a:ln>
            </p:spPr>
            <p:txBody>
              <a:bodyPr/>
              <a:lstStyle/>
              <a:p>
                <a:pPr eaLnBrk="1" hangingPunct="1">
                  <a:defRPr/>
                </a:pPr>
                <a:endParaRPr lang="el-GR" sz="1800"/>
              </a:p>
            </p:txBody>
          </p:sp>
          <p:sp>
            <p:nvSpPr>
              <p:cNvPr id="23" name="Freeform 39">
                <a:extLst>
                  <a:ext uri="{FF2B5EF4-FFF2-40B4-BE49-F238E27FC236}">
                    <a16:creationId xmlns:a16="http://schemas.microsoft.com/office/drawing/2014/main" id="{66C0DC4F-1FE2-B855-E6C3-95B149CF60B8}"/>
                  </a:ext>
                </a:extLst>
              </p:cNvPr>
              <p:cNvSpPr>
                <a:spLocks/>
              </p:cNvSpPr>
              <p:nvPr/>
            </p:nvSpPr>
            <p:spPr bwMode="hidden">
              <a:xfrm>
                <a:off x="5246" y="4007"/>
                <a:ext cx="72" cy="54"/>
              </a:xfrm>
              <a:custGeom>
                <a:avLst/>
                <a:gdLst>
                  <a:gd name="T0" fmla="*/ 72 w 72"/>
                  <a:gd name="T1" fmla="*/ 0 h 54"/>
                  <a:gd name="T2" fmla="*/ 36 w 72"/>
                  <a:gd name="T3" fmla="*/ 30 h 54"/>
                  <a:gd name="T4" fmla="*/ 0 w 72"/>
                  <a:gd name="T5" fmla="*/ 54 h 54"/>
                  <a:gd name="T6" fmla="*/ 36 w 72"/>
                  <a:gd name="T7" fmla="*/ 54 h 54"/>
                  <a:gd name="T8" fmla="*/ 54 w 72"/>
                  <a:gd name="T9" fmla="*/ 42 h 54"/>
                  <a:gd name="T10" fmla="*/ 72 w 72"/>
                  <a:gd name="T11" fmla="*/ 24 h 54"/>
                  <a:gd name="T12" fmla="*/ 72 w 72"/>
                  <a:gd name="T13" fmla="*/ 24 h 54"/>
                  <a:gd name="T14" fmla="*/ 72 w 72"/>
                  <a:gd name="T15" fmla="*/ 0 h 54"/>
                  <a:gd name="T16" fmla="*/ 72 w 72"/>
                  <a:gd name="T17" fmla="*/ 0 h 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72" h="54">
                    <a:moveTo>
                      <a:pt x="72" y="0"/>
                    </a:moveTo>
                    <a:lnTo>
                      <a:pt x="36" y="30"/>
                    </a:lnTo>
                    <a:lnTo>
                      <a:pt x="0" y="54"/>
                    </a:lnTo>
                    <a:lnTo>
                      <a:pt x="36" y="54"/>
                    </a:lnTo>
                    <a:lnTo>
                      <a:pt x="54" y="42"/>
                    </a:lnTo>
                    <a:lnTo>
                      <a:pt x="72" y="24"/>
                    </a:lnTo>
                    <a:lnTo>
                      <a:pt x="72" y="24"/>
                    </a:lnTo>
                    <a:lnTo>
                      <a:pt x="72" y="0"/>
                    </a:lnTo>
                    <a:lnTo>
                      <a:pt x="72" y="0"/>
                    </a:lnTo>
                    <a:close/>
                  </a:path>
                </a:pathLst>
              </a:custGeom>
              <a:gradFill rotWithShape="0">
                <a:gsLst>
                  <a:gs pos="0">
                    <a:schemeClr val="accent2"/>
                  </a:gs>
                  <a:gs pos="100000">
                    <a:schemeClr val="accent2">
                      <a:gamma/>
                      <a:shade val="94118"/>
                      <a:invGamma/>
                    </a:schemeClr>
                  </a:gs>
                </a:gsLst>
                <a:lin ang="5400000" scaled="1"/>
              </a:gradFill>
              <a:ln>
                <a:noFill/>
              </a:ln>
            </p:spPr>
            <p:txBody>
              <a:bodyPr/>
              <a:lstStyle/>
              <a:p>
                <a:pPr eaLnBrk="1" hangingPunct="1">
                  <a:defRPr/>
                </a:pPr>
                <a:endParaRPr lang="el-GR" sz="1800"/>
              </a:p>
            </p:txBody>
          </p:sp>
          <p:sp>
            <p:nvSpPr>
              <p:cNvPr id="24" name="Freeform 40">
                <a:extLst>
                  <a:ext uri="{FF2B5EF4-FFF2-40B4-BE49-F238E27FC236}">
                    <a16:creationId xmlns:a16="http://schemas.microsoft.com/office/drawing/2014/main" id="{92B77935-981B-60EB-BD03-4E28FF8AFEB5}"/>
                  </a:ext>
                </a:extLst>
              </p:cNvPr>
              <p:cNvSpPr>
                <a:spLocks/>
              </p:cNvSpPr>
              <p:nvPr/>
            </p:nvSpPr>
            <p:spPr bwMode="hidden">
              <a:xfrm>
                <a:off x="4505" y="4073"/>
                <a:ext cx="705" cy="108"/>
              </a:xfrm>
              <a:custGeom>
                <a:avLst/>
                <a:gdLst>
                  <a:gd name="T0" fmla="*/ 299 w 705"/>
                  <a:gd name="T1" fmla="*/ 90 h 108"/>
                  <a:gd name="T2" fmla="*/ 221 w 705"/>
                  <a:gd name="T3" fmla="*/ 90 h 108"/>
                  <a:gd name="T4" fmla="*/ 143 w 705"/>
                  <a:gd name="T5" fmla="*/ 78 h 108"/>
                  <a:gd name="T6" fmla="*/ 0 w 705"/>
                  <a:gd name="T7" fmla="*/ 48 h 108"/>
                  <a:gd name="T8" fmla="*/ 0 w 705"/>
                  <a:gd name="T9" fmla="*/ 66 h 108"/>
                  <a:gd name="T10" fmla="*/ 143 w 705"/>
                  <a:gd name="T11" fmla="*/ 96 h 108"/>
                  <a:gd name="T12" fmla="*/ 221 w 705"/>
                  <a:gd name="T13" fmla="*/ 108 h 108"/>
                  <a:gd name="T14" fmla="*/ 299 w 705"/>
                  <a:gd name="T15" fmla="*/ 108 h 108"/>
                  <a:gd name="T16" fmla="*/ 412 w 705"/>
                  <a:gd name="T17" fmla="*/ 102 h 108"/>
                  <a:gd name="T18" fmla="*/ 520 w 705"/>
                  <a:gd name="T19" fmla="*/ 84 h 108"/>
                  <a:gd name="T20" fmla="*/ 615 w 705"/>
                  <a:gd name="T21" fmla="*/ 60 h 108"/>
                  <a:gd name="T22" fmla="*/ 705 w 705"/>
                  <a:gd name="T23" fmla="*/ 24 h 108"/>
                  <a:gd name="T24" fmla="*/ 705 w 705"/>
                  <a:gd name="T25" fmla="*/ 0 h 108"/>
                  <a:gd name="T26" fmla="*/ 615 w 705"/>
                  <a:gd name="T27" fmla="*/ 42 h 108"/>
                  <a:gd name="T28" fmla="*/ 520 w 705"/>
                  <a:gd name="T29" fmla="*/ 66 h 108"/>
                  <a:gd name="T30" fmla="*/ 412 w 705"/>
                  <a:gd name="T31" fmla="*/ 84 h 108"/>
                  <a:gd name="T32" fmla="*/ 299 w 705"/>
                  <a:gd name="T33" fmla="*/ 90 h 108"/>
                  <a:gd name="T34" fmla="*/ 299 w 705"/>
                  <a:gd name="T35" fmla="*/ 90 h 10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705" h="108">
                    <a:moveTo>
                      <a:pt x="299" y="90"/>
                    </a:moveTo>
                    <a:lnTo>
                      <a:pt x="221" y="90"/>
                    </a:lnTo>
                    <a:lnTo>
                      <a:pt x="143" y="78"/>
                    </a:lnTo>
                    <a:lnTo>
                      <a:pt x="0" y="48"/>
                    </a:lnTo>
                    <a:lnTo>
                      <a:pt x="0" y="66"/>
                    </a:lnTo>
                    <a:lnTo>
                      <a:pt x="143" y="96"/>
                    </a:lnTo>
                    <a:lnTo>
                      <a:pt x="221" y="108"/>
                    </a:lnTo>
                    <a:lnTo>
                      <a:pt x="299" y="108"/>
                    </a:lnTo>
                    <a:lnTo>
                      <a:pt x="412" y="102"/>
                    </a:lnTo>
                    <a:lnTo>
                      <a:pt x="520" y="84"/>
                    </a:lnTo>
                    <a:lnTo>
                      <a:pt x="615" y="60"/>
                    </a:lnTo>
                    <a:lnTo>
                      <a:pt x="705" y="24"/>
                    </a:lnTo>
                    <a:lnTo>
                      <a:pt x="705" y="0"/>
                    </a:lnTo>
                    <a:lnTo>
                      <a:pt x="615" y="42"/>
                    </a:lnTo>
                    <a:lnTo>
                      <a:pt x="520" y="66"/>
                    </a:lnTo>
                    <a:lnTo>
                      <a:pt x="412" y="84"/>
                    </a:lnTo>
                    <a:lnTo>
                      <a:pt x="299" y="90"/>
                    </a:lnTo>
                    <a:lnTo>
                      <a:pt x="299" y="90"/>
                    </a:lnTo>
                    <a:close/>
                  </a:path>
                </a:pathLst>
              </a:custGeom>
              <a:gradFill rotWithShape="0">
                <a:gsLst>
                  <a:gs pos="0">
                    <a:schemeClr val="accent2"/>
                  </a:gs>
                  <a:gs pos="100000">
                    <a:schemeClr val="accent2">
                      <a:gamma/>
                      <a:shade val="94118"/>
                      <a:invGamma/>
                    </a:schemeClr>
                  </a:gs>
                </a:gsLst>
                <a:lin ang="5400000" scaled="1"/>
              </a:gradFill>
              <a:ln>
                <a:noFill/>
              </a:ln>
            </p:spPr>
            <p:txBody>
              <a:bodyPr/>
              <a:lstStyle/>
              <a:p>
                <a:pPr eaLnBrk="1" hangingPunct="1">
                  <a:defRPr/>
                </a:pPr>
                <a:endParaRPr lang="el-GR" sz="1800"/>
              </a:p>
            </p:txBody>
          </p:sp>
          <p:sp>
            <p:nvSpPr>
              <p:cNvPr id="25" name="Freeform 41">
                <a:extLst>
                  <a:ext uri="{FF2B5EF4-FFF2-40B4-BE49-F238E27FC236}">
                    <a16:creationId xmlns:a16="http://schemas.microsoft.com/office/drawing/2014/main" id="{25DF7536-7107-95DB-E579-70781ED70CDD}"/>
                  </a:ext>
                </a:extLst>
              </p:cNvPr>
              <p:cNvSpPr>
                <a:spLocks/>
              </p:cNvSpPr>
              <p:nvPr/>
            </p:nvSpPr>
            <p:spPr bwMode="hidden">
              <a:xfrm>
                <a:off x="5336" y="3654"/>
                <a:ext cx="143" cy="341"/>
              </a:xfrm>
              <a:custGeom>
                <a:avLst/>
                <a:gdLst>
                  <a:gd name="T0" fmla="*/ 119 w 143"/>
                  <a:gd name="T1" fmla="*/ 114 h 341"/>
                  <a:gd name="T2" fmla="*/ 113 w 143"/>
                  <a:gd name="T3" fmla="*/ 173 h 341"/>
                  <a:gd name="T4" fmla="*/ 89 w 143"/>
                  <a:gd name="T5" fmla="*/ 239 h 341"/>
                  <a:gd name="T6" fmla="*/ 47 w 143"/>
                  <a:gd name="T7" fmla="*/ 293 h 341"/>
                  <a:gd name="T8" fmla="*/ 0 w 143"/>
                  <a:gd name="T9" fmla="*/ 341 h 341"/>
                  <a:gd name="T10" fmla="*/ 29 w 143"/>
                  <a:gd name="T11" fmla="*/ 341 h 341"/>
                  <a:gd name="T12" fmla="*/ 77 w 143"/>
                  <a:gd name="T13" fmla="*/ 287 h 341"/>
                  <a:gd name="T14" fmla="*/ 113 w 143"/>
                  <a:gd name="T15" fmla="*/ 233 h 341"/>
                  <a:gd name="T16" fmla="*/ 137 w 143"/>
                  <a:gd name="T17" fmla="*/ 173 h 341"/>
                  <a:gd name="T18" fmla="*/ 143 w 143"/>
                  <a:gd name="T19" fmla="*/ 114 h 341"/>
                  <a:gd name="T20" fmla="*/ 137 w 143"/>
                  <a:gd name="T21" fmla="*/ 60 h 341"/>
                  <a:gd name="T22" fmla="*/ 119 w 143"/>
                  <a:gd name="T23" fmla="*/ 0 h 341"/>
                  <a:gd name="T24" fmla="*/ 89 w 143"/>
                  <a:gd name="T25" fmla="*/ 0 h 341"/>
                  <a:gd name="T26" fmla="*/ 113 w 143"/>
                  <a:gd name="T27" fmla="*/ 60 h 341"/>
                  <a:gd name="T28" fmla="*/ 119 w 143"/>
                  <a:gd name="T29" fmla="*/ 114 h 341"/>
                  <a:gd name="T30" fmla="*/ 119 w 143"/>
                  <a:gd name="T31" fmla="*/ 114 h 3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43" h="341">
                    <a:moveTo>
                      <a:pt x="119" y="114"/>
                    </a:moveTo>
                    <a:lnTo>
                      <a:pt x="113" y="173"/>
                    </a:lnTo>
                    <a:lnTo>
                      <a:pt x="89" y="239"/>
                    </a:lnTo>
                    <a:lnTo>
                      <a:pt x="47" y="293"/>
                    </a:lnTo>
                    <a:lnTo>
                      <a:pt x="0" y="341"/>
                    </a:lnTo>
                    <a:lnTo>
                      <a:pt x="29" y="341"/>
                    </a:lnTo>
                    <a:lnTo>
                      <a:pt x="77" y="287"/>
                    </a:lnTo>
                    <a:lnTo>
                      <a:pt x="113" y="233"/>
                    </a:lnTo>
                    <a:lnTo>
                      <a:pt x="137" y="173"/>
                    </a:lnTo>
                    <a:lnTo>
                      <a:pt x="143" y="114"/>
                    </a:lnTo>
                    <a:lnTo>
                      <a:pt x="137" y="60"/>
                    </a:lnTo>
                    <a:lnTo>
                      <a:pt x="119" y="0"/>
                    </a:lnTo>
                    <a:lnTo>
                      <a:pt x="89" y="0"/>
                    </a:lnTo>
                    <a:lnTo>
                      <a:pt x="113" y="60"/>
                    </a:lnTo>
                    <a:lnTo>
                      <a:pt x="119" y="114"/>
                    </a:lnTo>
                    <a:lnTo>
                      <a:pt x="119" y="114"/>
                    </a:lnTo>
                    <a:close/>
                  </a:path>
                </a:pathLst>
              </a:custGeom>
              <a:gradFill rotWithShape="0">
                <a:gsLst>
                  <a:gs pos="0">
                    <a:schemeClr val="accent2"/>
                  </a:gs>
                  <a:gs pos="100000">
                    <a:schemeClr val="accent2">
                      <a:gamma/>
                      <a:shade val="94118"/>
                      <a:invGamma/>
                    </a:schemeClr>
                  </a:gs>
                </a:gsLst>
                <a:lin ang="5400000" scaled="1"/>
              </a:gradFill>
              <a:ln>
                <a:noFill/>
              </a:ln>
            </p:spPr>
            <p:txBody>
              <a:bodyPr/>
              <a:lstStyle/>
              <a:p>
                <a:pPr eaLnBrk="1" hangingPunct="1">
                  <a:defRPr/>
                </a:pPr>
                <a:endParaRPr lang="el-GR" sz="1800"/>
              </a:p>
            </p:txBody>
          </p:sp>
          <p:sp>
            <p:nvSpPr>
              <p:cNvPr id="26" name="Freeform 42">
                <a:extLst>
                  <a:ext uri="{FF2B5EF4-FFF2-40B4-BE49-F238E27FC236}">
                    <a16:creationId xmlns:a16="http://schemas.microsoft.com/office/drawing/2014/main" id="{9D2BE801-3E96-F028-64CA-675A769E126D}"/>
                  </a:ext>
                </a:extLst>
              </p:cNvPr>
              <p:cNvSpPr>
                <a:spLocks/>
              </p:cNvSpPr>
              <p:nvPr/>
            </p:nvSpPr>
            <p:spPr bwMode="hidden">
              <a:xfrm>
                <a:off x="5061" y="3624"/>
                <a:ext cx="83" cy="90"/>
              </a:xfrm>
              <a:custGeom>
                <a:avLst/>
                <a:gdLst>
                  <a:gd name="T0" fmla="*/ 59 w 83"/>
                  <a:gd name="T1" fmla="*/ 90 h 90"/>
                  <a:gd name="T2" fmla="*/ 83 w 83"/>
                  <a:gd name="T3" fmla="*/ 84 h 90"/>
                  <a:gd name="T4" fmla="*/ 71 w 83"/>
                  <a:gd name="T5" fmla="*/ 60 h 90"/>
                  <a:gd name="T6" fmla="*/ 53 w 83"/>
                  <a:gd name="T7" fmla="*/ 42 h 90"/>
                  <a:gd name="T8" fmla="*/ 6 w 83"/>
                  <a:gd name="T9" fmla="*/ 0 h 90"/>
                  <a:gd name="T10" fmla="*/ 0 w 83"/>
                  <a:gd name="T11" fmla="*/ 18 h 90"/>
                  <a:gd name="T12" fmla="*/ 35 w 83"/>
                  <a:gd name="T13" fmla="*/ 48 h 90"/>
                  <a:gd name="T14" fmla="*/ 59 w 83"/>
                  <a:gd name="T15" fmla="*/ 90 h 90"/>
                  <a:gd name="T16" fmla="*/ 59 w 83"/>
                  <a:gd name="T17" fmla="*/ 90 h 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83" h="90">
                    <a:moveTo>
                      <a:pt x="59" y="90"/>
                    </a:moveTo>
                    <a:lnTo>
                      <a:pt x="83" y="84"/>
                    </a:lnTo>
                    <a:lnTo>
                      <a:pt x="71" y="60"/>
                    </a:lnTo>
                    <a:lnTo>
                      <a:pt x="53" y="42"/>
                    </a:lnTo>
                    <a:lnTo>
                      <a:pt x="6" y="0"/>
                    </a:lnTo>
                    <a:lnTo>
                      <a:pt x="0" y="18"/>
                    </a:lnTo>
                    <a:lnTo>
                      <a:pt x="35" y="48"/>
                    </a:lnTo>
                    <a:lnTo>
                      <a:pt x="59" y="90"/>
                    </a:lnTo>
                    <a:lnTo>
                      <a:pt x="59" y="90"/>
                    </a:lnTo>
                    <a:close/>
                  </a:path>
                </a:pathLst>
              </a:custGeom>
              <a:gradFill rotWithShape="0">
                <a:gsLst>
                  <a:gs pos="0">
                    <a:schemeClr val="accent2"/>
                  </a:gs>
                  <a:gs pos="100000">
                    <a:schemeClr val="accent2">
                      <a:gamma/>
                      <a:shade val="94118"/>
                      <a:invGamma/>
                    </a:schemeClr>
                  </a:gs>
                </a:gsLst>
                <a:lin ang="5400000" scaled="1"/>
              </a:gradFill>
              <a:ln>
                <a:noFill/>
              </a:ln>
            </p:spPr>
            <p:txBody>
              <a:bodyPr/>
              <a:lstStyle/>
              <a:p>
                <a:pPr eaLnBrk="1" hangingPunct="1">
                  <a:defRPr/>
                </a:pPr>
                <a:endParaRPr lang="el-GR" sz="1800"/>
              </a:p>
            </p:txBody>
          </p:sp>
          <p:sp>
            <p:nvSpPr>
              <p:cNvPr id="27" name="Freeform 43">
                <a:extLst>
                  <a:ext uri="{FF2B5EF4-FFF2-40B4-BE49-F238E27FC236}">
                    <a16:creationId xmlns:a16="http://schemas.microsoft.com/office/drawing/2014/main" id="{BBEF0A41-BC84-83D0-3DF9-5C1AFEA9D56A}"/>
                  </a:ext>
                </a:extLst>
              </p:cNvPr>
              <p:cNvSpPr>
                <a:spLocks/>
              </p:cNvSpPr>
              <p:nvPr/>
            </p:nvSpPr>
            <p:spPr bwMode="hidden">
              <a:xfrm>
                <a:off x="4445" y="3552"/>
                <a:ext cx="717" cy="431"/>
              </a:xfrm>
              <a:custGeom>
                <a:avLst/>
                <a:gdLst>
                  <a:gd name="T0" fmla="*/ 693 w 717"/>
                  <a:gd name="T1" fmla="*/ 216 h 431"/>
                  <a:gd name="T2" fmla="*/ 687 w 717"/>
                  <a:gd name="T3" fmla="*/ 257 h 431"/>
                  <a:gd name="T4" fmla="*/ 669 w 717"/>
                  <a:gd name="T5" fmla="*/ 293 h 431"/>
                  <a:gd name="T6" fmla="*/ 633 w 717"/>
                  <a:gd name="T7" fmla="*/ 329 h 431"/>
                  <a:gd name="T8" fmla="*/ 598 w 717"/>
                  <a:gd name="T9" fmla="*/ 359 h 431"/>
                  <a:gd name="T10" fmla="*/ 544 w 717"/>
                  <a:gd name="T11" fmla="*/ 383 h 431"/>
                  <a:gd name="T12" fmla="*/ 490 w 717"/>
                  <a:gd name="T13" fmla="*/ 401 h 431"/>
                  <a:gd name="T14" fmla="*/ 424 w 717"/>
                  <a:gd name="T15" fmla="*/ 413 h 431"/>
                  <a:gd name="T16" fmla="*/ 359 w 717"/>
                  <a:gd name="T17" fmla="*/ 419 h 431"/>
                  <a:gd name="T18" fmla="*/ 293 w 717"/>
                  <a:gd name="T19" fmla="*/ 413 h 431"/>
                  <a:gd name="T20" fmla="*/ 227 w 717"/>
                  <a:gd name="T21" fmla="*/ 401 h 431"/>
                  <a:gd name="T22" fmla="*/ 173 w 717"/>
                  <a:gd name="T23" fmla="*/ 383 h 431"/>
                  <a:gd name="T24" fmla="*/ 119 w 717"/>
                  <a:gd name="T25" fmla="*/ 359 h 431"/>
                  <a:gd name="T26" fmla="*/ 84 w 717"/>
                  <a:gd name="T27" fmla="*/ 329 h 431"/>
                  <a:gd name="T28" fmla="*/ 48 w 717"/>
                  <a:gd name="T29" fmla="*/ 293 h 431"/>
                  <a:gd name="T30" fmla="*/ 30 w 717"/>
                  <a:gd name="T31" fmla="*/ 257 h 431"/>
                  <a:gd name="T32" fmla="*/ 24 w 717"/>
                  <a:gd name="T33" fmla="*/ 216 h 431"/>
                  <a:gd name="T34" fmla="*/ 30 w 717"/>
                  <a:gd name="T35" fmla="*/ 174 h 431"/>
                  <a:gd name="T36" fmla="*/ 48 w 717"/>
                  <a:gd name="T37" fmla="*/ 138 h 431"/>
                  <a:gd name="T38" fmla="*/ 84 w 717"/>
                  <a:gd name="T39" fmla="*/ 102 h 431"/>
                  <a:gd name="T40" fmla="*/ 119 w 717"/>
                  <a:gd name="T41" fmla="*/ 72 h 431"/>
                  <a:gd name="T42" fmla="*/ 173 w 717"/>
                  <a:gd name="T43" fmla="*/ 48 h 431"/>
                  <a:gd name="T44" fmla="*/ 227 w 717"/>
                  <a:gd name="T45" fmla="*/ 30 h 431"/>
                  <a:gd name="T46" fmla="*/ 293 w 717"/>
                  <a:gd name="T47" fmla="*/ 18 h 431"/>
                  <a:gd name="T48" fmla="*/ 359 w 717"/>
                  <a:gd name="T49" fmla="*/ 12 h 431"/>
                  <a:gd name="T50" fmla="*/ 418 w 717"/>
                  <a:gd name="T51" fmla="*/ 18 h 431"/>
                  <a:gd name="T52" fmla="*/ 478 w 717"/>
                  <a:gd name="T53" fmla="*/ 30 h 431"/>
                  <a:gd name="T54" fmla="*/ 532 w 717"/>
                  <a:gd name="T55" fmla="*/ 48 h 431"/>
                  <a:gd name="T56" fmla="*/ 580 w 717"/>
                  <a:gd name="T57" fmla="*/ 66 h 431"/>
                  <a:gd name="T58" fmla="*/ 586 w 717"/>
                  <a:gd name="T59" fmla="*/ 48 h 431"/>
                  <a:gd name="T60" fmla="*/ 478 w 717"/>
                  <a:gd name="T61" fmla="*/ 12 h 431"/>
                  <a:gd name="T62" fmla="*/ 418 w 717"/>
                  <a:gd name="T63" fmla="*/ 6 h 431"/>
                  <a:gd name="T64" fmla="*/ 359 w 717"/>
                  <a:gd name="T65" fmla="*/ 0 h 431"/>
                  <a:gd name="T66" fmla="*/ 287 w 717"/>
                  <a:gd name="T67" fmla="*/ 6 h 431"/>
                  <a:gd name="T68" fmla="*/ 221 w 717"/>
                  <a:gd name="T69" fmla="*/ 18 h 431"/>
                  <a:gd name="T70" fmla="*/ 161 w 717"/>
                  <a:gd name="T71" fmla="*/ 36 h 431"/>
                  <a:gd name="T72" fmla="*/ 107 w 717"/>
                  <a:gd name="T73" fmla="*/ 66 h 431"/>
                  <a:gd name="T74" fmla="*/ 60 w 717"/>
                  <a:gd name="T75" fmla="*/ 96 h 431"/>
                  <a:gd name="T76" fmla="*/ 30 w 717"/>
                  <a:gd name="T77" fmla="*/ 132 h 431"/>
                  <a:gd name="T78" fmla="*/ 6 w 717"/>
                  <a:gd name="T79" fmla="*/ 174 h 431"/>
                  <a:gd name="T80" fmla="*/ 0 w 717"/>
                  <a:gd name="T81" fmla="*/ 216 h 431"/>
                  <a:gd name="T82" fmla="*/ 6 w 717"/>
                  <a:gd name="T83" fmla="*/ 257 h 431"/>
                  <a:gd name="T84" fmla="*/ 30 w 717"/>
                  <a:gd name="T85" fmla="*/ 299 h 431"/>
                  <a:gd name="T86" fmla="*/ 60 w 717"/>
                  <a:gd name="T87" fmla="*/ 335 h 431"/>
                  <a:gd name="T88" fmla="*/ 107 w 717"/>
                  <a:gd name="T89" fmla="*/ 371 h 431"/>
                  <a:gd name="T90" fmla="*/ 161 w 717"/>
                  <a:gd name="T91" fmla="*/ 395 h 431"/>
                  <a:gd name="T92" fmla="*/ 221 w 717"/>
                  <a:gd name="T93" fmla="*/ 413 h 431"/>
                  <a:gd name="T94" fmla="*/ 287 w 717"/>
                  <a:gd name="T95" fmla="*/ 425 h 431"/>
                  <a:gd name="T96" fmla="*/ 359 w 717"/>
                  <a:gd name="T97" fmla="*/ 431 h 431"/>
                  <a:gd name="T98" fmla="*/ 430 w 717"/>
                  <a:gd name="T99" fmla="*/ 425 h 431"/>
                  <a:gd name="T100" fmla="*/ 496 w 717"/>
                  <a:gd name="T101" fmla="*/ 413 h 431"/>
                  <a:gd name="T102" fmla="*/ 562 w 717"/>
                  <a:gd name="T103" fmla="*/ 395 h 431"/>
                  <a:gd name="T104" fmla="*/ 610 w 717"/>
                  <a:gd name="T105" fmla="*/ 371 h 431"/>
                  <a:gd name="T106" fmla="*/ 657 w 717"/>
                  <a:gd name="T107" fmla="*/ 335 h 431"/>
                  <a:gd name="T108" fmla="*/ 687 w 717"/>
                  <a:gd name="T109" fmla="*/ 299 h 431"/>
                  <a:gd name="T110" fmla="*/ 711 w 717"/>
                  <a:gd name="T111" fmla="*/ 257 h 431"/>
                  <a:gd name="T112" fmla="*/ 717 w 717"/>
                  <a:gd name="T113" fmla="*/ 216 h 431"/>
                  <a:gd name="T114" fmla="*/ 717 w 717"/>
                  <a:gd name="T115" fmla="*/ 204 h 431"/>
                  <a:gd name="T116" fmla="*/ 711 w 717"/>
                  <a:gd name="T117" fmla="*/ 192 h 431"/>
                  <a:gd name="T118" fmla="*/ 687 w 717"/>
                  <a:gd name="T119" fmla="*/ 198 h 431"/>
                  <a:gd name="T120" fmla="*/ 693 w 717"/>
                  <a:gd name="T121" fmla="*/ 210 h 431"/>
                  <a:gd name="T122" fmla="*/ 693 w 717"/>
                  <a:gd name="T123" fmla="*/ 216 h 431"/>
                  <a:gd name="T124" fmla="*/ 693 w 717"/>
                  <a:gd name="T125" fmla="*/ 216 h 431"/>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60000 65536"/>
                  <a:gd name="T187" fmla="*/ 0 60000 65536"/>
                  <a:gd name="T188" fmla="*/ 0 60000 65536"/>
                </a:gdLst>
                <a:ahLst/>
                <a:cxnLst>
                  <a:cxn ang="T126">
                    <a:pos x="T0" y="T1"/>
                  </a:cxn>
                  <a:cxn ang="T127">
                    <a:pos x="T2" y="T3"/>
                  </a:cxn>
                  <a:cxn ang="T128">
                    <a:pos x="T4" y="T5"/>
                  </a:cxn>
                  <a:cxn ang="T129">
                    <a:pos x="T6" y="T7"/>
                  </a:cxn>
                  <a:cxn ang="T130">
                    <a:pos x="T8" y="T9"/>
                  </a:cxn>
                  <a:cxn ang="T131">
                    <a:pos x="T10" y="T11"/>
                  </a:cxn>
                  <a:cxn ang="T132">
                    <a:pos x="T12" y="T13"/>
                  </a:cxn>
                  <a:cxn ang="T133">
                    <a:pos x="T14" y="T15"/>
                  </a:cxn>
                  <a:cxn ang="T134">
                    <a:pos x="T16" y="T17"/>
                  </a:cxn>
                  <a:cxn ang="T135">
                    <a:pos x="T18" y="T19"/>
                  </a:cxn>
                  <a:cxn ang="T136">
                    <a:pos x="T20" y="T21"/>
                  </a:cxn>
                  <a:cxn ang="T137">
                    <a:pos x="T22" y="T23"/>
                  </a:cxn>
                  <a:cxn ang="T138">
                    <a:pos x="T24" y="T25"/>
                  </a:cxn>
                  <a:cxn ang="T139">
                    <a:pos x="T26" y="T27"/>
                  </a:cxn>
                  <a:cxn ang="T140">
                    <a:pos x="T28" y="T29"/>
                  </a:cxn>
                  <a:cxn ang="T141">
                    <a:pos x="T30" y="T31"/>
                  </a:cxn>
                  <a:cxn ang="T142">
                    <a:pos x="T32" y="T33"/>
                  </a:cxn>
                  <a:cxn ang="T143">
                    <a:pos x="T34" y="T35"/>
                  </a:cxn>
                  <a:cxn ang="T144">
                    <a:pos x="T36" y="T37"/>
                  </a:cxn>
                  <a:cxn ang="T145">
                    <a:pos x="T38" y="T39"/>
                  </a:cxn>
                  <a:cxn ang="T146">
                    <a:pos x="T40" y="T41"/>
                  </a:cxn>
                  <a:cxn ang="T147">
                    <a:pos x="T42" y="T43"/>
                  </a:cxn>
                  <a:cxn ang="T148">
                    <a:pos x="T44" y="T45"/>
                  </a:cxn>
                  <a:cxn ang="T149">
                    <a:pos x="T46" y="T47"/>
                  </a:cxn>
                  <a:cxn ang="T150">
                    <a:pos x="T48" y="T49"/>
                  </a:cxn>
                  <a:cxn ang="T151">
                    <a:pos x="T50" y="T51"/>
                  </a:cxn>
                  <a:cxn ang="T152">
                    <a:pos x="T52" y="T53"/>
                  </a:cxn>
                  <a:cxn ang="T153">
                    <a:pos x="T54" y="T55"/>
                  </a:cxn>
                  <a:cxn ang="T154">
                    <a:pos x="T56" y="T57"/>
                  </a:cxn>
                  <a:cxn ang="T155">
                    <a:pos x="T58" y="T59"/>
                  </a:cxn>
                  <a:cxn ang="T156">
                    <a:pos x="T60" y="T61"/>
                  </a:cxn>
                  <a:cxn ang="T157">
                    <a:pos x="T62" y="T63"/>
                  </a:cxn>
                  <a:cxn ang="T158">
                    <a:pos x="T64" y="T65"/>
                  </a:cxn>
                  <a:cxn ang="T159">
                    <a:pos x="T66" y="T67"/>
                  </a:cxn>
                  <a:cxn ang="T160">
                    <a:pos x="T68" y="T69"/>
                  </a:cxn>
                  <a:cxn ang="T161">
                    <a:pos x="T70" y="T71"/>
                  </a:cxn>
                  <a:cxn ang="T162">
                    <a:pos x="T72" y="T73"/>
                  </a:cxn>
                  <a:cxn ang="T163">
                    <a:pos x="T74" y="T75"/>
                  </a:cxn>
                  <a:cxn ang="T164">
                    <a:pos x="T76" y="T77"/>
                  </a:cxn>
                  <a:cxn ang="T165">
                    <a:pos x="T78" y="T79"/>
                  </a:cxn>
                  <a:cxn ang="T166">
                    <a:pos x="T80" y="T81"/>
                  </a:cxn>
                  <a:cxn ang="T167">
                    <a:pos x="T82" y="T83"/>
                  </a:cxn>
                  <a:cxn ang="T168">
                    <a:pos x="T84" y="T85"/>
                  </a:cxn>
                  <a:cxn ang="T169">
                    <a:pos x="T86" y="T87"/>
                  </a:cxn>
                  <a:cxn ang="T170">
                    <a:pos x="T88" y="T89"/>
                  </a:cxn>
                  <a:cxn ang="T171">
                    <a:pos x="T90" y="T91"/>
                  </a:cxn>
                  <a:cxn ang="T172">
                    <a:pos x="T92" y="T93"/>
                  </a:cxn>
                  <a:cxn ang="T173">
                    <a:pos x="T94" y="T95"/>
                  </a:cxn>
                  <a:cxn ang="T174">
                    <a:pos x="T96" y="T97"/>
                  </a:cxn>
                  <a:cxn ang="T175">
                    <a:pos x="T98" y="T99"/>
                  </a:cxn>
                  <a:cxn ang="T176">
                    <a:pos x="T100" y="T101"/>
                  </a:cxn>
                  <a:cxn ang="T177">
                    <a:pos x="T102" y="T103"/>
                  </a:cxn>
                  <a:cxn ang="T178">
                    <a:pos x="T104" y="T105"/>
                  </a:cxn>
                  <a:cxn ang="T179">
                    <a:pos x="T106" y="T107"/>
                  </a:cxn>
                  <a:cxn ang="T180">
                    <a:pos x="T108" y="T109"/>
                  </a:cxn>
                  <a:cxn ang="T181">
                    <a:pos x="T110" y="T111"/>
                  </a:cxn>
                  <a:cxn ang="T182">
                    <a:pos x="T112" y="T113"/>
                  </a:cxn>
                  <a:cxn ang="T183">
                    <a:pos x="T114" y="T115"/>
                  </a:cxn>
                  <a:cxn ang="T184">
                    <a:pos x="T116" y="T117"/>
                  </a:cxn>
                  <a:cxn ang="T185">
                    <a:pos x="T118" y="T119"/>
                  </a:cxn>
                  <a:cxn ang="T186">
                    <a:pos x="T120" y="T121"/>
                  </a:cxn>
                  <a:cxn ang="T187">
                    <a:pos x="T122" y="T123"/>
                  </a:cxn>
                  <a:cxn ang="T188">
                    <a:pos x="T124" y="T125"/>
                  </a:cxn>
                </a:cxnLst>
                <a:rect l="0" t="0" r="r" b="b"/>
                <a:pathLst>
                  <a:path w="717" h="431">
                    <a:moveTo>
                      <a:pt x="693" y="216"/>
                    </a:moveTo>
                    <a:lnTo>
                      <a:pt x="687" y="257"/>
                    </a:lnTo>
                    <a:lnTo>
                      <a:pt x="669" y="293"/>
                    </a:lnTo>
                    <a:lnTo>
                      <a:pt x="633" y="329"/>
                    </a:lnTo>
                    <a:lnTo>
                      <a:pt x="598" y="359"/>
                    </a:lnTo>
                    <a:lnTo>
                      <a:pt x="544" y="383"/>
                    </a:lnTo>
                    <a:lnTo>
                      <a:pt x="490" y="401"/>
                    </a:lnTo>
                    <a:lnTo>
                      <a:pt x="424" y="413"/>
                    </a:lnTo>
                    <a:lnTo>
                      <a:pt x="359" y="419"/>
                    </a:lnTo>
                    <a:lnTo>
                      <a:pt x="293" y="413"/>
                    </a:lnTo>
                    <a:lnTo>
                      <a:pt x="227" y="401"/>
                    </a:lnTo>
                    <a:lnTo>
                      <a:pt x="173" y="383"/>
                    </a:lnTo>
                    <a:lnTo>
                      <a:pt x="119" y="359"/>
                    </a:lnTo>
                    <a:lnTo>
                      <a:pt x="84" y="329"/>
                    </a:lnTo>
                    <a:lnTo>
                      <a:pt x="48" y="293"/>
                    </a:lnTo>
                    <a:lnTo>
                      <a:pt x="30" y="257"/>
                    </a:lnTo>
                    <a:lnTo>
                      <a:pt x="24" y="216"/>
                    </a:lnTo>
                    <a:lnTo>
                      <a:pt x="30" y="174"/>
                    </a:lnTo>
                    <a:lnTo>
                      <a:pt x="48" y="138"/>
                    </a:lnTo>
                    <a:lnTo>
                      <a:pt x="84" y="102"/>
                    </a:lnTo>
                    <a:lnTo>
                      <a:pt x="119" y="72"/>
                    </a:lnTo>
                    <a:lnTo>
                      <a:pt x="173" y="48"/>
                    </a:lnTo>
                    <a:lnTo>
                      <a:pt x="227" y="30"/>
                    </a:lnTo>
                    <a:lnTo>
                      <a:pt x="293" y="18"/>
                    </a:lnTo>
                    <a:lnTo>
                      <a:pt x="359" y="12"/>
                    </a:lnTo>
                    <a:lnTo>
                      <a:pt x="418" y="18"/>
                    </a:lnTo>
                    <a:lnTo>
                      <a:pt x="478" y="30"/>
                    </a:lnTo>
                    <a:lnTo>
                      <a:pt x="532" y="48"/>
                    </a:lnTo>
                    <a:lnTo>
                      <a:pt x="580" y="66"/>
                    </a:lnTo>
                    <a:lnTo>
                      <a:pt x="586" y="48"/>
                    </a:lnTo>
                    <a:lnTo>
                      <a:pt x="478" y="12"/>
                    </a:lnTo>
                    <a:lnTo>
                      <a:pt x="418" y="6"/>
                    </a:lnTo>
                    <a:lnTo>
                      <a:pt x="359" y="0"/>
                    </a:lnTo>
                    <a:lnTo>
                      <a:pt x="287" y="6"/>
                    </a:lnTo>
                    <a:lnTo>
                      <a:pt x="221" y="18"/>
                    </a:lnTo>
                    <a:lnTo>
                      <a:pt x="161" y="36"/>
                    </a:lnTo>
                    <a:lnTo>
                      <a:pt x="107" y="66"/>
                    </a:lnTo>
                    <a:lnTo>
                      <a:pt x="60" y="96"/>
                    </a:lnTo>
                    <a:lnTo>
                      <a:pt x="30" y="132"/>
                    </a:lnTo>
                    <a:lnTo>
                      <a:pt x="6" y="174"/>
                    </a:lnTo>
                    <a:lnTo>
                      <a:pt x="0" y="216"/>
                    </a:lnTo>
                    <a:lnTo>
                      <a:pt x="6" y="257"/>
                    </a:lnTo>
                    <a:lnTo>
                      <a:pt x="30" y="299"/>
                    </a:lnTo>
                    <a:lnTo>
                      <a:pt x="60" y="335"/>
                    </a:lnTo>
                    <a:lnTo>
                      <a:pt x="107" y="371"/>
                    </a:lnTo>
                    <a:lnTo>
                      <a:pt x="161" y="395"/>
                    </a:lnTo>
                    <a:lnTo>
                      <a:pt x="221" y="413"/>
                    </a:lnTo>
                    <a:lnTo>
                      <a:pt x="287" y="425"/>
                    </a:lnTo>
                    <a:lnTo>
                      <a:pt x="359" y="431"/>
                    </a:lnTo>
                    <a:lnTo>
                      <a:pt x="430" y="425"/>
                    </a:lnTo>
                    <a:lnTo>
                      <a:pt x="496" y="413"/>
                    </a:lnTo>
                    <a:lnTo>
                      <a:pt x="562" y="395"/>
                    </a:lnTo>
                    <a:lnTo>
                      <a:pt x="610" y="371"/>
                    </a:lnTo>
                    <a:lnTo>
                      <a:pt x="657" y="335"/>
                    </a:lnTo>
                    <a:lnTo>
                      <a:pt x="687" y="299"/>
                    </a:lnTo>
                    <a:lnTo>
                      <a:pt x="711" y="257"/>
                    </a:lnTo>
                    <a:lnTo>
                      <a:pt x="717" y="216"/>
                    </a:lnTo>
                    <a:lnTo>
                      <a:pt x="717" y="204"/>
                    </a:lnTo>
                    <a:lnTo>
                      <a:pt x="711" y="192"/>
                    </a:lnTo>
                    <a:lnTo>
                      <a:pt x="687" y="198"/>
                    </a:lnTo>
                    <a:lnTo>
                      <a:pt x="693" y="210"/>
                    </a:lnTo>
                    <a:lnTo>
                      <a:pt x="693" y="216"/>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sz="1800"/>
              </a:p>
            </p:txBody>
          </p:sp>
          <p:sp>
            <p:nvSpPr>
              <p:cNvPr id="28" name="Freeform 44">
                <a:extLst>
                  <a:ext uri="{FF2B5EF4-FFF2-40B4-BE49-F238E27FC236}">
                    <a16:creationId xmlns:a16="http://schemas.microsoft.com/office/drawing/2014/main" id="{AC6422C8-61DB-5C98-1044-CDFBE931B04D}"/>
                  </a:ext>
                </a:extLst>
              </p:cNvPr>
              <p:cNvSpPr>
                <a:spLocks/>
              </p:cNvSpPr>
              <p:nvPr/>
            </p:nvSpPr>
            <p:spPr bwMode="hidden">
              <a:xfrm>
                <a:off x="4349" y="3510"/>
                <a:ext cx="909" cy="533"/>
              </a:xfrm>
              <a:custGeom>
                <a:avLst/>
                <a:gdLst>
                  <a:gd name="T0" fmla="*/ 616 w 909"/>
                  <a:gd name="T1" fmla="*/ 0 h 533"/>
                  <a:gd name="T2" fmla="*/ 616 w 909"/>
                  <a:gd name="T3" fmla="*/ 18 h 533"/>
                  <a:gd name="T4" fmla="*/ 724 w 909"/>
                  <a:gd name="T5" fmla="*/ 60 h 533"/>
                  <a:gd name="T6" fmla="*/ 765 w 909"/>
                  <a:gd name="T7" fmla="*/ 84 h 533"/>
                  <a:gd name="T8" fmla="*/ 807 w 909"/>
                  <a:gd name="T9" fmla="*/ 114 h 533"/>
                  <a:gd name="T10" fmla="*/ 837 w 909"/>
                  <a:gd name="T11" fmla="*/ 144 h 533"/>
                  <a:gd name="T12" fmla="*/ 861 w 909"/>
                  <a:gd name="T13" fmla="*/ 180 h 533"/>
                  <a:gd name="T14" fmla="*/ 873 w 909"/>
                  <a:gd name="T15" fmla="*/ 216 h 533"/>
                  <a:gd name="T16" fmla="*/ 879 w 909"/>
                  <a:gd name="T17" fmla="*/ 258 h 533"/>
                  <a:gd name="T18" fmla="*/ 873 w 909"/>
                  <a:gd name="T19" fmla="*/ 311 h 533"/>
                  <a:gd name="T20" fmla="*/ 843 w 909"/>
                  <a:gd name="T21" fmla="*/ 359 h 533"/>
                  <a:gd name="T22" fmla="*/ 807 w 909"/>
                  <a:gd name="T23" fmla="*/ 401 h 533"/>
                  <a:gd name="T24" fmla="*/ 753 w 909"/>
                  <a:gd name="T25" fmla="*/ 443 h 533"/>
                  <a:gd name="T26" fmla="*/ 694 w 909"/>
                  <a:gd name="T27" fmla="*/ 473 h 533"/>
                  <a:gd name="T28" fmla="*/ 622 w 909"/>
                  <a:gd name="T29" fmla="*/ 497 h 533"/>
                  <a:gd name="T30" fmla="*/ 538 w 909"/>
                  <a:gd name="T31" fmla="*/ 509 h 533"/>
                  <a:gd name="T32" fmla="*/ 455 w 909"/>
                  <a:gd name="T33" fmla="*/ 515 h 533"/>
                  <a:gd name="T34" fmla="*/ 371 w 909"/>
                  <a:gd name="T35" fmla="*/ 509 h 533"/>
                  <a:gd name="T36" fmla="*/ 287 w 909"/>
                  <a:gd name="T37" fmla="*/ 497 h 533"/>
                  <a:gd name="T38" fmla="*/ 215 w 909"/>
                  <a:gd name="T39" fmla="*/ 473 h 533"/>
                  <a:gd name="T40" fmla="*/ 156 w 909"/>
                  <a:gd name="T41" fmla="*/ 443 h 533"/>
                  <a:gd name="T42" fmla="*/ 102 w 909"/>
                  <a:gd name="T43" fmla="*/ 401 h 533"/>
                  <a:gd name="T44" fmla="*/ 66 w 909"/>
                  <a:gd name="T45" fmla="*/ 359 h 533"/>
                  <a:gd name="T46" fmla="*/ 36 w 909"/>
                  <a:gd name="T47" fmla="*/ 311 h 533"/>
                  <a:gd name="T48" fmla="*/ 30 w 909"/>
                  <a:gd name="T49" fmla="*/ 258 h 533"/>
                  <a:gd name="T50" fmla="*/ 36 w 909"/>
                  <a:gd name="T51" fmla="*/ 222 h 533"/>
                  <a:gd name="T52" fmla="*/ 48 w 909"/>
                  <a:gd name="T53" fmla="*/ 186 h 533"/>
                  <a:gd name="T54" fmla="*/ 66 w 909"/>
                  <a:gd name="T55" fmla="*/ 156 h 533"/>
                  <a:gd name="T56" fmla="*/ 90 w 909"/>
                  <a:gd name="T57" fmla="*/ 126 h 533"/>
                  <a:gd name="T58" fmla="*/ 66 w 909"/>
                  <a:gd name="T59" fmla="*/ 114 h 533"/>
                  <a:gd name="T60" fmla="*/ 36 w 909"/>
                  <a:gd name="T61" fmla="*/ 144 h 533"/>
                  <a:gd name="T62" fmla="*/ 18 w 909"/>
                  <a:gd name="T63" fmla="*/ 180 h 533"/>
                  <a:gd name="T64" fmla="*/ 6 w 909"/>
                  <a:gd name="T65" fmla="*/ 216 h 533"/>
                  <a:gd name="T66" fmla="*/ 0 w 909"/>
                  <a:gd name="T67" fmla="*/ 258 h 533"/>
                  <a:gd name="T68" fmla="*/ 12 w 909"/>
                  <a:gd name="T69" fmla="*/ 311 h 533"/>
                  <a:gd name="T70" fmla="*/ 36 w 909"/>
                  <a:gd name="T71" fmla="*/ 365 h 533"/>
                  <a:gd name="T72" fmla="*/ 78 w 909"/>
                  <a:gd name="T73" fmla="*/ 413 h 533"/>
                  <a:gd name="T74" fmla="*/ 132 w 909"/>
                  <a:gd name="T75" fmla="*/ 449 h 533"/>
                  <a:gd name="T76" fmla="*/ 203 w 909"/>
                  <a:gd name="T77" fmla="*/ 485 h 533"/>
                  <a:gd name="T78" fmla="*/ 275 w 909"/>
                  <a:gd name="T79" fmla="*/ 509 h 533"/>
                  <a:gd name="T80" fmla="*/ 365 w 909"/>
                  <a:gd name="T81" fmla="*/ 527 h 533"/>
                  <a:gd name="T82" fmla="*/ 455 w 909"/>
                  <a:gd name="T83" fmla="*/ 533 h 533"/>
                  <a:gd name="T84" fmla="*/ 544 w 909"/>
                  <a:gd name="T85" fmla="*/ 527 h 533"/>
                  <a:gd name="T86" fmla="*/ 634 w 909"/>
                  <a:gd name="T87" fmla="*/ 509 h 533"/>
                  <a:gd name="T88" fmla="*/ 712 w 909"/>
                  <a:gd name="T89" fmla="*/ 485 h 533"/>
                  <a:gd name="T90" fmla="*/ 777 w 909"/>
                  <a:gd name="T91" fmla="*/ 449 h 533"/>
                  <a:gd name="T92" fmla="*/ 831 w 909"/>
                  <a:gd name="T93" fmla="*/ 413 h 533"/>
                  <a:gd name="T94" fmla="*/ 873 w 909"/>
                  <a:gd name="T95" fmla="*/ 365 h 533"/>
                  <a:gd name="T96" fmla="*/ 897 w 909"/>
                  <a:gd name="T97" fmla="*/ 311 h 533"/>
                  <a:gd name="T98" fmla="*/ 909 w 909"/>
                  <a:gd name="T99" fmla="*/ 258 h 533"/>
                  <a:gd name="T100" fmla="*/ 903 w 909"/>
                  <a:gd name="T101" fmla="*/ 216 h 533"/>
                  <a:gd name="T102" fmla="*/ 885 w 909"/>
                  <a:gd name="T103" fmla="*/ 174 h 533"/>
                  <a:gd name="T104" fmla="*/ 861 w 909"/>
                  <a:gd name="T105" fmla="*/ 132 h 533"/>
                  <a:gd name="T106" fmla="*/ 825 w 909"/>
                  <a:gd name="T107" fmla="*/ 102 h 533"/>
                  <a:gd name="T108" fmla="*/ 783 w 909"/>
                  <a:gd name="T109" fmla="*/ 66 h 533"/>
                  <a:gd name="T110" fmla="*/ 735 w 909"/>
                  <a:gd name="T111" fmla="*/ 42 h 533"/>
                  <a:gd name="T112" fmla="*/ 616 w 909"/>
                  <a:gd name="T113" fmla="*/ 0 h 533"/>
                  <a:gd name="T114" fmla="*/ 616 w 909"/>
                  <a:gd name="T115" fmla="*/ 0 h 53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909" h="533">
                    <a:moveTo>
                      <a:pt x="616" y="0"/>
                    </a:moveTo>
                    <a:lnTo>
                      <a:pt x="616" y="18"/>
                    </a:lnTo>
                    <a:lnTo>
                      <a:pt x="724" y="60"/>
                    </a:lnTo>
                    <a:lnTo>
                      <a:pt x="765" y="84"/>
                    </a:lnTo>
                    <a:lnTo>
                      <a:pt x="807" y="114"/>
                    </a:lnTo>
                    <a:lnTo>
                      <a:pt x="837" y="144"/>
                    </a:lnTo>
                    <a:lnTo>
                      <a:pt x="861" y="180"/>
                    </a:lnTo>
                    <a:lnTo>
                      <a:pt x="873" y="216"/>
                    </a:lnTo>
                    <a:lnTo>
                      <a:pt x="879" y="258"/>
                    </a:lnTo>
                    <a:lnTo>
                      <a:pt x="873" y="311"/>
                    </a:lnTo>
                    <a:lnTo>
                      <a:pt x="843" y="359"/>
                    </a:lnTo>
                    <a:lnTo>
                      <a:pt x="807" y="401"/>
                    </a:lnTo>
                    <a:lnTo>
                      <a:pt x="753" y="443"/>
                    </a:lnTo>
                    <a:lnTo>
                      <a:pt x="694" y="473"/>
                    </a:lnTo>
                    <a:lnTo>
                      <a:pt x="622" y="497"/>
                    </a:lnTo>
                    <a:lnTo>
                      <a:pt x="538" y="509"/>
                    </a:lnTo>
                    <a:lnTo>
                      <a:pt x="455" y="515"/>
                    </a:lnTo>
                    <a:lnTo>
                      <a:pt x="371" y="509"/>
                    </a:lnTo>
                    <a:lnTo>
                      <a:pt x="287" y="497"/>
                    </a:lnTo>
                    <a:lnTo>
                      <a:pt x="215" y="473"/>
                    </a:lnTo>
                    <a:lnTo>
                      <a:pt x="156" y="443"/>
                    </a:lnTo>
                    <a:lnTo>
                      <a:pt x="102" y="401"/>
                    </a:lnTo>
                    <a:lnTo>
                      <a:pt x="66" y="359"/>
                    </a:lnTo>
                    <a:lnTo>
                      <a:pt x="36" y="311"/>
                    </a:lnTo>
                    <a:lnTo>
                      <a:pt x="30" y="258"/>
                    </a:lnTo>
                    <a:lnTo>
                      <a:pt x="36" y="222"/>
                    </a:lnTo>
                    <a:lnTo>
                      <a:pt x="48" y="186"/>
                    </a:lnTo>
                    <a:lnTo>
                      <a:pt x="66" y="156"/>
                    </a:lnTo>
                    <a:lnTo>
                      <a:pt x="90" y="126"/>
                    </a:lnTo>
                    <a:lnTo>
                      <a:pt x="66" y="114"/>
                    </a:lnTo>
                    <a:lnTo>
                      <a:pt x="36" y="144"/>
                    </a:lnTo>
                    <a:lnTo>
                      <a:pt x="18" y="180"/>
                    </a:lnTo>
                    <a:lnTo>
                      <a:pt x="6" y="216"/>
                    </a:lnTo>
                    <a:lnTo>
                      <a:pt x="0" y="258"/>
                    </a:lnTo>
                    <a:lnTo>
                      <a:pt x="12" y="311"/>
                    </a:lnTo>
                    <a:lnTo>
                      <a:pt x="36" y="365"/>
                    </a:lnTo>
                    <a:lnTo>
                      <a:pt x="78" y="413"/>
                    </a:lnTo>
                    <a:lnTo>
                      <a:pt x="132" y="449"/>
                    </a:lnTo>
                    <a:lnTo>
                      <a:pt x="203" y="485"/>
                    </a:lnTo>
                    <a:lnTo>
                      <a:pt x="275" y="509"/>
                    </a:lnTo>
                    <a:lnTo>
                      <a:pt x="365" y="527"/>
                    </a:lnTo>
                    <a:lnTo>
                      <a:pt x="455" y="533"/>
                    </a:lnTo>
                    <a:lnTo>
                      <a:pt x="544" y="527"/>
                    </a:lnTo>
                    <a:lnTo>
                      <a:pt x="634" y="509"/>
                    </a:lnTo>
                    <a:lnTo>
                      <a:pt x="712" y="485"/>
                    </a:lnTo>
                    <a:lnTo>
                      <a:pt x="777" y="449"/>
                    </a:lnTo>
                    <a:lnTo>
                      <a:pt x="831" y="413"/>
                    </a:lnTo>
                    <a:lnTo>
                      <a:pt x="873" y="365"/>
                    </a:lnTo>
                    <a:lnTo>
                      <a:pt x="897" y="311"/>
                    </a:lnTo>
                    <a:lnTo>
                      <a:pt x="909" y="258"/>
                    </a:lnTo>
                    <a:lnTo>
                      <a:pt x="903" y="216"/>
                    </a:lnTo>
                    <a:lnTo>
                      <a:pt x="885" y="174"/>
                    </a:lnTo>
                    <a:lnTo>
                      <a:pt x="861" y="132"/>
                    </a:lnTo>
                    <a:lnTo>
                      <a:pt x="825" y="102"/>
                    </a:lnTo>
                    <a:lnTo>
                      <a:pt x="783" y="66"/>
                    </a:lnTo>
                    <a:lnTo>
                      <a:pt x="735" y="42"/>
                    </a:lnTo>
                    <a:lnTo>
                      <a:pt x="616" y="0"/>
                    </a:lnTo>
                    <a:lnTo>
                      <a:pt x="616" y="0"/>
                    </a:lnTo>
                    <a:close/>
                  </a:path>
                </a:pathLst>
              </a:custGeom>
              <a:gradFill rotWithShape="0">
                <a:gsLst>
                  <a:gs pos="0">
                    <a:schemeClr val="accent2">
                      <a:gamma/>
                      <a:tint val="96863"/>
                      <a:invGamma/>
                    </a:schemeClr>
                  </a:gs>
                  <a:gs pos="100000">
                    <a:schemeClr val="accent2"/>
                  </a:gs>
                </a:gsLst>
                <a:lin ang="0" scaled="1"/>
              </a:gradFill>
              <a:ln>
                <a:noFill/>
              </a:ln>
            </p:spPr>
            <p:txBody>
              <a:bodyPr/>
              <a:lstStyle/>
              <a:p>
                <a:pPr eaLnBrk="1" hangingPunct="1">
                  <a:defRPr/>
                </a:pPr>
                <a:endParaRPr lang="el-GR" sz="1800"/>
              </a:p>
            </p:txBody>
          </p:sp>
          <p:sp>
            <p:nvSpPr>
              <p:cNvPr id="29" name="Freeform 45">
                <a:extLst>
                  <a:ext uri="{FF2B5EF4-FFF2-40B4-BE49-F238E27FC236}">
                    <a16:creationId xmlns:a16="http://schemas.microsoft.com/office/drawing/2014/main" id="{29098710-5DC2-75A8-D4B2-906A6A4F3E59}"/>
                  </a:ext>
                </a:extLst>
              </p:cNvPr>
              <p:cNvSpPr>
                <a:spLocks/>
              </p:cNvSpPr>
              <p:nvPr/>
            </p:nvSpPr>
            <p:spPr bwMode="hidden">
              <a:xfrm>
                <a:off x="4564" y="3492"/>
                <a:ext cx="365" cy="66"/>
              </a:xfrm>
              <a:custGeom>
                <a:avLst/>
                <a:gdLst>
                  <a:gd name="T0" fmla="*/ 240 w 365"/>
                  <a:gd name="T1" fmla="*/ 18 h 66"/>
                  <a:gd name="T2" fmla="*/ 299 w 365"/>
                  <a:gd name="T3" fmla="*/ 24 h 66"/>
                  <a:gd name="T4" fmla="*/ 359 w 365"/>
                  <a:gd name="T5" fmla="*/ 30 h 66"/>
                  <a:gd name="T6" fmla="*/ 365 w 365"/>
                  <a:gd name="T7" fmla="*/ 12 h 66"/>
                  <a:gd name="T8" fmla="*/ 305 w 365"/>
                  <a:gd name="T9" fmla="*/ 6 h 66"/>
                  <a:gd name="T10" fmla="*/ 240 w 365"/>
                  <a:gd name="T11" fmla="*/ 0 h 66"/>
                  <a:gd name="T12" fmla="*/ 174 w 365"/>
                  <a:gd name="T13" fmla="*/ 6 h 66"/>
                  <a:gd name="T14" fmla="*/ 114 w 365"/>
                  <a:gd name="T15" fmla="*/ 12 h 66"/>
                  <a:gd name="T16" fmla="*/ 0 w 365"/>
                  <a:gd name="T17" fmla="*/ 42 h 66"/>
                  <a:gd name="T18" fmla="*/ 0 w 365"/>
                  <a:gd name="T19" fmla="*/ 66 h 66"/>
                  <a:gd name="T20" fmla="*/ 54 w 365"/>
                  <a:gd name="T21" fmla="*/ 48 h 66"/>
                  <a:gd name="T22" fmla="*/ 114 w 365"/>
                  <a:gd name="T23" fmla="*/ 30 h 66"/>
                  <a:gd name="T24" fmla="*/ 174 w 365"/>
                  <a:gd name="T25" fmla="*/ 24 h 66"/>
                  <a:gd name="T26" fmla="*/ 240 w 365"/>
                  <a:gd name="T27" fmla="*/ 18 h 66"/>
                  <a:gd name="T28" fmla="*/ 240 w 365"/>
                  <a:gd name="T29" fmla="*/ 18 h 6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365" h="66">
                    <a:moveTo>
                      <a:pt x="240" y="18"/>
                    </a:moveTo>
                    <a:lnTo>
                      <a:pt x="299" y="24"/>
                    </a:lnTo>
                    <a:lnTo>
                      <a:pt x="359" y="30"/>
                    </a:lnTo>
                    <a:lnTo>
                      <a:pt x="365" y="12"/>
                    </a:lnTo>
                    <a:lnTo>
                      <a:pt x="305" y="6"/>
                    </a:lnTo>
                    <a:lnTo>
                      <a:pt x="240" y="0"/>
                    </a:lnTo>
                    <a:lnTo>
                      <a:pt x="174" y="6"/>
                    </a:lnTo>
                    <a:lnTo>
                      <a:pt x="114" y="12"/>
                    </a:lnTo>
                    <a:lnTo>
                      <a:pt x="0" y="42"/>
                    </a:lnTo>
                    <a:lnTo>
                      <a:pt x="0" y="66"/>
                    </a:lnTo>
                    <a:lnTo>
                      <a:pt x="54" y="48"/>
                    </a:lnTo>
                    <a:lnTo>
                      <a:pt x="114" y="30"/>
                    </a:lnTo>
                    <a:lnTo>
                      <a:pt x="174" y="24"/>
                    </a:lnTo>
                    <a:lnTo>
                      <a:pt x="240" y="18"/>
                    </a:lnTo>
                    <a:lnTo>
                      <a:pt x="240" y="18"/>
                    </a:lnTo>
                    <a:close/>
                  </a:path>
                </a:pathLst>
              </a:custGeom>
              <a:gradFill rotWithShape="0">
                <a:gsLst>
                  <a:gs pos="0">
                    <a:schemeClr val="accent2">
                      <a:gamma/>
                      <a:tint val="96863"/>
                      <a:invGamma/>
                    </a:schemeClr>
                  </a:gs>
                  <a:gs pos="100000">
                    <a:schemeClr val="accent2"/>
                  </a:gs>
                </a:gsLst>
                <a:lin ang="5400000" scaled="1"/>
              </a:gradFill>
              <a:ln>
                <a:noFill/>
              </a:ln>
            </p:spPr>
            <p:txBody>
              <a:bodyPr/>
              <a:lstStyle/>
              <a:p>
                <a:pPr eaLnBrk="1" hangingPunct="1">
                  <a:defRPr/>
                </a:pPr>
                <a:endParaRPr lang="el-GR" sz="1800"/>
              </a:p>
            </p:txBody>
          </p:sp>
          <p:sp>
            <p:nvSpPr>
              <p:cNvPr id="30" name="Freeform 46">
                <a:extLst>
                  <a:ext uri="{FF2B5EF4-FFF2-40B4-BE49-F238E27FC236}">
                    <a16:creationId xmlns:a16="http://schemas.microsoft.com/office/drawing/2014/main" id="{E33669D4-4840-EEF2-EC00-390ACA96347F}"/>
                  </a:ext>
                </a:extLst>
              </p:cNvPr>
              <p:cNvSpPr>
                <a:spLocks/>
              </p:cNvSpPr>
              <p:nvPr/>
            </p:nvSpPr>
            <p:spPr bwMode="hidden">
              <a:xfrm>
                <a:off x="4463" y="3558"/>
                <a:ext cx="66" cy="48"/>
              </a:xfrm>
              <a:custGeom>
                <a:avLst/>
                <a:gdLst>
                  <a:gd name="T0" fmla="*/ 66 w 66"/>
                  <a:gd name="T1" fmla="*/ 18 h 48"/>
                  <a:gd name="T2" fmla="*/ 48 w 66"/>
                  <a:gd name="T3" fmla="*/ 0 h 48"/>
                  <a:gd name="T4" fmla="*/ 24 w 66"/>
                  <a:gd name="T5" fmla="*/ 12 h 48"/>
                  <a:gd name="T6" fmla="*/ 0 w 66"/>
                  <a:gd name="T7" fmla="*/ 30 h 48"/>
                  <a:gd name="T8" fmla="*/ 12 w 66"/>
                  <a:gd name="T9" fmla="*/ 48 h 48"/>
                  <a:gd name="T10" fmla="*/ 42 w 66"/>
                  <a:gd name="T11" fmla="*/ 30 h 48"/>
                  <a:gd name="T12" fmla="*/ 66 w 66"/>
                  <a:gd name="T13" fmla="*/ 18 h 48"/>
                  <a:gd name="T14" fmla="*/ 66 w 66"/>
                  <a:gd name="T15" fmla="*/ 18 h 4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66" h="48">
                    <a:moveTo>
                      <a:pt x="66" y="18"/>
                    </a:moveTo>
                    <a:lnTo>
                      <a:pt x="48" y="0"/>
                    </a:lnTo>
                    <a:lnTo>
                      <a:pt x="24" y="12"/>
                    </a:lnTo>
                    <a:lnTo>
                      <a:pt x="0" y="30"/>
                    </a:lnTo>
                    <a:lnTo>
                      <a:pt x="12" y="48"/>
                    </a:lnTo>
                    <a:lnTo>
                      <a:pt x="42" y="30"/>
                    </a:lnTo>
                    <a:lnTo>
                      <a:pt x="66" y="18"/>
                    </a:lnTo>
                    <a:lnTo>
                      <a:pt x="66" y="18"/>
                    </a:lnTo>
                    <a:close/>
                  </a:path>
                </a:pathLst>
              </a:custGeom>
              <a:gradFill rotWithShape="0">
                <a:gsLst>
                  <a:gs pos="0">
                    <a:schemeClr val="accent2">
                      <a:gamma/>
                      <a:tint val="96863"/>
                      <a:invGamma/>
                    </a:schemeClr>
                  </a:gs>
                  <a:gs pos="100000">
                    <a:schemeClr val="accent2"/>
                  </a:gs>
                </a:gsLst>
                <a:lin ang="5400000" scaled="1"/>
              </a:gradFill>
              <a:ln>
                <a:noFill/>
              </a:ln>
            </p:spPr>
            <p:txBody>
              <a:bodyPr/>
              <a:lstStyle/>
              <a:p>
                <a:pPr eaLnBrk="1" hangingPunct="1">
                  <a:defRPr/>
                </a:pPr>
                <a:endParaRPr lang="el-GR" sz="1800"/>
              </a:p>
            </p:txBody>
          </p:sp>
          <p:sp>
            <p:nvSpPr>
              <p:cNvPr id="31" name="Oval 47">
                <a:extLst>
                  <a:ext uri="{FF2B5EF4-FFF2-40B4-BE49-F238E27FC236}">
                    <a16:creationId xmlns:a16="http://schemas.microsoft.com/office/drawing/2014/main" id="{4D70F11E-B516-727D-61AF-A94F51CFF9BD}"/>
                  </a:ext>
                </a:extLst>
              </p:cNvPr>
              <p:cNvSpPr>
                <a:spLocks noChangeArrowheads="1"/>
              </p:cNvSpPr>
              <p:nvPr/>
            </p:nvSpPr>
            <p:spPr bwMode="hidden">
              <a:xfrm>
                <a:off x="4546" y="3608"/>
                <a:ext cx="518" cy="319"/>
              </a:xfrm>
              <a:prstGeom prst="ellipse">
                <a:avLst/>
              </a:prstGeom>
              <a:gradFill rotWithShape="0">
                <a:gsLst>
                  <a:gs pos="0">
                    <a:schemeClr val="accent2">
                      <a:gamma/>
                      <a:shade val="94118"/>
                      <a:invGamma/>
                    </a:schemeClr>
                  </a:gs>
                  <a:gs pos="100000">
                    <a:schemeClr val="accent2"/>
                  </a:gs>
                </a:gsLst>
                <a:lin ang="0" scaled="1"/>
              </a:gradFill>
              <a:ln>
                <a:noFill/>
              </a:ln>
              <a:effectLst/>
            </p:spPr>
            <p:txBody>
              <a:bodyPr/>
              <a:lstStyle/>
              <a:p>
                <a:pPr eaLnBrk="1" hangingPunct="1">
                  <a:defRPr/>
                </a:pPr>
                <a:endParaRPr lang="el-GR" sz="1800"/>
              </a:p>
            </p:txBody>
          </p:sp>
          <p:sp>
            <p:nvSpPr>
              <p:cNvPr id="32" name="Oval 48">
                <a:extLst>
                  <a:ext uri="{FF2B5EF4-FFF2-40B4-BE49-F238E27FC236}">
                    <a16:creationId xmlns:a16="http://schemas.microsoft.com/office/drawing/2014/main" id="{02475CDC-E6CE-2B5E-7E33-F704E532ABAB}"/>
                  </a:ext>
                </a:extLst>
              </p:cNvPr>
              <p:cNvSpPr>
                <a:spLocks noChangeArrowheads="1"/>
              </p:cNvSpPr>
              <p:nvPr/>
            </p:nvSpPr>
            <p:spPr bwMode="hidden">
              <a:xfrm>
                <a:off x="4578" y="3630"/>
                <a:ext cx="446" cy="271"/>
              </a:xfrm>
              <a:prstGeom prst="ellipse">
                <a:avLst/>
              </a:prstGeom>
              <a:gradFill rotWithShape="0">
                <a:gsLst>
                  <a:gs pos="0">
                    <a:schemeClr val="accent2">
                      <a:gamma/>
                      <a:tint val="96863"/>
                      <a:invGamma/>
                    </a:schemeClr>
                  </a:gs>
                  <a:gs pos="100000">
                    <a:schemeClr val="accent2"/>
                  </a:gs>
                </a:gsLst>
                <a:lin ang="5400000" scaled="1"/>
              </a:gradFill>
              <a:ln>
                <a:noFill/>
              </a:ln>
              <a:effectLst/>
            </p:spPr>
            <p:txBody>
              <a:bodyPr/>
              <a:lstStyle/>
              <a:p>
                <a:pPr eaLnBrk="1" hangingPunct="1">
                  <a:defRPr/>
                </a:pPr>
                <a:endParaRPr lang="el-GR" sz="1800"/>
              </a:p>
            </p:txBody>
          </p:sp>
          <p:sp>
            <p:nvSpPr>
              <p:cNvPr id="33" name="Oval 49">
                <a:extLst>
                  <a:ext uri="{FF2B5EF4-FFF2-40B4-BE49-F238E27FC236}">
                    <a16:creationId xmlns:a16="http://schemas.microsoft.com/office/drawing/2014/main" id="{339B08F8-E2BF-8E51-8354-3DAC21C16974}"/>
                  </a:ext>
                </a:extLst>
              </p:cNvPr>
              <p:cNvSpPr>
                <a:spLocks noChangeArrowheads="1"/>
              </p:cNvSpPr>
              <p:nvPr/>
            </p:nvSpPr>
            <p:spPr bwMode="hidden">
              <a:xfrm>
                <a:off x="4610" y="3650"/>
                <a:ext cx="386" cy="233"/>
              </a:xfrm>
              <a:prstGeom prst="ellipse">
                <a:avLst/>
              </a:prstGeom>
              <a:gradFill rotWithShape="0">
                <a:gsLst>
                  <a:gs pos="0">
                    <a:schemeClr val="accent2"/>
                  </a:gs>
                  <a:gs pos="100000">
                    <a:schemeClr val="accent2">
                      <a:gamma/>
                      <a:shade val="94118"/>
                      <a:invGamma/>
                    </a:schemeClr>
                  </a:gs>
                </a:gsLst>
                <a:lin ang="5400000" scaled="1"/>
              </a:gradFill>
              <a:ln>
                <a:noFill/>
              </a:ln>
              <a:effectLst/>
            </p:spPr>
            <p:txBody>
              <a:bodyPr/>
              <a:lstStyle/>
              <a:p>
                <a:pPr eaLnBrk="1" hangingPunct="1">
                  <a:defRPr/>
                </a:pPr>
                <a:endParaRPr lang="el-GR" sz="1800"/>
              </a:p>
            </p:txBody>
          </p:sp>
          <p:sp>
            <p:nvSpPr>
              <p:cNvPr id="34" name="Oval 50">
                <a:extLst>
                  <a:ext uri="{FF2B5EF4-FFF2-40B4-BE49-F238E27FC236}">
                    <a16:creationId xmlns:a16="http://schemas.microsoft.com/office/drawing/2014/main" id="{D06170D9-905F-31FA-FDF5-0A6C2C5B7E42}"/>
                  </a:ext>
                </a:extLst>
              </p:cNvPr>
              <p:cNvSpPr>
                <a:spLocks noChangeArrowheads="1"/>
              </p:cNvSpPr>
              <p:nvPr/>
            </p:nvSpPr>
            <p:spPr bwMode="hidden">
              <a:xfrm>
                <a:off x="4654" y="3678"/>
                <a:ext cx="298" cy="177"/>
              </a:xfrm>
              <a:prstGeom prst="ellipse">
                <a:avLst/>
              </a:prstGeom>
              <a:gradFill rotWithShape="0">
                <a:gsLst>
                  <a:gs pos="0">
                    <a:schemeClr val="accent2">
                      <a:gamma/>
                      <a:shade val="94118"/>
                      <a:invGamma/>
                    </a:schemeClr>
                  </a:gs>
                  <a:gs pos="100000">
                    <a:schemeClr val="accent2"/>
                  </a:gs>
                </a:gsLst>
                <a:lin ang="5400000" scaled="1"/>
              </a:gradFill>
              <a:ln>
                <a:noFill/>
              </a:ln>
              <a:effectLst/>
            </p:spPr>
            <p:txBody>
              <a:bodyPr/>
              <a:lstStyle/>
              <a:p>
                <a:pPr eaLnBrk="1" hangingPunct="1">
                  <a:defRPr/>
                </a:pPr>
                <a:endParaRPr lang="el-GR" sz="1800"/>
              </a:p>
            </p:txBody>
          </p:sp>
          <p:sp>
            <p:nvSpPr>
              <p:cNvPr id="35" name="Oval 51">
                <a:extLst>
                  <a:ext uri="{FF2B5EF4-FFF2-40B4-BE49-F238E27FC236}">
                    <a16:creationId xmlns:a16="http://schemas.microsoft.com/office/drawing/2014/main" id="{0013DAD9-0B7C-ED8B-2B1E-7A622CD5CD28}"/>
                  </a:ext>
                </a:extLst>
              </p:cNvPr>
              <p:cNvSpPr>
                <a:spLocks noChangeArrowheads="1"/>
              </p:cNvSpPr>
              <p:nvPr/>
            </p:nvSpPr>
            <p:spPr bwMode="hidden">
              <a:xfrm>
                <a:off x="4690" y="3698"/>
                <a:ext cx="222" cy="139"/>
              </a:xfrm>
              <a:prstGeom prst="ellipse">
                <a:avLst/>
              </a:prstGeom>
              <a:gradFill rotWithShape="0">
                <a:gsLst>
                  <a:gs pos="0">
                    <a:schemeClr val="accent2"/>
                  </a:gs>
                  <a:gs pos="100000">
                    <a:schemeClr val="accent2">
                      <a:gamma/>
                      <a:shade val="94118"/>
                      <a:invGamma/>
                    </a:schemeClr>
                  </a:gs>
                </a:gsLst>
                <a:lin ang="5400000" scaled="1"/>
              </a:gradFill>
              <a:ln>
                <a:noFill/>
              </a:ln>
              <a:effectLst/>
            </p:spPr>
            <p:txBody>
              <a:bodyPr/>
              <a:lstStyle/>
              <a:p>
                <a:pPr eaLnBrk="1" hangingPunct="1">
                  <a:defRPr/>
                </a:pPr>
                <a:endParaRPr lang="el-GR" sz="1800"/>
              </a:p>
            </p:txBody>
          </p:sp>
          <p:sp>
            <p:nvSpPr>
              <p:cNvPr id="36" name="Oval 52">
                <a:extLst>
                  <a:ext uri="{FF2B5EF4-FFF2-40B4-BE49-F238E27FC236}">
                    <a16:creationId xmlns:a16="http://schemas.microsoft.com/office/drawing/2014/main" id="{4E6FE6A9-634E-24C0-8F21-F6F50D74E8BD}"/>
                  </a:ext>
                </a:extLst>
              </p:cNvPr>
              <p:cNvSpPr>
                <a:spLocks noChangeArrowheads="1"/>
              </p:cNvSpPr>
              <p:nvPr/>
            </p:nvSpPr>
            <p:spPr bwMode="hidden">
              <a:xfrm>
                <a:off x="4738" y="3728"/>
                <a:ext cx="126" cy="81"/>
              </a:xfrm>
              <a:prstGeom prst="ellipse">
                <a:avLst/>
              </a:prstGeom>
              <a:gradFill rotWithShape="0">
                <a:gsLst>
                  <a:gs pos="0">
                    <a:schemeClr val="accent2">
                      <a:gamma/>
                      <a:shade val="96863"/>
                      <a:invGamma/>
                    </a:schemeClr>
                  </a:gs>
                  <a:gs pos="100000">
                    <a:schemeClr val="accent2"/>
                  </a:gs>
                </a:gsLst>
                <a:lin ang="5400000" scaled="1"/>
              </a:gradFill>
              <a:ln>
                <a:noFill/>
              </a:ln>
              <a:effectLst/>
            </p:spPr>
            <p:txBody>
              <a:bodyPr/>
              <a:lstStyle/>
              <a:p>
                <a:pPr eaLnBrk="1" hangingPunct="1">
                  <a:defRPr/>
                </a:pPr>
                <a:endParaRPr lang="el-GR" sz="1800"/>
              </a:p>
            </p:txBody>
          </p:sp>
        </p:grpSp>
        <p:grpSp>
          <p:nvGrpSpPr>
            <p:cNvPr id="7" name="Group 53">
              <a:extLst>
                <a:ext uri="{FF2B5EF4-FFF2-40B4-BE49-F238E27FC236}">
                  <a16:creationId xmlns:a16="http://schemas.microsoft.com/office/drawing/2014/main" id="{276D0787-1179-04DD-FA0C-30A2DBEC39EF}"/>
                </a:ext>
              </a:extLst>
            </p:cNvPr>
            <p:cNvGrpSpPr>
              <a:grpSpLocks/>
            </p:cNvGrpSpPr>
            <p:nvPr userDrawn="1"/>
          </p:nvGrpSpPr>
          <p:grpSpPr bwMode="auto">
            <a:xfrm>
              <a:off x="5280" y="3024"/>
              <a:ext cx="425" cy="258"/>
              <a:chOff x="5280" y="3024"/>
              <a:chExt cx="425" cy="258"/>
            </a:xfrm>
          </p:grpSpPr>
          <p:sp>
            <p:nvSpPr>
              <p:cNvPr id="8" name="Freeform 54">
                <a:extLst>
                  <a:ext uri="{FF2B5EF4-FFF2-40B4-BE49-F238E27FC236}">
                    <a16:creationId xmlns:a16="http://schemas.microsoft.com/office/drawing/2014/main" id="{1F6DAB28-C911-ACAF-48D1-1A0E43B78641}"/>
                  </a:ext>
                </a:extLst>
              </p:cNvPr>
              <p:cNvSpPr>
                <a:spLocks/>
              </p:cNvSpPr>
              <p:nvPr/>
            </p:nvSpPr>
            <p:spPr bwMode="hidden">
              <a:xfrm>
                <a:off x="5280" y="3186"/>
                <a:ext cx="383" cy="96"/>
              </a:xfrm>
              <a:custGeom>
                <a:avLst/>
                <a:gdLst>
                  <a:gd name="T0" fmla="*/ 213 w 382"/>
                  <a:gd name="T1" fmla="*/ 96 h 96"/>
                  <a:gd name="T2" fmla="*/ 143 w 382"/>
                  <a:gd name="T3" fmla="*/ 90 h 96"/>
                  <a:gd name="T4" fmla="*/ 83 w 382"/>
                  <a:gd name="T5" fmla="*/ 66 h 96"/>
                  <a:gd name="T6" fmla="*/ 35 w 382"/>
                  <a:gd name="T7" fmla="*/ 36 h 96"/>
                  <a:gd name="T8" fmla="*/ 6 w 382"/>
                  <a:gd name="T9" fmla="*/ 0 h 96"/>
                  <a:gd name="T10" fmla="*/ 0 w 382"/>
                  <a:gd name="T11" fmla="*/ 6 h 96"/>
                  <a:gd name="T12" fmla="*/ 29 w 382"/>
                  <a:gd name="T13" fmla="*/ 42 h 96"/>
                  <a:gd name="T14" fmla="*/ 77 w 382"/>
                  <a:gd name="T15" fmla="*/ 72 h 96"/>
                  <a:gd name="T16" fmla="*/ 137 w 382"/>
                  <a:gd name="T17" fmla="*/ 90 h 96"/>
                  <a:gd name="T18" fmla="*/ 213 w 382"/>
                  <a:gd name="T19" fmla="*/ 96 h 96"/>
                  <a:gd name="T20" fmla="*/ 267 w 382"/>
                  <a:gd name="T21" fmla="*/ 90 h 96"/>
                  <a:gd name="T22" fmla="*/ 315 w 382"/>
                  <a:gd name="T23" fmla="*/ 84 h 96"/>
                  <a:gd name="T24" fmla="*/ 356 w 382"/>
                  <a:gd name="T25" fmla="*/ 66 h 96"/>
                  <a:gd name="T26" fmla="*/ 386 w 382"/>
                  <a:gd name="T27" fmla="*/ 42 h 96"/>
                  <a:gd name="T28" fmla="*/ 380 w 382"/>
                  <a:gd name="T29" fmla="*/ 42 h 96"/>
                  <a:gd name="T30" fmla="*/ 350 w 382"/>
                  <a:gd name="T31" fmla="*/ 66 h 96"/>
                  <a:gd name="T32" fmla="*/ 309 w 382"/>
                  <a:gd name="T33" fmla="*/ 78 h 96"/>
                  <a:gd name="T34" fmla="*/ 267 w 382"/>
                  <a:gd name="T35" fmla="*/ 90 h 96"/>
                  <a:gd name="T36" fmla="*/ 213 w 382"/>
                  <a:gd name="T37" fmla="*/ 96 h 96"/>
                  <a:gd name="T38" fmla="*/ 213 w 382"/>
                  <a:gd name="T39" fmla="*/ 96 h 9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0" t="0" r="r" b="b"/>
                <a:pathLst>
                  <a:path w="382" h="96">
                    <a:moveTo>
                      <a:pt x="209" y="96"/>
                    </a:moveTo>
                    <a:lnTo>
                      <a:pt x="143" y="90"/>
                    </a:lnTo>
                    <a:lnTo>
                      <a:pt x="83" y="66"/>
                    </a:lnTo>
                    <a:lnTo>
                      <a:pt x="35" y="36"/>
                    </a:lnTo>
                    <a:lnTo>
                      <a:pt x="6" y="0"/>
                    </a:lnTo>
                    <a:lnTo>
                      <a:pt x="0" y="6"/>
                    </a:lnTo>
                    <a:lnTo>
                      <a:pt x="29" y="42"/>
                    </a:lnTo>
                    <a:lnTo>
                      <a:pt x="77" y="72"/>
                    </a:lnTo>
                    <a:lnTo>
                      <a:pt x="137" y="90"/>
                    </a:lnTo>
                    <a:lnTo>
                      <a:pt x="209" y="96"/>
                    </a:lnTo>
                    <a:lnTo>
                      <a:pt x="263" y="90"/>
                    </a:lnTo>
                    <a:lnTo>
                      <a:pt x="311" y="84"/>
                    </a:lnTo>
                    <a:lnTo>
                      <a:pt x="352" y="66"/>
                    </a:lnTo>
                    <a:lnTo>
                      <a:pt x="382" y="42"/>
                    </a:lnTo>
                    <a:lnTo>
                      <a:pt x="376" y="42"/>
                    </a:lnTo>
                    <a:lnTo>
                      <a:pt x="346" y="66"/>
                    </a:lnTo>
                    <a:lnTo>
                      <a:pt x="305" y="78"/>
                    </a:lnTo>
                    <a:lnTo>
                      <a:pt x="263" y="90"/>
                    </a:lnTo>
                    <a:lnTo>
                      <a:pt x="209" y="96"/>
                    </a:lnTo>
                    <a:close/>
                  </a:path>
                </a:pathLst>
              </a:custGeom>
              <a:gradFill rotWithShape="0">
                <a:gsLst>
                  <a:gs pos="0">
                    <a:schemeClr val="accent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sz="1800"/>
              </a:p>
            </p:txBody>
          </p:sp>
          <p:sp>
            <p:nvSpPr>
              <p:cNvPr id="9" name="Freeform 55">
                <a:extLst>
                  <a:ext uri="{FF2B5EF4-FFF2-40B4-BE49-F238E27FC236}">
                    <a16:creationId xmlns:a16="http://schemas.microsoft.com/office/drawing/2014/main" id="{E3C2430D-8AE4-A5A4-FE79-457379889301}"/>
                  </a:ext>
                </a:extLst>
              </p:cNvPr>
              <p:cNvSpPr>
                <a:spLocks/>
              </p:cNvSpPr>
              <p:nvPr/>
            </p:nvSpPr>
            <p:spPr bwMode="hidden">
              <a:xfrm>
                <a:off x="5315" y="3024"/>
                <a:ext cx="258" cy="54"/>
              </a:xfrm>
              <a:custGeom>
                <a:avLst/>
                <a:gdLst>
                  <a:gd name="T0" fmla="*/ 174 w 258"/>
                  <a:gd name="T1" fmla="*/ 0 h 54"/>
                  <a:gd name="T2" fmla="*/ 216 w 258"/>
                  <a:gd name="T3" fmla="*/ 6 h 54"/>
                  <a:gd name="T4" fmla="*/ 258 w 258"/>
                  <a:gd name="T5" fmla="*/ 12 h 54"/>
                  <a:gd name="T6" fmla="*/ 252 w 258"/>
                  <a:gd name="T7" fmla="*/ 6 h 54"/>
                  <a:gd name="T8" fmla="*/ 216 w 258"/>
                  <a:gd name="T9" fmla="*/ 0 h 54"/>
                  <a:gd name="T10" fmla="*/ 174 w 258"/>
                  <a:gd name="T11" fmla="*/ 0 h 54"/>
                  <a:gd name="T12" fmla="*/ 120 w 258"/>
                  <a:gd name="T13" fmla="*/ 6 h 54"/>
                  <a:gd name="T14" fmla="*/ 78 w 258"/>
                  <a:gd name="T15" fmla="*/ 12 h 54"/>
                  <a:gd name="T16" fmla="*/ 36 w 258"/>
                  <a:gd name="T17" fmla="*/ 30 h 54"/>
                  <a:gd name="T18" fmla="*/ 0 w 258"/>
                  <a:gd name="T19" fmla="*/ 48 h 54"/>
                  <a:gd name="T20" fmla="*/ 6 w 258"/>
                  <a:gd name="T21" fmla="*/ 54 h 54"/>
                  <a:gd name="T22" fmla="*/ 36 w 258"/>
                  <a:gd name="T23" fmla="*/ 36 h 54"/>
                  <a:gd name="T24" fmla="*/ 78 w 258"/>
                  <a:gd name="T25" fmla="*/ 18 h 54"/>
                  <a:gd name="T26" fmla="*/ 120 w 258"/>
                  <a:gd name="T27" fmla="*/ 6 h 54"/>
                  <a:gd name="T28" fmla="*/ 174 w 258"/>
                  <a:gd name="T29" fmla="*/ 0 h 54"/>
                  <a:gd name="T30" fmla="*/ 174 w 258"/>
                  <a:gd name="T31" fmla="*/ 0 h 54"/>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0" t="0" r="r" b="b"/>
                <a:pathLst>
                  <a:path w="258" h="54">
                    <a:moveTo>
                      <a:pt x="174" y="0"/>
                    </a:moveTo>
                    <a:lnTo>
                      <a:pt x="216" y="6"/>
                    </a:lnTo>
                    <a:lnTo>
                      <a:pt x="258" y="12"/>
                    </a:lnTo>
                    <a:lnTo>
                      <a:pt x="252" y="6"/>
                    </a:lnTo>
                    <a:lnTo>
                      <a:pt x="216" y="0"/>
                    </a:lnTo>
                    <a:lnTo>
                      <a:pt x="174" y="0"/>
                    </a:lnTo>
                    <a:lnTo>
                      <a:pt x="120" y="6"/>
                    </a:lnTo>
                    <a:lnTo>
                      <a:pt x="78" y="12"/>
                    </a:lnTo>
                    <a:lnTo>
                      <a:pt x="36" y="30"/>
                    </a:lnTo>
                    <a:lnTo>
                      <a:pt x="0" y="48"/>
                    </a:lnTo>
                    <a:lnTo>
                      <a:pt x="6" y="54"/>
                    </a:lnTo>
                    <a:lnTo>
                      <a:pt x="36" y="36"/>
                    </a:lnTo>
                    <a:lnTo>
                      <a:pt x="78" y="18"/>
                    </a:lnTo>
                    <a:lnTo>
                      <a:pt x="120" y="6"/>
                    </a:lnTo>
                    <a:lnTo>
                      <a:pt x="174" y="0"/>
                    </a:lnTo>
                    <a:close/>
                  </a:path>
                </a:pathLst>
              </a:custGeom>
              <a:gradFill rotWithShape="0">
                <a:gsLst>
                  <a:gs pos="0">
                    <a:schemeClr val="accent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sz="1800"/>
              </a:p>
            </p:txBody>
          </p:sp>
          <p:sp>
            <p:nvSpPr>
              <p:cNvPr id="10" name="Freeform 56">
                <a:extLst>
                  <a:ext uri="{FF2B5EF4-FFF2-40B4-BE49-F238E27FC236}">
                    <a16:creationId xmlns:a16="http://schemas.microsoft.com/office/drawing/2014/main" id="{F825195E-86F2-49D5-FC8B-D7A25DFEA1E2}"/>
                  </a:ext>
                </a:extLst>
              </p:cNvPr>
              <p:cNvSpPr>
                <a:spLocks/>
              </p:cNvSpPr>
              <p:nvPr/>
            </p:nvSpPr>
            <p:spPr bwMode="hidden">
              <a:xfrm>
                <a:off x="5645" y="3066"/>
                <a:ext cx="60" cy="156"/>
              </a:xfrm>
              <a:custGeom>
                <a:avLst/>
                <a:gdLst>
                  <a:gd name="T0" fmla="*/ 54 w 60"/>
                  <a:gd name="T1" fmla="*/ 90 h 156"/>
                  <a:gd name="T2" fmla="*/ 48 w 60"/>
                  <a:gd name="T3" fmla="*/ 126 h 156"/>
                  <a:gd name="T4" fmla="*/ 24 w 60"/>
                  <a:gd name="T5" fmla="*/ 156 h 156"/>
                  <a:gd name="T6" fmla="*/ 30 w 60"/>
                  <a:gd name="T7" fmla="*/ 156 h 156"/>
                  <a:gd name="T8" fmla="*/ 54 w 60"/>
                  <a:gd name="T9" fmla="*/ 126 h 156"/>
                  <a:gd name="T10" fmla="*/ 60 w 60"/>
                  <a:gd name="T11" fmla="*/ 90 h 156"/>
                  <a:gd name="T12" fmla="*/ 54 w 60"/>
                  <a:gd name="T13" fmla="*/ 66 h 156"/>
                  <a:gd name="T14" fmla="*/ 48 w 60"/>
                  <a:gd name="T15" fmla="*/ 42 h 156"/>
                  <a:gd name="T16" fmla="*/ 30 w 60"/>
                  <a:gd name="T17" fmla="*/ 18 h 156"/>
                  <a:gd name="T18" fmla="*/ 6 w 60"/>
                  <a:gd name="T19" fmla="*/ 0 h 156"/>
                  <a:gd name="T20" fmla="*/ 0 w 60"/>
                  <a:gd name="T21" fmla="*/ 6 h 156"/>
                  <a:gd name="T22" fmla="*/ 24 w 60"/>
                  <a:gd name="T23" fmla="*/ 24 h 156"/>
                  <a:gd name="T24" fmla="*/ 42 w 60"/>
                  <a:gd name="T25" fmla="*/ 42 h 156"/>
                  <a:gd name="T26" fmla="*/ 48 w 60"/>
                  <a:gd name="T27" fmla="*/ 66 h 156"/>
                  <a:gd name="T28" fmla="*/ 54 w 60"/>
                  <a:gd name="T29" fmla="*/ 90 h 156"/>
                  <a:gd name="T30" fmla="*/ 54 w 60"/>
                  <a:gd name="T31" fmla="*/ 90 h 15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0" t="0" r="r" b="b"/>
                <a:pathLst>
                  <a:path w="60" h="156">
                    <a:moveTo>
                      <a:pt x="54" y="90"/>
                    </a:moveTo>
                    <a:lnTo>
                      <a:pt x="48" y="126"/>
                    </a:lnTo>
                    <a:lnTo>
                      <a:pt x="24" y="156"/>
                    </a:lnTo>
                    <a:lnTo>
                      <a:pt x="30" y="156"/>
                    </a:lnTo>
                    <a:lnTo>
                      <a:pt x="54" y="126"/>
                    </a:lnTo>
                    <a:lnTo>
                      <a:pt x="60" y="90"/>
                    </a:lnTo>
                    <a:lnTo>
                      <a:pt x="54" y="66"/>
                    </a:lnTo>
                    <a:lnTo>
                      <a:pt x="48" y="42"/>
                    </a:lnTo>
                    <a:lnTo>
                      <a:pt x="30" y="18"/>
                    </a:lnTo>
                    <a:lnTo>
                      <a:pt x="6" y="0"/>
                    </a:lnTo>
                    <a:lnTo>
                      <a:pt x="0" y="6"/>
                    </a:lnTo>
                    <a:lnTo>
                      <a:pt x="24" y="24"/>
                    </a:lnTo>
                    <a:lnTo>
                      <a:pt x="42" y="42"/>
                    </a:lnTo>
                    <a:lnTo>
                      <a:pt x="48" y="66"/>
                    </a:lnTo>
                    <a:lnTo>
                      <a:pt x="54" y="90"/>
                    </a:lnTo>
                    <a:close/>
                  </a:path>
                </a:pathLst>
              </a:custGeom>
              <a:gradFill rotWithShape="0">
                <a:gsLst>
                  <a:gs pos="0">
                    <a:schemeClr val="accent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sz="1800"/>
              </a:p>
            </p:txBody>
          </p:sp>
          <p:sp>
            <p:nvSpPr>
              <p:cNvPr id="11" name="Freeform 57">
                <a:extLst>
                  <a:ext uri="{FF2B5EF4-FFF2-40B4-BE49-F238E27FC236}">
                    <a16:creationId xmlns:a16="http://schemas.microsoft.com/office/drawing/2014/main" id="{6D9F245C-0D2D-8C8B-71E8-6BC33F1021E3}"/>
                  </a:ext>
                </a:extLst>
              </p:cNvPr>
              <p:cNvSpPr>
                <a:spLocks/>
              </p:cNvSpPr>
              <p:nvPr/>
            </p:nvSpPr>
            <p:spPr bwMode="hidden">
              <a:xfrm>
                <a:off x="5375" y="3246"/>
                <a:ext cx="192" cy="18"/>
              </a:xfrm>
              <a:custGeom>
                <a:avLst/>
                <a:gdLst>
                  <a:gd name="T0" fmla="*/ 114 w 192"/>
                  <a:gd name="T1" fmla="*/ 12 h 18"/>
                  <a:gd name="T2" fmla="*/ 72 w 192"/>
                  <a:gd name="T3" fmla="*/ 6 h 18"/>
                  <a:gd name="T4" fmla="*/ 30 w 192"/>
                  <a:gd name="T5" fmla="*/ 0 h 18"/>
                  <a:gd name="T6" fmla="*/ 0 w 192"/>
                  <a:gd name="T7" fmla="*/ 0 h 18"/>
                  <a:gd name="T8" fmla="*/ 54 w 192"/>
                  <a:gd name="T9" fmla="*/ 12 h 18"/>
                  <a:gd name="T10" fmla="*/ 114 w 192"/>
                  <a:gd name="T11" fmla="*/ 18 h 18"/>
                  <a:gd name="T12" fmla="*/ 156 w 192"/>
                  <a:gd name="T13" fmla="*/ 18 h 18"/>
                  <a:gd name="T14" fmla="*/ 192 w 192"/>
                  <a:gd name="T15" fmla="*/ 12 h 18"/>
                  <a:gd name="T16" fmla="*/ 186 w 192"/>
                  <a:gd name="T17" fmla="*/ 0 h 18"/>
                  <a:gd name="T18" fmla="*/ 150 w 192"/>
                  <a:gd name="T19" fmla="*/ 6 h 18"/>
                  <a:gd name="T20" fmla="*/ 114 w 192"/>
                  <a:gd name="T21" fmla="*/ 12 h 18"/>
                  <a:gd name="T22" fmla="*/ 114 w 192"/>
                  <a:gd name="T23" fmla="*/ 12 h 18"/>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92" h="18">
                    <a:moveTo>
                      <a:pt x="114" y="12"/>
                    </a:moveTo>
                    <a:lnTo>
                      <a:pt x="72" y="6"/>
                    </a:lnTo>
                    <a:lnTo>
                      <a:pt x="30" y="0"/>
                    </a:lnTo>
                    <a:lnTo>
                      <a:pt x="0" y="0"/>
                    </a:lnTo>
                    <a:lnTo>
                      <a:pt x="54" y="12"/>
                    </a:lnTo>
                    <a:lnTo>
                      <a:pt x="114" y="18"/>
                    </a:lnTo>
                    <a:lnTo>
                      <a:pt x="156" y="18"/>
                    </a:lnTo>
                    <a:lnTo>
                      <a:pt x="192" y="12"/>
                    </a:lnTo>
                    <a:lnTo>
                      <a:pt x="186" y="0"/>
                    </a:lnTo>
                    <a:lnTo>
                      <a:pt x="150" y="6"/>
                    </a:lnTo>
                    <a:lnTo>
                      <a:pt x="114" y="12"/>
                    </a:lnTo>
                    <a:close/>
                  </a:path>
                </a:pathLst>
              </a:custGeom>
              <a:gradFill rotWithShape="0">
                <a:gsLst>
                  <a:gs pos="0">
                    <a:schemeClr val="accent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sz="1800"/>
              </a:p>
            </p:txBody>
          </p:sp>
          <p:sp>
            <p:nvSpPr>
              <p:cNvPr id="12" name="Freeform 58">
                <a:extLst>
                  <a:ext uri="{FF2B5EF4-FFF2-40B4-BE49-F238E27FC236}">
                    <a16:creationId xmlns:a16="http://schemas.microsoft.com/office/drawing/2014/main" id="{750A4F3F-CF22-94CC-DF16-660EDCAFDC90}"/>
                  </a:ext>
                </a:extLst>
              </p:cNvPr>
              <p:cNvSpPr>
                <a:spLocks/>
              </p:cNvSpPr>
              <p:nvPr/>
            </p:nvSpPr>
            <p:spPr bwMode="hidden">
              <a:xfrm>
                <a:off x="5304" y="3042"/>
                <a:ext cx="161" cy="186"/>
              </a:xfrm>
              <a:custGeom>
                <a:avLst/>
                <a:gdLst>
                  <a:gd name="T0" fmla="*/ 11 w 161"/>
                  <a:gd name="T1" fmla="*/ 114 h 186"/>
                  <a:gd name="T2" fmla="*/ 17 w 161"/>
                  <a:gd name="T3" fmla="*/ 96 h 186"/>
                  <a:gd name="T4" fmla="*/ 23 w 161"/>
                  <a:gd name="T5" fmla="*/ 78 h 186"/>
                  <a:gd name="T6" fmla="*/ 53 w 161"/>
                  <a:gd name="T7" fmla="*/ 42 h 186"/>
                  <a:gd name="T8" fmla="*/ 101 w 161"/>
                  <a:gd name="T9" fmla="*/ 18 h 186"/>
                  <a:gd name="T10" fmla="*/ 155 w 161"/>
                  <a:gd name="T11" fmla="*/ 6 h 186"/>
                  <a:gd name="T12" fmla="*/ 161 w 161"/>
                  <a:gd name="T13" fmla="*/ 0 h 186"/>
                  <a:gd name="T14" fmla="*/ 95 w 161"/>
                  <a:gd name="T15" fmla="*/ 12 h 186"/>
                  <a:gd name="T16" fmla="*/ 47 w 161"/>
                  <a:gd name="T17" fmla="*/ 36 h 186"/>
                  <a:gd name="T18" fmla="*/ 11 w 161"/>
                  <a:gd name="T19" fmla="*/ 72 h 186"/>
                  <a:gd name="T20" fmla="*/ 5 w 161"/>
                  <a:gd name="T21" fmla="*/ 90 h 186"/>
                  <a:gd name="T22" fmla="*/ 0 w 161"/>
                  <a:gd name="T23" fmla="*/ 114 h 186"/>
                  <a:gd name="T24" fmla="*/ 11 w 161"/>
                  <a:gd name="T25" fmla="*/ 150 h 186"/>
                  <a:gd name="T26" fmla="*/ 23 w 161"/>
                  <a:gd name="T27" fmla="*/ 168 h 186"/>
                  <a:gd name="T28" fmla="*/ 41 w 161"/>
                  <a:gd name="T29" fmla="*/ 186 h 186"/>
                  <a:gd name="T30" fmla="*/ 65 w 161"/>
                  <a:gd name="T31" fmla="*/ 186 h 186"/>
                  <a:gd name="T32" fmla="*/ 41 w 161"/>
                  <a:gd name="T33" fmla="*/ 168 h 186"/>
                  <a:gd name="T34" fmla="*/ 23 w 161"/>
                  <a:gd name="T35" fmla="*/ 150 h 186"/>
                  <a:gd name="T36" fmla="*/ 17 w 161"/>
                  <a:gd name="T37" fmla="*/ 132 h 186"/>
                  <a:gd name="T38" fmla="*/ 11 w 161"/>
                  <a:gd name="T39" fmla="*/ 114 h 186"/>
                  <a:gd name="T40" fmla="*/ 11 w 161"/>
                  <a:gd name="T41" fmla="*/ 114 h 18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0" t="0" r="r" b="b"/>
                <a:pathLst>
                  <a:path w="161" h="186">
                    <a:moveTo>
                      <a:pt x="11" y="114"/>
                    </a:moveTo>
                    <a:lnTo>
                      <a:pt x="17" y="96"/>
                    </a:lnTo>
                    <a:lnTo>
                      <a:pt x="23" y="78"/>
                    </a:lnTo>
                    <a:lnTo>
                      <a:pt x="53" y="42"/>
                    </a:lnTo>
                    <a:lnTo>
                      <a:pt x="101" y="18"/>
                    </a:lnTo>
                    <a:lnTo>
                      <a:pt x="155" y="6"/>
                    </a:lnTo>
                    <a:lnTo>
                      <a:pt x="161" y="0"/>
                    </a:lnTo>
                    <a:lnTo>
                      <a:pt x="95" y="12"/>
                    </a:lnTo>
                    <a:lnTo>
                      <a:pt x="47" y="36"/>
                    </a:lnTo>
                    <a:lnTo>
                      <a:pt x="11" y="72"/>
                    </a:lnTo>
                    <a:lnTo>
                      <a:pt x="5" y="90"/>
                    </a:lnTo>
                    <a:lnTo>
                      <a:pt x="0" y="114"/>
                    </a:lnTo>
                    <a:lnTo>
                      <a:pt x="11" y="150"/>
                    </a:lnTo>
                    <a:lnTo>
                      <a:pt x="23" y="168"/>
                    </a:lnTo>
                    <a:lnTo>
                      <a:pt x="41" y="186"/>
                    </a:lnTo>
                    <a:lnTo>
                      <a:pt x="65" y="186"/>
                    </a:lnTo>
                    <a:lnTo>
                      <a:pt x="41" y="168"/>
                    </a:lnTo>
                    <a:lnTo>
                      <a:pt x="23" y="150"/>
                    </a:lnTo>
                    <a:lnTo>
                      <a:pt x="17" y="132"/>
                    </a:lnTo>
                    <a:lnTo>
                      <a:pt x="11" y="114"/>
                    </a:lnTo>
                    <a:close/>
                  </a:path>
                </a:pathLst>
              </a:custGeom>
              <a:gradFill rotWithShape="0">
                <a:gsLst>
                  <a:gs pos="0">
                    <a:schemeClr val="bg1"/>
                  </a:gs>
                  <a:gs pos="100000">
                    <a:schemeClr val="accent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sz="1800"/>
              </a:p>
            </p:txBody>
          </p:sp>
          <p:sp>
            <p:nvSpPr>
              <p:cNvPr id="13" name="Freeform 59">
                <a:extLst>
                  <a:ext uri="{FF2B5EF4-FFF2-40B4-BE49-F238E27FC236}">
                    <a16:creationId xmlns:a16="http://schemas.microsoft.com/office/drawing/2014/main" id="{7F5AEEDC-0A93-DABE-33D9-D5B9B1BF6FDC}"/>
                  </a:ext>
                </a:extLst>
              </p:cNvPr>
              <p:cNvSpPr>
                <a:spLocks/>
              </p:cNvSpPr>
              <p:nvPr/>
            </p:nvSpPr>
            <p:spPr bwMode="hidden">
              <a:xfrm>
                <a:off x="5489" y="3042"/>
                <a:ext cx="186" cy="210"/>
              </a:xfrm>
              <a:custGeom>
                <a:avLst/>
                <a:gdLst>
                  <a:gd name="T0" fmla="*/ 0 w 185"/>
                  <a:gd name="T1" fmla="*/ 6 h 210"/>
                  <a:gd name="T2" fmla="*/ 66 w 185"/>
                  <a:gd name="T3" fmla="*/ 12 h 210"/>
                  <a:gd name="T4" fmla="*/ 123 w 185"/>
                  <a:gd name="T5" fmla="*/ 36 h 210"/>
                  <a:gd name="T6" fmla="*/ 159 w 185"/>
                  <a:gd name="T7" fmla="*/ 72 h 210"/>
                  <a:gd name="T8" fmla="*/ 165 w 185"/>
                  <a:gd name="T9" fmla="*/ 90 h 210"/>
                  <a:gd name="T10" fmla="*/ 171 w 185"/>
                  <a:gd name="T11" fmla="*/ 114 h 210"/>
                  <a:gd name="T12" fmla="*/ 165 w 185"/>
                  <a:gd name="T13" fmla="*/ 138 h 210"/>
                  <a:gd name="T14" fmla="*/ 153 w 185"/>
                  <a:gd name="T15" fmla="*/ 162 h 210"/>
                  <a:gd name="T16" fmla="*/ 123 w 185"/>
                  <a:gd name="T17" fmla="*/ 180 h 210"/>
                  <a:gd name="T18" fmla="*/ 90 w 185"/>
                  <a:gd name="T19" fmla="*/ 198 h 210"/>
                  <a:gd name="T20" fmla="*/ 100 w 185"/>
                  <a:gd name="T21" fmla="*/ 210 h 210"/>
                  <a:gd name="T22" fmla="*/ 135 w 185"/>
                  <a:gd name="T23" fmla="*/ 192 h 210"/>
                  <a:gd name="T24" fmla="*/ 165 w 185"/>
                  <a:gd name="T25" fmla="*/ 168 h 210"/>
                  <a:gd name="T26" fmla="*/ 183 w 185"/>
                  <a:gd name="T27" fmla="*/ 144 h 210"/>
                  <a:gd name="T28" fmla="*/ 189 w 185"/>
                  <a:gd name="T29" fmla="*/ 114 h 210"/>
                  <a:gd name="T30" fmla="*/ 183 w 185"/>
                  <a:gd name="T31" fmla="*/ 90 h 210"/>
                  <a:gd name="T32" fmla="*/ 177 w 185"/>
                  <a:gd name="T33" fmla="*/ 66 h 210"/>
                  <a:gd name="T34" fmla="*/ 159 w 185"/>
                  <a:gd name="T35" fmla="*/ 48 h 210"/>
                  <a:gd name="T36" fmla="*/ 135 w 185"/>
                  <a:gd name="T37" fmla="*/ 30 h 210"/>
                  <a:gd name="T38" fmla="*/ 72 w 185"/>
                  <a:gd name="T39" fmla="*/ 6 h 210"/>
                  <a:gd name="T40" fmla="*/ 0 w 185"/>
                  <a:gd name="T41" fmla="*/ 0 h 210"/>
                  <a:gd name="T42" fmla="*/ 0 w 185"/>
                  <a:gd name="T43" fmla="*/ 6 h 210"/>
                  <a:gd name="T44" fmla="*/ 0 w 185"/>
                  <a:gd name="T45" fmla="*/ 6 h 210"/>
                  <a:gd name="T46" fmla="*/ 0 w 185"/>
                  <a:gd name="T47" fmla="*/ 6 h 210"/>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0" t="0" r="r" b="b"/>
                <a:pathLst>
                  <a:path w="185" h="210">
                    <a:moveTo>
                      <a:pt x="0" y="6"/>
                    </a:moveTo>
                    <a:lnTo>
                      <a:pt x="66" y="12"/>
                    </a:lnTo>
                    <a:lnTo>
                      <a:pt x="119" y="36"/>
                    </a:lnTo>
                    <a:lnTo>
                      <a:pt x="155" y="72"/>
                    </a:lnTo>
                    <a:lnTo>
                      <a:pt x="161" y="90"/>
                    </a:lnTo>
                    <a:lnTo>
                      <a:pt x="167" y="114"/>
                    </a:lnTo>
                    <a:lnTo>
                      <a:pt x="161" y="138"/>
                    </a:lnTo>
                    <a:lnTo>
                      <a:pt x="149" y="162"/>
                    </a:lnTo>
                    <a:lnTo>
                      <a:pt x="119" y="180"/>
                    </a:lnTo>
                    <a:lnTo>
                      <a:pt x="90" y="198"/>
                    </a:lnTo>
                    <a:lnTo>
                      <a:pt x="96" y="210"/>
                    </a:lnTo>
                    <a:lnTo>
                      <a:pt x="131" y="192"/>
                    </a:lnTo>
                    <a:lnTo>
                      <a:pt x="161" y="168"/>
                    </a:lnTo>
                    <a:lnTo>
                      <a:pt x="179" y="144"/>
                    </a:lnTo>
                    <a:lnTo>
                      <a:pt x="185" y="114"/>
                    </a:lnTo>
                    <a:lnTo>
                      <a:pt x="179" y="90"/>
                    </a:lnTo>
                    <a:lnTo>
                      <a:pt x="173" y="66"/>
                    </a:lnTo>
                    <a:lnTo>
                      <a:pt x="155" y="48"/>
                    </a:lnTo>
                    <a:lnTo>
                      <a:pt x="131" y="30"/>
                    </a:lnTo>
                    <a:lnTo>
                      <a:pt x="72" y="6"/>
                    </a:lnTo>
                    <a:lnTo>
                      <a:pt x="0" y="0"/>
                    </a:lnTo>
                    <a:lnTo>
                      <a:pt x="0" y="6"/>
                    </a:lnTo>
                    <a:close/>
                  </a:path>
                </a:pathLst>
              </a:custGeom>
              <a:gradFill rotWithShape="0">
                <a:gsLst>
                  <a:gs pos="0">
                    <a:schemeClr val="bg1"/>
                  </a:gs>
                  <a:gs pos="100000">
                    <a:schemeClr val="accent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sz="1800"/>
              </a:p>
            </p:txBody>
          </p:sp>
          <p:sp>
            <p:nvSpPr>
              <p:cNvPr id="14" name="Freeform 60">
                <a:extLst>
                  <a:ext uri="{FF2B5EF4-FFF2-40B4-BE49-F238E27FC236}">
                    <a16:creationId xmlns:a16="http://schemas.microsoft.com/office/drawing/2014/main" id="{E8AF5CF9-6FA5-5836-4DF3-CFC5AAC1EFB4}"/>
                  </a:ext>
                </a:extLst>
              </p:cNvPr>
              <p:cNvSpPr>
                <a:spLocks noEditPoints="1"/>
              </p:cNvSpPr>
              <p:nvPr/>
            </p:nvSpPr>
            <p:spPr bwMode="hidden">
              <a:xfrm>
                <a:off x="5345" y="3058"/>
                <a:ext cx="299" cy="186"/>
              </a:xfrm>
              <a:custGeom>
                <a:avLst/>
                <a:gdLst>
                  <a:gd name="T0" fmla="*/ 150 w 299"/>
                  <a:gd name="T1" fmla="*/ 0 h 186"/>
                  <a:gd name="T2" fmla="*/ 90 w 299"/>
                  <a:gd name="T3" fmla="*/ 6 h 186"/>
                  <a:gd name="T4" fmla="*/ 42 w 299"/>
                  <a:gd name="T5" fmla="*/ 30 h 186"/>
                  <a:gd name="T6" fmla="*/ 12 w 299"/>
                  <a:gd name="T7" fmla="*/ 54 h 186"/>
                  <a:gd name="T8" fmla="*/ 6 w 299"/>
                  <a:gd name="T9" fmla="*/ 72 h 186"/>
                  <a:gd name="T10" fmla="*/ 0 w 299"/>
                  <a:gd name="T11" fmla="*/ 90 h 186"/>
                  <a:gd name="T12" fmla="*/ 6 w 299"/>
                  <a:gd name="T13" fmla="*/ 108 h 186"/>
                  <a:gd name="T14" fmla="*/ 12 w 299"/>
                  <a:gd name="T15" fmla="*/ 126 h 186"/>
                  <a:gd name="T16" fmla="*/ 42 w 299"/>
                  <a:gd name="T17" fmla="*/ 156 h 186"/>
                  <a:gd name="T18" fmla="*/ 90 w 299"/>
                  <a:gd name="T19" fmla="*/ 180 h 186"/>
                  <a:gd name="T20" fmla="*/ 150 w 299"/>
                  <a:gd name="T21" fmla="*/ 186 h 186"/>
                  <a:gd name="T22" fmla="*/ 209 w 299"/>
                  <a:gd name="T23" fmla="*/ 180 h 186"/>
                  <a:gd name="T24" fmla="*/ 257 w 299"/>
                  <a:gd name="T25" fmla="*/ 156 h 186"/>
                  <a:gd name="T26" fmla="*/ 287 w 299"/>
                  <a:gd name="T27" fmla="*/ 126 h 186"/>
                  <a:gd name="T28" fmla="*/ 299 w 299"/>
                  <a:gd name="T29" fmla="*/ 108 h 186"/>
                  <a:gd name="T30" fmla="*/ 299 w 299"/>
                  <a:gd name="T31" fmla="*/ 90 h 186"/>
                  <a:gd name="T32" fmla="*/ 299 w 299"/>
                  <a:gd name="T33" fmla="*/ 72 h 186"/>
                  <a:gd name="T34" fmla="*/ 287 w 299"/>
                  <a:gd name="T35" fmla="*/ 54 h 186"/>
                  <a:gd name="T36" fmla="*/ 257 w 299"/>
                  <a:gd name="T37" fmla="*/ 30 h 186"/>
                  <a:gd name="T38" fmla="*/ 209 w 299"/>
                  <a:gd name="T39" fmla="*/ 6 h 186"/>
                  <a:gd name="T40" fmla="*/ 150 w 299"/>
                  <a:gd name="T41" fmla="*/ 0 h 186"/>
                  <a:gd name="T42" fmla="*/ 150 w 299"/>
                  <a:gd name="T43" fmla="*/ 0 h 186"/>
                  <a:gd name="T44" fmla="*/ 150 w 299"/>
                  <a:gd name="T45" fmla="*/ 180 h 186"/>
                  <a:gd name="T46" fmla="*/ 96 w 299"/>
                  <a:gd name="T47" fmla="*/ 174 h 186"/>
                  <a:gd name="T48" fmla="*/ 48 w 299"/>
                  <a:gd name="T49" fmla="*/ 156 h 186"/>
                  <a:gd name="T50" fmla="*/ 18 w 299"/>
                  <a:gd name="T51" fmla="*/ 126 h 186"/>
                  <a:gd name="T52" fmla="*/ 12 w 299"/>
                  <a:gd name="T53" fmla="*/ 108 h 186"/>
                  <a:gd name="T54" fmla="*/ 6 w 299"/>
                  <a:gd name="T55" fmla="*/ 90 h 186"/>
                  <a:gd name="T56" fmla="*/ 12 w 299"/>
                  <a:gd name="T57" fmla="*/ 72 h 186"/>
                  <a:gd name="T58" fmla="*/ 18 w 299"/>
                  <a:gd name="T59" fmla="*/ 54 h 186"/>
                  <a:gd name="T60" fmla="*/ 48 w 299"/>
                  <a:gd name="T61" fmla="*/ 30 h 186"/>
                  <a:gd name="T62" fmla="*/ 96 w 299"/>
                  <a:gd name="T63" fmla="*/ 12 h 186"/>
                  <a:gd name="T64" fmla="*/ 150 w 299"/>
                  <a:gd name="T65" fmla="*/ 6 h 186"/>
                  <a:gd name="T66" fmla="*/ 203 w 299"/>
                  <a:gd name="T67" fmla="*/ 12 h 186"/>
                  <a:gd name="T68" fmla="*/ 251 w 299"/>
                  <a:gd name="T69" fmla="*/ 30 h 186"/>
                  <a:gd name="T70" fmla="*/ 281 w 299"/>
                  <a:gd name="T71" fmla="*/ 54 h 186"/>
                  <a:gd name="T72" fmla="*/ 293 w 299"/>
                  <a:gd name="T73" fmla="*/ 72 h 186"/>
                  <a:gd name="T74" fmla="*/ 293 w 299"/>
                  <a:gd name="T75" fmla="*/ 90 h 186"/>
                  <a:gd name="T76" fmla="*/ 293 w 299"/>
                  <a:gd name="T77" fmla="*/ 108 h 186"/>
                  <a:gd name="T78" fmla="*/ 281 w 299"/>
                  <a:gd name="T79" fmla="*/ 126 h 186"/>
                  <a:gd name="T80" fmla="*/ 251 w 299"/>
                  <a:gd name="T81" fmla="*/ 156 h 186"/>
                  <a:gd name="T82" fmla="*/ 203 w 299"/>
                  <a:gd name="T83" fmla="*/ 174 h 186"/>
                  <a:gd name="T84" fmla="*/ 150 w 299"/>
                  <a:gd name="T85" fmla="*/ 180 h 186"/>
                  <a:gd name="T86" fmla="*/ 150 w 299"/>
                  <a:gd name="T87" fmla="*/ 180 h 18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Lst>
                <a:ah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l="0" t="0" r="r" b="b"/>
                <a:pathLst>
                  <a:path w="299" h="186">
                    <a:moveTo>
                      <a:pt x="150" y="0"/>
                    </a:moveTo>
                    <a:lnTo>
                      <a:pt x="90" y="6"/>
                    </a:lnTo>
                    <a:lnTo>
                      <a:pt x="42" y="30"/>
                    </a:lnTo>
                    <a:lnTo>
                      <a:pt x="12" y="54"/>
                    </a:lnTo>
                    <a:lnTo>
                      <a:pt x="6" y="72"/>
                    </a:lnTo>
                    <a:lnTo>
                      <a:pt x="0" y="90"/>
                    </a:lnTo>
                    <a:lnTo>
                      <a:pt x="6" y="108"/>
                    </a:lnTo>
                    <a:lnTo>
                      <a:pt x="12" y="126"/>
                    </a:lnTo>
                    <a:lnTo>
                      <a:pt x="42" y="156"/>
                    </a:lnTo>
                    <a:lnTo>
                      <a:pt x="90" y="180"/>
                    </a:lnTo>
                    <a:lnTo>
                      <a:pt x="150" y="186"/>
                    </a:lnTo>
                    <a:lnTo>
                      <a:pt x="209" y="180"/>
                    </a:lnTo>
                    <a:lnTo>
                      <a:pt x="257" y="156"/>
                    </a:lnTo>
                    <a:lnTo>
                      <a:pt x="287" y="126"/>
                    </a:lnTo>
                    <a:lnTo>
                      <a:pt x="299" y="108"/>
                    </a:lnTo>
                    <a:lnTo>
                      <a:pt x="299" y="90"/>
                    </a:lnTo>
                    <a:lnTo>
                      <a:pt x="299" y="72"/>
                    </a:lnTo>
                    <a:lnTo>
                      <a:pt x="287" y="54"/>
                    </a:lnTo>
                    <a:lnTo>
                      <a:pt x="257" y="30"/>
                    </a:lnTo>
                    <a:lnTo>
                      <a:pt x="209" y="6"/>
                    </a:lnTo>
                    <a:lnTo>
                      <a:pt x="150" y="0"/>
                    </a:lnTo>
                    <a:close/>
                    <a:moveTo>
                      <a:pt x="150" y="180"/>
                    </a:moveTo>
                    <a:lnTo>
                      <a:pt x="96" y="174"/>
                    </a:lnTo>
                    <a:lnTo>
                      <a:pt x="48" y="156"/>
                    </a:lnTo>
                    <a:lnTo>
                      <a:pt x="18" y="126"/>
                    </a:lnTo>
                    <a:lnTo>
                      <a:pt x="12" y="108"/>
                    </a:lnTo>
                    <a:lnTo>
                      <a:pt x="6" y="90"/>
                    </a:lnTo>
                    <a:lnTo>
                      <a:pt x="12" y="72"/>
                    </a:lnTo>
                    <a:lnTo>
                      <a:pt x="18" y="54"/>
                    </a:lnTo>
                    <a:lnTo>
                      <a:pt x="48" y="30"/>
                    </a:lnTo>
                    <a:lnTo>
                      <a:pt x="96" y="12"/>
                    </a:lnTo>
                    <a:lnTo>
                      <a:pt x="150" y="6"/>
                    </a:lnTo>
                    <a:lnTo>
                      <a:pt x="203" y="12"/>
                    </a:lnTo>
                    <a:lnTo>
                      <a:pt x="251" y="30"/>
                    </a:lnTo>
                    <a:lnTo>
                      <a:pt x="281" y="54"/>
                    </a:lnTo>
                    <a:lnTo>
                      <a:pt x="293" y="72"/>
                    </a:lnTo>
                    <a:lnTo>
                      <a:pt x="293" y="90"/>
                    </a:lnTo>
                    <a:lnTo>
                      <a:pt x="293" y="108"/>
                    </a:lnTo>
                    <a:lnTo>
                      <a:pt x="281" y="126"/>
                    </a:lnTo>
                    <a:lnTo>
                      <a:pt x="251" y="156"/>
                    </a:lnTo>
                    <a:lnTo>
                      <a:pt x="203" y="174"/>
                    </a:lnTo>
                    <a:lnTo>
                      <a:pt x="150" y="180"/>
                    </a:lnTo>
                    <a:close/>
                  </a:path>
                </a:pathLst>
              </a:custGeom>
              <a:gradFill rotWithShape="0">
                <a:gsLst>
                  <a:gs pos="0">
                    <a:schemeClr val="accent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sz="1800"/>
              </a:p>
            </p:txBody>
          </p:sp>
          <p:grpSp>
            <p:nvGrpSpPr>
              <p:cNvPr id="15" name="Group 61">
                <a:extLst>
                  <a:ext uri="{FF2B5EF4-FFF2-40B4-BE49-F238E27FC236}">
                    <a16:creationId xmlns:a16="http://schemas.microsoft.com/office/drawing/2014/main" id="{AD61F2AD-2B5B-3887-1E4A-8F6493282D0C}"/>
                  </a:ext>
                </a:extLst>
              </p:cNvPr>
              <p:cNvGrpSpPr>
                <a:grpSpLocks/>
              </p:cNvGrpSpPr>
              <p:nvPr/>
            </p:nvGrpSpPr>
            <p:grpSpPr bwMode="auto">
              <a:xfrm>
                <a:off x="5381" y="3085"/>
                <a:ext cx="227" cy="132"/>
                <a:chOff x="5381" y="3085"/>
                <a:chExt cx="227" cy="132"/>
              </a:xfrm>
            </p:grpSpPr>
            <p:sp>
              <p:nvSpPr>
                <p:cNvPr id="16" name="Oval 62">
                  <a:extLst>
                    <a:ext uri="{FF2B5EF4-FFF2-40B4-BE49-F238E27FC236}">
                      <a16:creationId xmlns:a16="http://schemas.microsoft.com/office/drawing/2014/main" id="{0402788B-C359-CB3F-AFC3-C16A448679A4}"/>
                    </a:ext>
                  </a:extLst>
                </p:cNvPr>
                <p:cNvSpPr>
                  <a:spLocks noChangeArrowheads="1"/>
                </p:cNvSpPr>
                <p:nvPr userDrawn="1"/>
              </p:nvSpPr>
              <p:spPr bwMode="hidden">
                <a:xfrm>
                  <a:off x="5381" y="3085"/>
                  <a:ext cx="227" cy="132"/>
                </a:xfrm>
                <a:prstGeom prst="ellipse">
                  <a:avLst/>
                </a:prstGeom>
                <a:gradFill rotWithShape="0">
                  <a:gsLst>
                    <a:gs pos="0">
                      <a:schemeClr val="bg1"/>
                    </a:gs>
                    <a:gs pos="100000">
                      <a:schemeClr val="accent2"/>
                    </a:gs>
                  </a:gsLst>
                  <a:lin ang="5400000" scaled="1"/>
                </a:gradFill>
                <a:ln>
                  <a:noFill/>
                </a:ln>
                <a:effectLst/>
              </p:spPr>
              <p:txBody>
                <a:bodyPr/>
                <a:lstStyle>
                  <a:lvl1pPr>
                    <a:defRPr sz="3200">
                      <a:solidFill>
                        <a:schemeClr val="tx1"/>
                      </a:solidFill>
                      <a:latin typeface="Arial" panose="020B0604020202020204" pitchFamily="34" charset="0"/>
                    </a:defRPr>
                  </a:lvl1pPr>
                  <a:lvl2pPr marL="742950" indent="-285750">
                    <a:defRPr sz="3200">
                      <a:solidFill>
                        <a:schemeClr val="tx1"/>
                      </a:solidFill>
                      <a:latin typeface="Arial" panose="020B0604020202020204" pitchFamily="34" charset="0"/>
                    </a:defRPr>
                  </a:lvl2pPr>
                  <a:lvl3pPr marL="1143000" indent="-228600">
                    <a:defRPr sz="3200">
                      <a:solidFill>
                        <a:schemeClr val="tx1"/>
                      </a:solidFill>
                      <a:latin typeface="Arial" panose="020B0604020202020204" pitchFamily="34" charset="0"/>
                    </a:defRPr>
                  </a:lvl3pPr>
                  <a:lvl4pPr marL="1600200" indent="-228600">
                    <a:defRPr sz="3200">
                      <a:solidFill>
                        <a:schemeClr val="tx1"/>
                      </a:solidFill>
                      <a:latin typeface="Arial" panose="020B0604020202020204" pitchFamily="34" charset="0"/>
                    </a:defRPr>
                  </a:lvl4pPr>
                  <a:lvl5pPr marL="2057400" indent="-228600">
                    <a:defRPr sz="3200">
                      <a:solidFill>
                        <a:schemeClr val="tx1"/>
                      </a:solidFill>
                      <a:latin typeface="Arial" panose="020B0604020202020204" pitchFamily="34" charset="0"/>
                    </a:defRPr>
                  </a:lvl5pPr>
                  <a:lvl6pPr marL="2514600" indent="-228600" eaLnBrk="0" fontAlgn="base" hangingPunct="0">
                    <a:spcBef>
                      <a:spcPct val="0"/>
                    </a:spcBef>
                    <a:spcAft>
                      <a:spcPct val="0"/>
                    </a:spcAft>
                    <a:defRPr sz="3200">
                      <a:solidFill>
                        <a:schemeClr val="tx1"/>
                      </a:solidFill>
                      <a:latin typeface="Arial" panose="020B0604020202020204" pitchFamily="34" charset="0"/>
                    </a:defRPr>
                  </a:lvl6pPr>
                  <a:lvl7pPr marL="2971800" indent="-228600" eaLnBrk="0" fontAlgn="base" hangingPunct="0">
                    <a:spcBef>
                      <a:spcPct val="0"/>
                    </a:spcBef>
                    <a:spcAft>
                      <a:spcPct val="0"/>
                    </a:spcAft>
                    <a:defRPr sz="3200">
                      <a:solidFill>
                        <a:schemeClr val="tx1"/>
                      </a:solidFill>
                      <a:latin typeface="Arial" panose="020B0604020202020204" pitchFamily="34" charset="0"/>
                    </a:defRPr>
                  </a:lvl7pPr>
                  <a:lvl8pPr marL="3429000" indent="-228600" eaLnBrk="0" fontAlgn="base" hangingPunct="0">
                    <a:spcBef>
                      <a:spcPct val="0"/>
                    </a:spcBef>
                    <a:spcAft>
                      <a:spcPct val="0"/>
                    </a:spcAft>
                    <a:defRPr sz="3200">
                      <a:solidFill>
                        <a:schemeClr val="tx1"/>
                      </a:solidFill>
                      <a:latin typeface="Arial" panose="020B0604020202020204" pitchFamily="34" charset="0"/>
                    </a:defRPr>
                  </a:lvl8pPr>
                  <a:lvl9pPr marL="3886200" indent="-228600" eaLnBrk="0" fontAlgn="base" hangingPunct="0">
                    <a:spcBef>
                      <a:spcPct val="0"/>
                    </a:spcBef>
                    <a:spcAft>
                      <a:spcPct val="0"/>
                    </a:spcAft>
                    <a:defRPr sz="3200">
                      <a:solidFill>
                        <a:schemeClr val="tx1"/>
                      </a:solidFill>
                      <a:latin typeface="Arial" panose="020B0604020202020204" pitchFamily="34" charset="0"/>
                    </a:defRPr>
                  </a:lvl9pPr>
                </a:lstStyle>
                <a:p>
                  <a:pPr eaLnBrk="1" hangingPunct="1">
                    <a:defRPr/>
                  </a:pPr>
                  <a:endParaRPr lang="el-GR" altLang="el-GR" sz="3200"/>
                </a:p>
              </p:txBody>
            </p:sp>
            <p:sp>
              <p:nvSpPr>
                <p:cNvPr id="17" name="Oval 63">
                  <a:extLst>
                    <a:ext uri="{FF2B5EF4-FFF2-40B4-BE49-F238E27FC236}">
                      <a16:creationId xmlns:a16="http://schemas.microsoft.com/office/drawing/2014/main" id="{DF2F3F52-E5D2-4E93-1892-C2E98CD6D29A}"/>
                    </a:ext>
                  </a:extLst>
                </p:cNvPr>
                <p:cNvSpPr>
                  <a:spLocks noChangeArrowheads="1"/>
                </p:cNvSpPr>
                <p:nvPr userDrawn="1"/>
              </p:nvSpPr>
              <p:spPr bwMode="hidden">
                <a:xfrm>
                  <a:off x="5403" y="3099"/>
                  <a:ext cx="182" cy="102"/>
                </a:xfrm>
                <a:prstGeom prst="ellipse">
                  <a:avLst/>
                </a:prstGeom>
                <a:gradFill rotWithShape="0">
                  <a:gsLst>
                    <a:gs pos="0">
                      <a:schemeClr val="accent2"/>
                    </a:gs>
                    <a:gs pos="100000">
                      <a:schemeClr val="bg1"/>
                    </a:gs>
                  </a:gsLst>
                  <a:lin ang="5400000" scaled="1"/>
                </a:gradFill>
                <a:ln>
                  <a:noFill/>
                </a:ln>
                <a:effectLst/>
              </p:spPr>
              <p:txBody>
                <a:bodyPr/>
                <a:lstStyle>
                  <a:lvl1pPr>
                    <a:defRPr sz="3200">
                      <a:solidFill>
                        <a:schemeClr val="tx1"/>
                      </a:solidFill>
                      <a:latin typeface="Arial" panose="020B0604020202020204" pitchFamily="34" charset="0"/>
                    </a:defRPr>
                  </a:lvl1pPr>
                  <a:lvl2pPr marL="742950" indent="-285750">
                    <a:defRPr sz="3200">
                      <a:solidFill>
                        <a:schemeClr val="tx1"/>
                      </a:solidFill>
                      <a:latin typeface="Arial" panose="020B0604020202020204" pitchFamily="34" charset="0"/>
                    </a:defRPr>
                  </a:lvl2pPr>
                  <a:lvl3pPr marL="1143000" indent="-228600">
                    <a:defRPr sz="3200">
                      <a:solidFill>
                        <a:schemeClr val="tx1"/>
                      </a:solidFill>
                      <a:latin typeface="Arial" panose="020B0604020202020204" pitchFamily="34" charset="0"/>
                    </a:defRPr>
                  </a:lvl3pPr>
                  <a:lvl4pPr marL="1600200" indent="-228600">
                    <a:defRPr sz="3200">
                      <a:solidFill>
                        <a:schemeClr val="tx1"/>
                      </a:solidFill>
                      <a:latin typeface="Arial" panose="020B0604020202020204" pitchFamily="34" charset="0"/>
                    </a:defRPr>
                  </a:lvl4pPr>
                  <a:lvl5pPr marL="2057400" indent="-228600">
                    <a:defRPr sz="3200">
                      <a:solidFill>
                        <a:schemeClr val="tx1"/>
                      </a:solidFill>
                      <a:latin typeface="Arial" panose="020B0604020202020204" pitchFamily="34" charset="0"/>
                    </a:defRPr>
                  </a:lvl5pPr>
                  <a:lvl6pPr marL="2514600" indent="-228600" eaLnBrk="0" fontAlgn="base" hangingPunct="0">
                    <a:spcBef>
                      <a:spcPct val="0"/>
                    </a:spcBef>
                    <a:spcAft>
                      <a:spcPct val="0"/>
                    </a:spcAft>
                    <a:defRPr sz="3200">
                      <a:solidFill>
                        <a:schemeClr val="tx1"/>
                      </a:solidFill>
                      <a:latin typeface="Arial" panose="020B0604020202020204" pitchFamily="34" charset="0"/>
                    </a:defRPr>
                  </a:lvl6pPr>
                  <a:lvl7pPr marL="2971800" indent="-228600" eaLnBrk="0" fontAlgn="base" hangingPunct="0">
                    <a:spcBef>
                      <a:spcPct val="0"/>
                    </a:spcBef>
                    <a:spcAft>
                      <a:spcPct val="0"/>
                    </a:spcAft>
                    <a:defRPr sz="3200">
                      <a:solidFill>
                        <a:schemeClr val="tx1"/>
                      </a:solidFill>
                      <a:latin typeface="Arial" panose="020B0604020202020204" pitchFamily="34" charset="0"/>
                    </a:defRPr>
                  </a:lvl7pPr>
                  <a:lvl8pPr marL="3429000" indent="-228600" eaLnBrk="0" fontAlgn="base" hangingPunct="0">
                    <a:spcBef>
                      <a:spcPct val="0"/>
                    </a:spcBef>
                    <a:spcAft>
                      <a:spcPct val="0"/>
                    </a:spcAft>
                    <a:defRPr sz="3200">
                      <a:solidFill>
                        <a:schemeClr val="tx1"/>
                      </a:solidFill>
                      <a:latin typeface="Arial" panose="020B0604020202020204" pitchFamily="34" charset="0"/>
                    </a:defRPr>
                  </a:lvl8pPr>
                  <a:lvl9pPr marL="3886200" indent="-228600" eaLnBrk="0" fontAlgn="base" hangingPunct="0">
                    <a:spcBef>
                      <a:spcPct val="0"/>
                    </a:spcBef>
                    <a:spcAft>
                      <a:spcPct val="0"/>
                    </a:spcAft>
                    <a:defRPr sz="3200">
                      <a:solidFill>
                        <a:schemeClr val="tx1"/>
                      </a:solidFill>
                      <a:latin typeface="Arial" panose="020B0604020202020204" pitchFamily="34" charset="0"/>
                    </a:defRPr>
                  </a:lvl9pPr>
                </a:lstStyle>
                <a:p>
                  <a:pPr eaLnBrk="1" hangingPunct="1">
                    <a:defRPr/>
                  </a:pPr>
                  <a:endParaRPr lang="el-GR" altLang="el-GR" sz="3200"/>
                </a:p>
              </p:txBody>
            </p:sp>
            <p:sp>
              <p:nvSpPr>
                <p:cNvPr id="18" name="Oval 64">
                  <a:extLst>
                    <a:ext uri="{FF2B5EF4-FFF2-40B4-BE49-F238E27FC236}">
                      <a16:creationId xmlns:a16="http://schemas.microsoft.com/office/drawing/2014/main" id="{3FC1A85E-C3EB-E240-6516-BF64FAAC3158}"/>
                    </a:ext>
                  </a:extLst>
                </p:cNvPr>
                <p:cNvSpPr>
                  <a:spLocks noChangeArrowheads="1"/>
                </p:cNvSpPr>
                <p:nvPr userDrawn="1"/>
              </p:nvSpPr>
              <p:spPr bwMode="hidden">
                <a:xfrm>
                  <a:off x="5431" y="3109"/>
                  <a:ext cx="125" cy="82"/>
                </a:xfrm>
                <a:prstGeom prst="ellipse">
                  <a:avLst/>
                </a:prstGeom>
                <a:gradFill rotWithShape="0">
                  <a:gsLst>
                    <a:gs pos="0">
                      <a:schemeClr val="bg1"/>
                    </a:gs>
                    <a:gs pos="100000">
                      <a:schemeClr val="accent2"/>
                    </a:gs>
                  </a:gsLst>
                  <a:lin ang="5400000" scaled="1"/>
                </a:gradFill>
                <a:ln>
                  <a:noFill/>
                </a:ln>
                <a:effectLst/>
              </p:spPr>
              <p:txBody>
                <a:bodyPr/>
                <a:lstStyle>
                  <a:lvl1pPr>
                    <a:defRPr sz="3200">
                      <a:solidFill>
                        <a:schemeClr val="tx1"/>
                      </a:solidFill>
                      <a:latin typeface="Arial" panose="020B0604020202020204" pitchFamily="34" charset="0"/>
                    </a:defRPr>
                  </a:lvl1pPr>
                  <a:lvl2pPr marL="742950" indent="-285750">
                    <a:defRPr sz="3200">
                      <a:solidFill>
                        <a:schemeClr val="tx1"/>
                      </a:solidFill>
                      <a:latin typeface="Arial" panose="020B0604020202020204" pitchFamily="34" charset="0"/>
                    </a:defRPr>
                  </a:lvl2pPr>
                  <a:lvl3pPr marL="1143000" indent="-228600">
                    <a:defRPr sz="3200">
                      <a:solidFill>
                        <a:schemeClr val="tx1"/>
                      </a:solidFill>
                      <a:latin typeface="Arial" panose="020B0604020202020204" pitchFamily="34" charset="0"/>
                    </a:defRPr>
                  </a:lvl3pPr>
                  <a:lvl4pPr marL="1600200" indent="-228600">
                    <a:defRPr sz="3200">
                      <a:solidFill>
                        <a:schemeClr val="tx1"/>
                      </a:solidFill>
                      <a:latin typeface="Arial" panose="020B0604020202020204" pitchFamily="34" charset="0"/>
                    </a:defRPr>
                  </a:lvl4pPr>
                  <a:lvl5pPr marL="2057400" indent="-228600">
                    <a:defRPr sz="3200">
                      <a:solidFill>
                        <a:schemeClr val="tx1"/>
                      </a:solidFill>
                      <a:latin typeface="Arial" panose="020B0604020202020204" pitchFamily="34" charset="0"/>
                    </a:defRPr>
                  </a:lvl5pPr>
                  <a:lvl6pPr marL="2514600" indent="-228600" eaLnBrk="0" fontAlgn="base" hangingPunct="0">
                    <a:spcBef>
                      <a:spcPct val="0"/>
                    </a:spcBef>
                    <a:spcAft>
                      <a:spcPct val="0"/>
                    </a:spcAft>
                    <a:defRPr sz="3200">
                      <a:solidFill>
                        <a:schemeClr val="tx1"/>
                      </a:solidFill>
                      <a:latin typeface="Arial" panose="020B0604020202020204" pitchFamily="34" charset="0"/>
                    </a:defRPr>
                  </a:lvl6pPr>
                  <a:lvl7pPr marL="2971800" indent="-228600" eaLnBrk="0" fontAlgn="base" hangingPunct="0">
                    <a:spcBef>
                      <a:spcPct val="0"/>
                    </a:spcBef>
                    <a:spcAft>
                      <a:spcPct val="0"/>
                    </a:spcAft>
                    <a:defRPr sz="3200">
                      <a:solidFill>
                        <a:schemeClr val="tx1"/>
                      </a:solidFill>
                      <a:latin typeface="Arial" panose="020B0604020202020204" pitchFamily="34" charset="0"/>
                    </a:defRPr>
                  </a:lvl7pPr>
                  <a:lvl8pPr marL="3429000" indent="-228600" eaLnBrk="0" fontAlgn="base" hangingPunct="0">
                    <a:spcBef>
                      <a:spcPct val="0"/>
                    </a:spcBef>
                    <a:spcAft>
                      <a:spcPct val="0"/>
                    </a:spcAft>
                    <a:defRPr sz="3200">
                      <a:solidFill>
                        <a:schemeClr val="tx1"/>
                      </a:solidFill>
                      <a:latin typeface="Arial" panose="020B0604020202020204" pitchFamily="34" charset="0"/>
                    </a:defRPr>
                  </a:lvl8pPr>
                  <a:lvl9pPr marL="3886200" indent="-228600" eaLnBrk="0" fontAlgn="base" hangingPunct="0">
                    <a:spcBef>
                      <a:spcPct val="0"/>
                    </a:spcBef>
                    <a:spcAft>
                      <a:spcPct val="0"/>
                    </a:spcAft>
                    <a:defRPr sz="3200">
                      <a:solidFill>
                        <a:schemeClr val="tx1"/>
                      </a:solidFill>
                      <a:latin typeface="Arial" panose="020B0604020202020204" pitchFamily="34" charset="0"/>
                    </a:defRPr>
                  </a:lvl9pPr>
                </a:lstStyle>
                <a:p>
                  <a:pPr eaLnBrk="1" hangingPunct="1">
                    <a:defRPr/>
                  </a:pPr>
                  <a:endParaRPr lang="el-GR" altLang="el-GR" sz="3200"/>
                </a:p>
              </p:txBody>
            </p:sp>
            <p:sp>
              <p:nvSpPr>
                <p:cNvPr id="19" name="Oval 65">
                  <a:extLst>
                    <a:ext uri="{FF2B5EF4-FFF2-40B4-BE49-F238E27FC236}">
                      <a16:creationId xmlns:a16="http://schemas.microsoft.com/office/drawing/2014/main" id="{0E0EFADB-8345-322F-4E8C-F37473AB137E}"/>
                    </a:ext>
                  </a:extLst>
                </p:cNvPr>
                <p:cNvSpPr>
                  <a:spLocks noChangeArrowheads="1"/>
                </p:cNvSpPr>
                <p:nvPr userDrawn="1"/>
              </p:nvSpPr>
              <p:spPr bwMode="hidden">
                <a:xfrm>
                  <a:off x="5458" y="3125"/>
                  <a:ext cx="73" cy="47"/>
                </a:xfrm>
                <a:prstGeom prst="ellipse">
                  <a:avLst/>
                </a:prstGeom>
                <a:gradFill rotWithShape="0">
                  <a:gsLst>
                    <a:gs pos="0">
                      <a:schemeClr val="accent2"/>
                    </a:gs>
                    <a:gs pos="100000">
                      <a:schemeClr val="bg1"/>
                    </a:gs>
                  </a:gsLst>
                  <a:lin ang="5400000" scaled="1"/>
                </a:gradFill>
                <a:ln>
                  <a:noFill/>
                </a:ln>
                <a:effectLst/>
              </p:spPr>
              <p:txBody>
                <a:bodyPr/>
                <a:lstStyle>
                  <a:lvl1pPr>
                    <a:defRPr sz="3200">
                      <a:solidFill>
                        <a:schemeClr val="tx1"/>
                      </a:solidFill>
                      <a:latin typeface="Arial" panose="020B0604020202020204" pitchFamily="34" charset="0"/>
                    </a:defRPr>
                  </a:lvl1pPr>
                  <a:lvl2pPr marL="742950" indent="-285750">
                    <a:defRPr sz="3200">
                      <a:solidFill>
                        <a:schemeClr val="tx1"/>
                      </a:solidFill>
                      <a:latin typeface="Arial" panose="020B0604020202020204" pitchFamily="34" charset="0"/>
                    </a:defRPr>
                  </a:lvl2pPr>
                  <a:lvl3pPr marL="1143000" indent="-228600">
                    <a:defRPr sz="3200">
                      <a:solidFill>
                        <a:schemeClr val="tx1"/>
                      </a:solidFill>
                      <a:latin typeface="Arial" panose="020B0604020202020204" pitchFamily="34" charset="0"/>
                    </a:defRPr>
                  </a:lvl3pPr>
                  <a:lvl4pPr marL="1600200" indent="-228600">
                    <a:defRPr sz="3200">
                      <a:solidFill>
                        <a:schemeClr val="tx1"/>
                      </a:solidFill>
                      <a:latin typeface="Arial" panose="020B0604020202020204" pitchFamily="34" charset="0"/>
                    </a:defRPr>
                  </a:lvl4pPr>
                  <a:lvl5pPr marL="2057400" indent="-228600">
                    <a:defRPr sz="3200">
                      <a:solidFill>
                        <a:schemeClr val="tx1"/>
                      </a:solidFill>
                      <a:latin typeface="Arial" panose="020B0604020202020204" pitchFamily="34" charset="0"/>
                    </a:defRPr>
                  </a:lvl5pPr>
                  <a:lvl6pPr marL="2514600" indent="-228600" eaLnBrk="0" fontAlgn="base" hangingPunct="0">
                    <a:spcBef>
                      <a:spcPct val="0"/>
                    </a:spcBef>
                    <a:spcAft>
                      <a:spcPct val="0"/>
                    </a:spcAft>
                    <a:defRPr sz="3200">
                      <a:solidFill>
                        <a:schemeClr val="tx1"/>
                      </a:solidFill>
                      <a:latin typeface="Arial" panose="020B0604020202020204" pitchFamily="34" charset="0"/>
                    </a:defRPr>
                  </a:lvl6pPr>
                  <a:lvl7pPr marL="2971800" indent="-228600" eaLnBrk="0" fontAlgn="base" hangingPunct="0">
                    <a:spcBef>
                      <a:spcPct val="0"/>
                    </a:spcBef>
                    <a:spcAft>
                      <a:spcPct val="0"/>
                    </a:spcAft>
                    <a:defRPr sz="3200">
                      <a:solidFill>
                        <a:schemeClr val="tx1"/>
                      </a:solidFill>
                      <a:latin typeface="Arial" panose="020B0604020202020204" pitchFamily="34" charset="0"/>
                    </a:defRPr>
                  </a:lvl7pPr>
                  <a:lvl8pPr marL="3429000" indent="-228600" eaLnBrk="0" fontAlgn="base" hangingPunct="0">
                    <a:spcBef>
                      <a:spcPct val="0"/>
                    </a:spcBef>
                    <a:spcAft>
                      <a:spcPct val="0"/>
                    </a:spcAft>
                    <a:defRPr sz="3200">
                      <a:solidFill>
                        <a:schemeClr val="tx1"/>
                      </a:solidFill>
                      <a:latin typeface="Arial" panose="020B0604020202020204" pitchFamily="34" charset="0"/>
                    </a:defRPr>
                  </a:lvl8pPr>
                  <a:lvl9pPr marL="3886200" indent="-228600" eaLnBrk="0" fontAlgn="base" hangingPunct="0">
                    <a:spcBef>
                      <a:spcPct val="0"/>
                    </a:spcBef>
                    <a:spcAft>
                      <a:spcPct val="0"/>
                    </a:spcAft>
                    <a:defRPr sz="3200">
                      <a:solidFill>
                        <a:schemeClr val="tx1"/>
                      </a:solidFill>
                      <a:latin typeface="Arial" panose="020B0604020202020204" pitchFamily="34" charset="0"/>
                    </a:defRPr>
                  </a:lvl9pPr>
                </a:lstStyle>
                <a:p>
                  <a:pPr eaLnBrk="1" hangingPunct="1">
                    <a:defRPr/>
                  </a:pPr>
                  <a:endParaRPr lang="el-GR" altLang="el-GR" sz="3200"/>
                </a:p>
              </p:txBody>
            </p:sp>
          </p:grpSp>
        </p:grpSp>
      </p:grpSp>
      <p:sp>
        <p:nvSpPr>
          <p:cNvPr id="468034" name="Rectangle 66"/>
          <p:cNvSpPr>
            <a:spLocks noGrp="1" noChangeArrowheads="1"/>
          </p:cNvSpPr>
          <p:nvPr>
            <p:ph type="ctrTitle" sz="quarter"/>
          </p:nvPr>
        </p:nvSpPr>
        <p:spPr>
          <a:xfrm>
            <a:off x="914400" y="1692276"/>
            <a:ext cx="10363200" cy="1736725"/>
          </a:xfrm>
        </p:spPr>
        <p:txBody>
          <a:bodyPr anchor="b"/>
          <a:lstStyle>
            <a:lvl1pPr>
              <a:defRPr sz="5400"/>
            </a:lvl1pPr>
          </a:lstStyle>
          <a:p>
            <a:pPr lvl="0"/>
            <a:r>
              <a:rPr lang="el-GR" altLang="el-GR" noProof="0"/>
              <a:t>Κάντε κλικ για επεξεργασία του τίτλου</a:t>
            </a:r>
          </a:p>
        </p:txBody>
      </p:sp>
      <p:sp>
        <p:nvSpPr>
          <p:cNvPr id="468035" name="Rectangle 67"/>
          <p:cNvSpPr>
            <a:spLocks noGrp="1" noChangeArrowheads="1"/>
          </p:cNvSpPr>
          <p:nvPr>
            <p:ph type="subTitle" sz="quarter" idx="1"/>
          </p:nvPr>
        </p:nvSpPr>
        <p:spPr>
          <a:xfrm>
            <a:off x="1828800" y="3886200"/>
            <a:ext cx="8534400" cy="1752600"/>
          </a:xfrm>
        </p:spPr>
        <p:txBody>
          <a:bodyPr/>
          <a:lstStyle>
            <a:lvl1pPr marL="0" indent="0" algn="ctr">
              <a:buFont typeface="Wingdings" panose="05000000000000000000" pitchFamily="2" charset="2"/>
              <a:buNone/>
              <a:defRPr/>
            </a:lvl1pPr>
          </a:lstStyle>
          <a:p>
            <a:pPr lvl="0"/>
            <a:r>
              <a:rPr lang="el-GR" altLang="el-GR" noProof="0"/>
              <a:t>Κάντε κλικ για να επεξεργαστείτε τον υπότιτλο του υποδείγματος</a:t>
            </a:r>
          </a:p>
        </p:txBody>
      </p:sp>
      <p:sp>
        <p:nvSpPr>
          <p:cNvPr id="468036" name="Rectangle 68">
            <a:extLst>
              <a:ext uri="{FF2B5EF4-FFF2-40B4-BE49-F238E27FC236}">
                <a16:creationId xmlns:a16="http://schemas.microsoft.com/office/drawing/2014/main" id="{B33C85CB-5579-75FE-D397-74F208C7D94F}"/>
              </a:ext>
            </a:extLst>
          </p:cNvPr>
          <p:cNvSpPr>
            <a:spLocks noGrp="1" noChangeArrowheads="1"/>
          </p:cNvSpPr>
          <p:nvPr>
            <p:ph type="dt" sz="quarter" idx="10"/>
          </p:nvPr>
        </p:nvSpPr>
        <p:spPr>
          <a:xfrm>
            <a:off x="609600" y="6248400"/>
            <a:ext cx="2844800" cy="457200"/>
          </a:xfrm>
        </p:spPr>
        <p:txBody>
          <a:bodyPr/>
          <a:lstStyle>
            <a:lvl1pPr>
              <a:defRPr/>
            </a:lvl1pPr>
          </a:lstStyle>
          <a:p>
            <a:pPr>
              <a:defRPr/>
            </a:pPr>
            <a:fld id="{A3AC1830-7881-49D4-A5B8-BBFD14066A82}" type="datetime1">
              <a:rPr lang="el-GR" altLang="el-GR"/>
              <a:pPr>
                <a:defRPr/>
              </a:pPr>
              <a:t>1/3/2025</a:t>
            </a:fld>
            <a:endParaRPr lang="el-GR" altLang="el-GR"/>
          </a:p>
        </p:txBody>
      </p:sp>
      <p:sp>
        <p:nvSpPr>
          <p:cNvPr id="468037" name="Rectangle 69">
            <a:extLst>
              <a:ext uri="{FF2B5EF4-FFF2-40B4-BE49-F238E27FC236}">
                <a16:creationId xmlns:a16="http://schemas.microsoft.com/office/drawing/2014/main" id="{2F9FDB5B-50A8-1CDB-09AA-6395907630C6}"/>
              </a:ext>
            </a:extLst>
          </p:cNvPr>
          <p:cNvSpPr>
            <a:spLocks noGrp="1" noChangeArrowheads="1"/>
          </p:cNvSpPr>
          <p:nvPr>
            <p:ph type="ftr" sz="quarter" idx="11"/>
          </p:nvPr>
        </p:nvSpPr>
        <p:spPr>
          <a:xfrm>
            <a:off x="4165600" y="6248400"/>
            <a:ext cx="3860800" cy="457200"/>
          </a:xfrm>
        </p:spPr>
        <p:txBody>
          <a:bodyPr/>
          <a:lstStyle>
            <a:lvl1pPr>
              <a:defRPr/>
            </a:lvl1pPr>
          </a:lstStyle>
          <a:p>
            <a:pPr>
              <a:defRPr/>
            </a:pPr>
            <a:endParaRPr lang="el-GR" altLang="el-GR"/>
          </a:p>
        </p:txBody>
      </p:sp>
      <p:sp>
        <p:nvSpPr>
          <p:cNvPr id="468038" name="Rectangle 70">
            <a:extLst>
              <a:ext uri="{FF2B5EF4-FFF2-40B4-BE49-F238E27FC236}">
                <a16:creationId xmlns:a16="http://schemas.microsoft.com/office/drawing/2014/main" id="{7CCFAEE8-90B5-8835-9ECE-C550C5417BF7}"/>
              </a:ext>
            </a:extLst>
          </p:cNvPr>
          <p:cNvSpPr>
            <a:spLocks noGrp="1" noChangeArrowheads="1"/>
          </p:cNvSpPr>
          <p:nvPr>
            <p:ph type="sldNum" sz="quarter" idx="12"/>
          </p:nvPr>
        </p:nvSpPr>
        <p:spPr>
          <a:xfrm>
            <a:off x="8737600" y="6248400"/>
            <a:ext cx="2844800" cy="457200"/>
          </a:xfrm>
        </p:spPr>
        <p:txBody>
          <a:bodyPr/>
          <a:lstStyle>
            <a:lvl1pPr>
              <a:defRPr/>
            </a:lvl1pPr>
          </a:lstStyle>
          <a:p>
            <a:fld id="{FB661755-4DC6-4399-8155-3BFFA466FBAD}" type="slidenum">
              <a:rPr lang="el-GR" altLang="el-GR"/>
              <a:pPr/>
              <a:t>‹#›</a:t>
            </a:fld>
            <a:endParaRPr lang="el-GR" altLang="el-GR"/>
          </a:p>
        </p:txBody>
      </p:sp>
    </p:spTree>
    <p:extLst>
      <p:ext uri="{BB962C8B-B14F-4D97-AF65-F5344CB8AC3E}">
        <p14:creationId xmlns:p14="http://schemas.microsoft.com/office/powerpoint/2010/main" val="1604075321"/>
      </p:ext>
    </p:extLst>
  </p:cSld>
  <p:clrMapOvr>
    <a:masterClrMapping/>
  </p:clrMapOvr>
  <p:transition>
    <p:pull dir="r"/>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a:t>Στυλ κύριου τίτλου</a:t>
            </a:r>
          </a:p>
        </p:txBody>
      </p:sp>
      <p:sp>
        <p:nvSpPr>
          <p:cNvPr id="3" name="Θέση περιεχομένου 2"/>
          <p:cNvSpPr>
            <a:spLocks noGrp="1"/>
          </p:cNvSpPr>
          <p:nvPr>
            <p:ph idx="1"/>
          </p:nvPr>
        </p:nvSpPr>
        <p:spPr/>
        <p:txBody>
          <a:body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Rectangle 69">
            <a:extLst>
              <a:ext uri="{FF2B5EF4-FFF2-40B4-BE49-F238E27FC236}">
                <a16:creationId xmlns:a16="http://schemas.microsoft.com/office/drawing/2014/main" id="{9602D8C3-3DEA-46C0-18AD-3367AFD3FE4E}"/>
              </a:ext>
            </a:extLst>
          </p:cNvPr>
          <p:cNvSpPr>
            <a:spLocks noGrp="1" noChangeArrowheads="1"/>
          </p:cNvSpPr>
          <p:nvPr>
            <p:ph type="dt" sz="half" idx="10"/>
          </p:nvPr>
        </p:nvSpPr>
        <p:spPr>
          <a:ln/>
        </p:spPr>
        <p:txBody>
          <a:bodyPr/>
          <a:lstStyle>
            <a:lvl1pPr>
              <a:defRPr/>
            </a:lvl1pPr>
          </a:lstStyle>
          <a:p>
            <a:pPr>
              <a:defRPr/>
            </a:pPr>
            <a:fld id="{7A225A60-235D-4D88-A147-BB5F1E26AFBD}" type="datetime1">
              <a:rPr lang="el-GR" altLang="el-GR"/>
              <a:pPr>
                <a:defRPr/>
              </a:pPr>
              <a:t>1/3/2025</a:t>
            </a:fld>
            <a:endParaRPr lang="el-GR" altLang="el-GR"/>
          </a:p>
        </p:txBody>
      </p:sp>
      <p:sp>
        <p:nvSpPr>
          <p:cNvPr id="5" name="Rectangle 70">
            <a:extLst>
              <a:ext uri="{FF2B5EF4-FFF2-40B4-BE49-F238E27FC236}">
                <a16:creationId xmlns:a16="http://schemas.microsoft.com/office/drawing/2014/main" id="{9C63A8BF-6F2F-724B-8CC8-ADFE512C7C7B}"/>
              </a:ext>
            </a:extLst>
          </p:cNvPr>
          <p:cNvSpPr>
            <a:spLocks noGrp="1" noChangeArrowheads="1"/>
          </p:cNvSpPr>
          <p:nvPr>
            <p:ph type="ftr" sz="quarter" idx="11"/>
          </p:nvPr>
        </p:nvSpPr>
        <p:spPr>
          <a:ln/>
        </p:spPr>
        <p:txBody>
          <a:bodyPr/>
          <a:lstStyle>
            <a:lvl1pPr>
              <a:defRPr/>
            </a:lvl1pPr>
          </a:lstStyle>
          <a:p>
            <a:pPr>
              <a:defRPr/>
            </a:pPr>
            <a:endParaRPr lang="el-GR" altLang="el-GR"/>
          </a:p>
        </p:txBody>
      </p:sp>
      <p:sp>
        <p:nvSpPr>
          <p:cNvPr id="6" name="Rectangle 71">
            <a:extLst>
              <a:ext uri="{FF2B5EF4-FFF2-40B4-BE49-F238E27FC236}">
                <a16:creationId xmlns:a16="http://schemas.microsoft.com/office/drawing/2014/main" id="{C555F93B-B153-3AF6-0F5C-BA8A8998CCDA}"/>
              </a:ext>
            </a:extLst>
          </p:cNvPr>
          <p:cNvSpPr>
            <a:spLocks noGrp="1" noChangeArrowheads="1"/>
          </p:cNvSpPr>
          <p:nvPr>
            <p:ph type="sldNum" sz="quarter" idx="12"/>
          </p:nvPr>
        </p:nvSpPr>
        <p:spPr>
          <a:ln/>
        </p:spPr>
        <p:txBody>
          <a:bodyPr/>
          <a:lstStyle>
            <a:lvl1pPr>
              <a:defRPr/>
            </a:lvl1pPr>
          </a:lstStyle>
          <a:p>
            <a:fld id="{47E2E270-B267-431F-A3ED-32891D5D2788}" type="slidenum">
              <a:rPr lang="el-GR" altLang="el-GR"/>
              <a:pPr/>
              <a:t>‹#›</a:t>
            </a:fld>
            <a:endParaRPr lang="el-GR" altLang="el-GR"/>
          </a:p>
        </p:txBody>
      </p:sp>
    </p:spTree>
    <p:extLst>
      <p:ext uri="{BB962C8B-B14F-4D97-AF65-F5344CB8AC3E}">
        <p14:creationId xmlns:p14="http://schemas.microsoft.com/office/powerpoint/2010/main" val="3782433104"/>
      </p:ext>
    </p:extLst>
  </p:cSld>
  <p:clrMapOvr>
    <a:masterClrMapping/>
  </p:clrMapOvr>
  <p:transition>
    <p:pull dir="r"/>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p:cNvSpPr>
            <a:spLocks noGrp="1"/>
          </p:cNvSpPr>
          <p:nvPr>
            <p:ph type="title"/>
          </p:nvPr>
        </p:nvSpPr>
        <p:spPr>
          <a:xfrm>
            <a:off x="831851" y="1709739"/>
            <a:ext cx="10515600" cy="2852737"/>
          </a:xfrm>
        </p:spPr>
        <p:txBody>
          <a:bodyPr anchor="b"/>
          <a:lstStyle>
            <a:lvl1pPr>
              <a:defRPr sz="6000"/>
            </a:lvl1pPr>
          </a:lstStyle>
          <a:p>
            <a:r>
              <a:rPr lang="el-GR"/>
              <a:t>Στυλ κύριου τίτλου</a:t>
            </a:r>
          </a:p>
        </p:txBody>
      </p:sp>
      <p:sp>
        <p:nvSpPr>
          <p:cNvPr id="3" name="Θέση κειμένου 2"/>
          <p:cNvSpPr>
            <a:spLocks noGrp="1"/>
          </p:cNvSpPr>
          <p:nvPr>
            <p:ph type="body" idx="1"/>
          </p:nvPr>
        </p:nvSpPr>
        <p:spPr>
          <a:xfrm>
            <a:off x="831851" y="4589464"/>
            <a:ext cx="105156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l-GR"/>
              <a:t>Επεξεργασία στυλ υποδείγματος κειμένου</a:t>
            </a:r>
          </a:p>
        </p:txBody>
      </p:sp>
      <p:sp>
        <p:nvSpPr>
          <p:cNvPr id="4" name="Rectangle 69">
            <a:extLst>
              <a:ext uri="{FF2B5EF4-FFF2-40B4-BE49-F238E27FC236}">
                <a16:creationId xmlns:a16="http://schemas.microsoft.com/office/drawing/2014/main" id="{504528DD-2BCB-4345-08C5-A688FA15C33D}"/>
              </a:ext>
            </a:extLst>
          </p:cNvPr>
          <p:cNvSpPr>
            <a:spLocks noGrp="1" noChangeArrowheads="1"/>
          </p:cNvSpPr>
          <p:nvPr>
            <p:ph type="dt" sz="half" idx="10"/>
          </p:nvPr>
        </p:nvSpPr>
        <p:spPr>
          <a:ln/>
        </p:spPr>
        <p:txBody>
          <a:bodyPr/>
          <a:lstStyle>
            <a:lvl1pPr>
              <a:defRPr/>
            </a:lvl1pPr>
          </a:lstStyle>
          <a:p>
            <a:pPr>
              <a:defRPr/>
            </a:pPr>
            <a:fld id="{A54A449B-04D7-4562-9D0B-FADA1E548CF2}" type="datetime1">
              <a:rPr lang="el-GR" altLang="el-GR"/>
              <a:pPr>
                <a:defRPr/>
              </a:pPr>
              <a:t>1/3/2025</a:t>
            </a:fld>
            <a:endParaRPr lang="el-GR" altLang="el-GR"/>
          </a:p>
        </p:txBody>
      </p:sp>
      <p:sp>
        <p:nvSpPr>
          <p:cNvPr id="5" name="Rectangle 70">
            <a:extLst>
              <a:ext uri="{FF2B5EF4-FFF2-40B4-BE49-F238E27FC236}">
                <a16:creationId xmlns:a16="http://schemas.microsoft.com/office/drawing/2014/main" id="{8375E8CA-A45E-55F3-AC5B-3FCF5170443A}"/>
              </a:ext>
            </a:extLst>
          </p:cNvPr>
          <p:cNvSpPr>
            <a:spLocks noGrp="1" noChangeArrowheads="1"/>
          </p:cNvSpPr>
          <p:nvPr>
            <p:ph type="ftr" sz="quarter" idx="11"/>
          </p:nvPr>
        </p:nvSpPr>
        <p:spPr>
          <a:ln/>
        </p:spPr>
        <p:txBody>
          <a:bodyPr/>
          <a:lstStyle>
            <a:lvl1pPr>
              <a:defRPr/>
            </a:lvl1pPr>
          </a:lstStyle>
          <a:p>
            <a:pPr>
              <a:defRPr/>
            </a:pPr>
            <a:endParaRPr lang="el-GR" altLang="el-GR"/>
          </a:p>
        </p:txBody>
      </p:sp>
      <p:sp>
        <p:nvSpPr>
          <p:cNvPr id="6" name="Rectangle 71">
            <a:extLst>
              <a:ext uri="{FF2B5EF4-FFF2-40B4-BE49-F238E27FC236}">
                <a16:creationId xmlns:a16="http://schemas.microsoft.com/office/drawing/2014/main" id="{8FA04809-9D21-3DC2-EDBB-126B3EAFC127}"/>
              </a:ext>
            </a:extLst>
          </p:cNvPr>
          <p:cNvSpPr>
            <a:spLocks noGrp="1" noChangeArrowheads="1"/>
          </p:cNvSpPr>
          <p:nvPr>
            <p:ph type="sldNum" sz="quarter" idx="12"/>
          </p:nvPr>
        </p:nvSpPr>
        <p:spPr>
          <a:ln/>
        </p:spPr>
        <p:txBody>
          <a:bodyPr/>
          <a:lstStyle>
            <a:lvl1pPr>
              <a:defRPr/>
            </a:lvl1pPr>
          </a:lstStyle>
          <a:p>
            <a:fld id="{2ACE536F-DA61-4FA1-914F-E711DDB02855}" type="slidenum">
              <a:rPr lang="el-GR" altLang="el-GR"/>
              <a:pPr/>
              <a:t>‹#›</a:t>
            </a:fld>
            <a:endParaRPr lang="el-GR" altLang="el-GR"/>
          </a:p>
        </p:txBody>
      </p:sp>
    </p:spTree>
    <p:extLst>
      <p:ext uri="{BB962C8B-B14F-4D97-AF65-F5344CB8AC3E}">
        <p14:creationId xmlns:p14="http://schemas.microsoft.com/office/powerpoint/2010/main" val="1890393323"/>
      </p:ext>
    </p:extLst>
  </p:cSld>
  <p:clrMapOvr>
    <a:masterClrMapping/>
  </p:clrMapOvr>
  <p:transition>
    <p:pull dir="r"/>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a:t>Στυλ κύριου τίτλου</a:t>
            </a:r>
          </a:p>
        </p:txBody>
      </p:sp>
      <p:sp>
        <p:nvSpPr>
          <p:cNvPr id="3" name="Θέση περιεχομένου 2"/>
          <p:cNvSpPr>
            <a:spLocks noGrp="1"/>
          </p:cNvSpPr>
          <p:nvPr>
            <p:ph sz="half" idx="1"/>
          </p:nvPr>
        </p:nvSpPr>
        <p:spPr>
          <a:xfrm>
            <a:off x="609600" y="1600201"/>
            <a:ext cx="5384800" cy="4525963"/>
          </a:xfrm>
        </p:spPr>
        <p:txBody>
          <a:body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περιεχομένου 3"/>
          <p:cNvSpPr>
            <a:spLocks noGrp="1"/>
          </p:cNvSpPr>
          <p:nvPr>
            <p:ph sz="half" idx="2"/>
          </p:nvPr>
        </p:nvSpPr>
        <p:spPr>
          <a:xfrm>
            <a:off x="6197600" y="1600201"/>
            <a:ext cx="5384800" cy="4525963"/>
          </a:xfrm>
        </p:spPr>
        <p:txBody>
          <a:body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5" name="Rectangle 69">
            <a:extLst>
              <a:ext uri="{FF2B5EF4-FFF2-40B4-BE49-F238E27FC236}">
                <a16:creationId xmlns:a16="http://schemas.microsoft.com/office/drawing/2014/main" id="{7BE5884B-7E55-3A07-8724-48778647DDC6}"/>
              </a:ext>
            </a:extLst>
          </p:cNvPr>
          <p:cNvSpPr>
            <a:spLocks noGrp="1" noChangeArrowheads="1"/>
          </p:cNvSpPr>
          <p:nvPr>
            <p:ph type="dt" sz="half" idx="10"/>
          </p:nvPr>
        </p:nvSpPr>
        <p:spPr>
          <a:ln/>
        </p:spPr>
        <p:txBody>
          <a:bodyPr/>
          <a:lstStyle>
            <a:lvl1pPr>
              <a:defRPr/>
            </a:lvl1pPr>
          </a:lstStyle>
          <a:p>
            <a:pPr>
              <a:defRPr/>
            </a:pPr>
            <a:fld id="{F14260F2-C492-4DBA-88EE-0B976D141546}" type="datetime1">
              <a:rPr lang="el-GR" altLang="el-GR"/>
              <a:pPr>
                <a:defRPr/>
              </a:pPr>
              <a:t>1/3/2025</a:t>
            </a:fld>
            <a:endParaRPr lang="el-GR" altLang="el-GR"/>
          </a:p>
        </p:txBody>
      </p:sp>
      <p:sp>
        <p:nvSpPr>
          <p:cNvPr id="6" name="Rectangle 70">
            <a:extLst>
              <a:ext uri="{FF2B5EF4-FFF2-40B4-BE49-F238E27FC236}">
                <a16:creationId xmlns:a16="http://schemas.microsoft.com/office/drawing/2014/main" id="{BFA940DA-76F3-EB89-2A48-6D9FF37D6A61}"/>
              </a:ext>
            </a:extLst>
          </p:cNvPr>
          <p:cNvSpPr>
            <a:spLocks noGrp="1" noChangeArrowheads="1"/>
          </p:cNvSpPr>
          <p:nvPr>
            <p:ph type="ftr" sz="quarter" idx="11"/>
          </p:nvPr>
        </p:nvSpPr>
        <p:spPr>
          <a:ln/>
        </p:spPr>
        <p:txBody>
          <a:bodyPr/>
          <a:lstStyle>
            <a:lvl1pPr>
              <a:defRPr/>
            </a:lvl1pPr>
          </a:lstStyle>
          <a:p>
            <a:pPr>
              <a:defRPr/>
            </a:pPr>
            <a:endParaRPr lang="el-GR" altLang="el-GR"/>
          </a:p>
        </p:txBody>
      </p:sp>
      <p:sp>
        <p:nvSpPr>
          <p:cNvPr id="7" name="Rectangle 71">
            <a:extLst>
              <a:ext uri="{FF2B5EF4-FFF2-40B4-BE49-F238E27FC236}">
                <a16:creationId xmlns:a16="http://schemas.microsoft.com/office/drawing/2014/main" id="{ADF8F25E-982D-663D-8480-5F2F60A179FE}"/>
              </a:ext>
            </a:extLst>
          </p:cNvPr>
          <p:cNvSpPr>
            <a:spLocks noGrp="1" noChangeArrowheads="1"/>
          </p:cNvSpPr>
          <p:nvPr>
            <p:ph type="sldNum" sz="quarter" idx="12"/>
          </p:nvPr>
        </p:nvSpPr>
        <p:spPr>
          <a:ln/>
        </p:spPr>
        <p:txBody>
          <a:bodyPr/>
          <a:lstStyle>
            <a:lvl1pPr>
              <a:defRPr/>
            </a:lvl1pPr>
          </a:lstStyle>
          <a:p>
            <a:fld id="{5150AC71-4CC9-4661-B316-5FECC5453954}" type="slidenum">
              <a:rPr lang="el-GR" altLang="el-GR"/>
              <a:pPr/>
              <a:t>‹#›</a:t>
            </a:fld>
            <a:endParaRPr lang="el-GR" altLang="el-GR"/>
          </a:p>
        </p:txBody>
      </p:sp>
    </p:spTree>
    <p:extLst>
      <p:ext uri="{BB962C8B-B14F-4D97-AF65-F5344CB8AC3E}">
        <p14:creationId xmlns:p14="http://schemas.microsoft.com/office/powerpoint/2010/main" val="729097345"/>
      </p:ext>
    </p:extLst>
  </p:cSld>
  <p:clrMapOvr>
    <a:masterClrMapping/>
  </p:clrMapOvr>
  <p:transition>
    <p:pull dir="r"/>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p:cNvSpPr>
            <a:spLocks noGrp="1"/>
          </p:cNvSpPr>
          <p:nvPr>
            <p:ph type="title"/>
          </p:nvPr>
        </p:nvSpPr>
        <p:spPr>
          <a:xfrm>
            <a:off x="840317" y="365126"/>
            <a:ext cx="10515600" cy="1325563"/>
          </a:xfrm>
        </p:spPr>
        <p:txBody>
          <a:bodyPr/>
          <a:lstStyle/>
          <a:p>
            <a:r>
              <a:rPr lang="el-GR"/>
              <a:t>Στυλ κύριου τίτλου</a:t>
            </a:r>
          </a:p>
        </p:txBody>
      </p:sp>
      <p:sp>
        <p:nvSpPr>
          <p:cNvPr id="3" name="Θέση κειμένου 2"/>
          <p:cNvSpPr>
            <a:spLocks noGrp="1"/>
          </p:cNvSpPr>
          <p:nvPr>
            <p:ph type="body" idx="1"/>
          </p:nvPr>
        </p:nvSpPr>
        <p:spPr>
          <a:xfrm>
            <a:off x="840318" y="1681163"/>
            <a:ext cx="5158316"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Επεξεργασία στυλ υποδείγματος κειμένου</a:t>
            </a:r>
          </a:p>
        </p:txBody>
      </p:sp>
      <p:sp>
        <p:nvSpPr>
          <p:cNvPr id="4" name="Θέση περιεχομένου 3"/>
          <p:cNvSpPr>
            <a:spLocks noGrp="1"/>
          </p:cNvSpPr>
          <p:nvPr>
            <p:ph sz="half" idx="2"/>
          </p:nvPr>
        </p:nvSpPr>
        <p:spPr>
          <a:xfrm>
            <a:off x="840318" y="2505075"/>
            <a:ext cx="5158316" cy="3684588"/>
          </a:xfrm>
        </p:spPr>
        <p:txBody>
          <a:body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5" name="Θέση κειμένου 4"/>
          <p:cNvSpPr>
            <a:spLocks noGrp="1"/>
          </p:cNvSpPr>
          <p:nvPr>
            <p:ph type="body" sz="quarter" idx="3"/>
          </p:nvPr>
        </p:nvSpPr>
        <p:spPr>
          <a:xfrm>
            <a:off x="6172200" y="1681163"/>
            <a:ext cx="518371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Επεξεργασία στυλ υποδείγματος κειμένου</a:t>
            </a:r>
          </a:p>
        </p:txBody>
      </p:sp>
      <p:sp>
        <p:nvSpPr>
          <p:cNvPr id="6" name="Θέση περιεχομένου 5"/>
          <p:cNvSpPr>
            <a:spLocks noGrp="1"/>
          </p:cNvSpPr>
          <p:nvPr>
            <p:ph sz="quarter" idx="4"/>
          </p:nvPr>
        </p:nvSpPr>
        <p:spPr>
          <a:xfrm>
            <a:off x="6172200" y="2505075"/>
            <a:ext cx="5183717" cy="3684588"/>
          </a:xfrm>
        </p:spPr>
        <p:txBody>
          <a:body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7" name="Rectangle 69">
            <a:extLst>
              <a:ext uri="{FF2B5EF4-FFF2-40B4-BE49-F238E27FC236}">
                <a16:creationId xmlns:a16="http://schemas.microsoft.com/office/drawing/2014/main" id="{17635E41-4B38-90CF-9F85-C4E4E426394D}"/>
              </a:ext>
            </a:extLst>
          </p:cNvPr>
          <p:cNvSpPr>
            <a:spLocks noGrp="1" noChangeArrowheads="1"/>
          </p:cNvSpPr>
          <p:nvPr>
            <p:ph type="dt" sz="half" idx="10"/>
          </p:nvPr>
        </p:nvSpPr>
        <p:spPr>
          <a:ln/>
        </p:spPr>
        <p:txBody>
          <a:bodyPr/>
          <a:lstStyle>
            <a:lvl1pPr>
              <a:defRPr/>
            </a:lvl1pPr>
          </a:lstStyle>
          <a:p>
            <a:pPr>
              <a:defRPr/>
            </a:pPr>
            <a:fld id="{6D842F73-AE50-4D4E-B430-A14B9F058D24}" type="datetime1">
              <a:rPr lang="el-GR" altLang="el-GR"/>
              <a:pPr>
                <a:defRPr/>
              </a:pPr>
              <a:t>1/3/2025</a:t>
            </a:fld>
            <a:endParaRPr lang="el-GR" altLang="el-GR"/>
          </a:p>
        </p:txBody>
      </p:sp>
      <p:sp>
        <p:nvSpPr>
          <p:cNvPr id="8" name="Rectangle 70">
            <a:extLst>
              <a:ext uri="{FF2B5EF4-FFF2-40B4-BE49-F238E27FC236}">
                <a16:creationId xmlns:a16="http://schemas.microsoft.com/office/drawing/2014/main" id="{A1DA7290-C1B4-CBBD-A60C-DCF6B26E4B8F}"/>
              </a:ext>
            </a:extLst>
          </p:cNvPr>
          <p:cNvSpPr>
            <a:spLocks noGrp="1" noChangeArrowheads="1"/>
          </p:cNvSpPr>
          <p:nvPr>
            <p:ph type="ftr" sz="quarter" idx="11"/>
          </p:nvPr>
        </p:nvSpPr>
        <p:spPr>
          <a:ln/>
        </p:spPr>
        <p:txBody>
          <a:bodyPr/>
          <a:lstStyle>
            <a:lvl1pPr>
              <a:defRPr/>
            </a:lvl1pPr>
          </a:lstStyle>
          <a:p>
            <a:pPr>
              <a:defRPr/>
            </a:pPr>
            <a:endParaRPr lang="el-GR" altLang="el-GR"/>
          </a:p>
        </p:txBody>
      </p:sp>
      <p:sp>
        <p:nvSpPr>
          <p:cNvPr id="9" name="Rectangle 71">
            <a:extLst>
              <a:ext uri="{FF2B5EF4-FFF2-40B4-BE49-F238E27FC236}">
                <a16:creationId xmlns:a16="http://schemas.microsoft.com/office/drawing/2014/main" id="{C06B92F0-89D4-0B23-F717-3C84AD80E501}"/>
              </a:ext>
            </a:extLst>
          </p:cNvPr>
          <p:cNvSpPr>
            <a:spLocks noGrp="1" noChangeArrowheads="1"/>
          </p:cNvSpPr>
          <p:nvPr>
            <p:ph type="sldNum" sz="quarter" idx="12"/>
          </p:nvPr>
        </p:nvSpPr>
        <p:spPr>
          <a:ln/>
        </p:spPr>
        <p:txBody>
          <a:bodyPr/>
          <a:lstStyle>
            <a:lvl1pPr>
              <a:defRPr/>
            </a:lvl1pPr>
          </a:lstStyle>
          <a:p>
            <a:fld id="{B5C4245A-D2A6-42E7-B49A-0A4E0E00C6C9}" type="slidenum">
              <a:rPr lang="el-GR" altLang="el-GR"/>
              <a:pPr/>
              <a:t>‹#›</a:t>
            </a:fld>
            <a:endParaRPr lang="el-GR" altLang="el-GR"/>
          </a:p>
        </p:txBody>
      </p:sp>
    </p:spTree>
    <p:extLst>
      <p:ext uri="{BB962C8B-B14F-4D97-AF65-F5344CB8AC3E}">
        <p14:creationId xmlns:p14="http://schemas.microsoft.com/office/powerpoint/2010/main" val="3230521404"/>
      </p:ext>
    </p:extLst>
  </p:cSld>
  <p:clrMapOvr>
    <a:masterClrMapping/>
  </p:clrMapOvr>
  <p:transition>
    <p:pull dir="r"/>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a:t>Στυλ κύριου τίτλου</a:t>
            </a:r>
          </a:p>
        </p:txBody>
      </p:sp>
      <p:sp>
        <p:nvSpPr>
          <p:cNvPr id="3" name="Rectangle 69">
            <a:extLst>
              <a:ext uri="{FF2B5EF4-FFF2-40B4-BE49-F238E27FC236}">
                <a16:creationId xmlns:a16="http://schemas.microsoft.com/office/drawing/2014/main" id="{AFEFDDE2-D3D5-69B4-E330-98A526C8B1AC}"/>
              </a:ext>
            </a:extLst>
          </p:cNvPr>
          <p:cNvSpPr>
            <a:spLocks noGrp="1" noChangeArrowheads="1"/>
          </p:cNvSpPr>
          <p:nvPr>
            <p:ph type="dt" sz="half" idx="10"/>
          </p:nvPr>
        </p:nvSpPr>
        <p:spPr>
          <a:ln/>
        </p:spPr>
        <p:txBody>
          <a:bodyPr/>
          <a:lstStyle>
            <a:lvl1pPr>
              <a:defRPr/>
            </a:lvl1pPr>
          </a:lstStyle>
          <a:p>
            <a:pPr>
              <a:defRPr/>
            </a:pPr>
            <a:fld id="{2FE5287C-BCC2-473A-BD8A-8DF581F430D8}" type="datetime1">
              <a:rPr lang="el-GR" altLang="el-GR"/>
              <a:pPr>
                <a:defRPr/>
              </a:pPr>
              <a:t>1/3/2025</a:t>
            </a:fld>
            <a:endParaRPr lang="el-GR" altLang="el-GR"/>
          </a:p>
        </p:txBody>
      </p:sp>
      <p:sp>
        <p:nvSpPr>
          <p:cNvPr id="4" name="Rectangle 70">
            <a:extLst>
              <a:ext uri="{FF2B5EF4-FFF2-40B4-BE49-F238E27FC236}">
                <a16:creationId xmlns:a16="http://schemas.microsoft.com/office/drawing/2014/main" id="{D370F546-8E98-384E-60B6-448C62F96AE2}"/>
              </a:ext>
            </a:extLst>
          </p:cNvPr>
          <p:cNvSpPr>
            <a:spLocks noGrp="1" noChangeArrowheads="1"/>
          </p:cNvSpPr>
          <p:nvPr>
            <p:ph type="ftr" sz="quarter" idx="11"/>
          </p:nvPr>
        </p:nvSpPr>
        <p:spPr>
          <a:ln/>
        </p:spPr>
        <p:txBody>
          <a:bodyPr/>
          <a:lstStyle>
            <a:lvl1pPr>
              <a:defRPr/>
            </a:lvl1pPr>
          </a:lstStyle>
          <a:p>
            <a:pPr>
              <a:defRPr/>
            </a:pPr>
            <a:endParaRPr lang="el-GR" altLang="el-GR"/>
          </a:p>
        </p:txBody>
      </p:sp>
      <p:sp>
        <p:nvSpPr>
          <p:cNvPr id="5" name="Rectangle 71">
            <a:extLst>
              <a:ext uri="{FF2B5EF4-FFF2-40B4-BE49-F238E27FC236}">
                <a16:creationId xmlns:a16="http://schemas.microsoft.com/office/drawing/2014/main" id="{810C463A-E490-F648-569B-2CCB537923A3}"/>
              </a:ext>
            </a:extLst>
          </p:cNvPr>
          <p:cNvSpPr>
            <a:spLocks noGrp="1" noChangeArrowheads="1"/>
          </p:cNvSpPr>
          <p:nvPr>
            <p:ph type="sldNum" sz="quarter" idx="12"/>
          </p:nvPr>
        </p:nvSpPr>
        <p:spPr>
          <a:ln/>
        </p:spPr>
        <p:txBody>
          <a:bodyPr/>
          <a:lstStyle>
            <a:lvl1pPr>
              <a:defRPr/>
            </a:lvl1pPr>
          </a:lstStyle>
          <a:p>
            <a:fld id="{DFF5DC88-2D7C-4B0E-A643-870E44048694}" type="slidenum">
              <a:rPr lang="el-GR" altLang="el-GR"/>
              <a:pPr/>
              <a:t>‹#›</a:t>
            </a:fld>
            <a:endParaRPr lang="el-GR" altLang="el-GR"/>
          </a:p>
        </p:txBody>
      </p:sp>
    </p:spTree>
    <p:extLst>
      <p:ext uri="{BB962C8B-B14F-4D97-AF65-F5344CB8AC3E}">
        <p14:creationId xmlns:p14="http://schemas.microsoft.com/office/powerpoint/2010/main" val="1816408148"/>
      </p:ext>
    </p:extLst>
  </p:cSld>
  <p:clrMapOvr>
    <a:masterClrMapping/>
  </p:clrMapOvr>
  <p:transition>
    <p:pull dir="r"/>
  </p:transition>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2" name="Rectangle 69">
            <a:extLst>
              <a:ext uri="{FF2B5EF4-FFF2-40B4-BE49-F238E27FC236}">
                <a16:creationId xmlns:a16="http://schemas.microsoft.com/office/drawing/2014/main" id="{D5A86125-6236-8678-CB14-1622780B4952}"/>
              </a:ext>
            </a:extLst>
          </p:cNvPr>
          <p:cNvSpPr>
            <a:spLocks noGrp="1" noChangeArrowheads="1"/>
          </p:cNvSpPr>
          <p:nvPr>
            <p:ph type="dt" sz="half" idx="10"/>
          </p:nvPr>
        </p:nvSpPr>
        <p:spPr>
          <a:ln/>
        </p:spPr>
        <p:txBody>
          <a:bodyPr/>
          <a:lstStyle>
            <a:lvl1pPr>
              <a:defRPr/>
            </a:lvl1pPr>
          </a:lstStyle>
          <a:p>
            <a:pPr>
              <a:defRPr/>
            </a:pPr>
            <a:fld id="{BAE6A342-30DA-4F20-8E60-A3E9A4F1F422}" type="datetime1">
              <a:rPr lang="el-GR" altLang="el-GR"/>
              <a:pPr>
                <a:defRPr/>
              </a:pPr>
              <a:t>1/3/2025</a:t>
            </a:fld>
            <a:endParaRPr lang="el-GR" altLang="el-GR"/>
          </a:p>
        </p:txBody>
      </p:sp>
      <p:sp>
        <p:nvSpPr>
          <p:cNvPr id="3" name="Rectangle 70">
            <a:extLst>
              <a:ext uri="{FF2B5EF4-FFF2-40B4-BE49-F238E27FC236}">
                <a16:creationId xmlns:a16="http://schemas.microsoft.com/office/drawing/2014/main" id="{A0C02BC6-FDD3-62BE-395E-0B33820EA508}"/>
              </a:ext>
            </a:extLst>
          </p:cNvPr>
          <p:cNvSpPr>
            <a:spLocks noGrp="1" noChangeArrowheads="1"/>
          </p:cNvSpPr>
          <p:nvPr>
            <p:ph type="ftr" sz="quarter" idx="11"/>
          </p:nvPr>
        </p:nvSpPr>
        <p:spPr>
          <a:ln/>
        </p:spPr>
        <p:txBody>
          <a:bodyPr/>
          <a:lstStyle>
            <a:lvl1pPr>
              <a:defRPr/>
            </a:lvl1pPr>
          </a:lstStyle>
          <a:p>
            <a:pPr>
              <a:defRPr/>
            </a:pPr>
            <a:endParaRPr lang="el-GR" altLang="el-GR"/>
          </a:p>
        </p:txBody>
      </p:sp>
      <p:sp>
        <p:nvSpPr>
          <p:cNvPr id="4" name="Rectangle 71">
            <a:extLst>
              <a:ext uri="{FF2B5EF4-FFF2-40B4-BE49-F238E27FC236}">
                <a16:creationId xmlns:a16="http://schemas.microsoft.com/office/drawing/2014/main" id="{3AAD6875-2C0D-E084-582E-A00648251F54}"/>
              </a:ext>
            </a:extLst>
          </p:cNvPr>
          <p:cNvSpPr>
            <a:spLocks noGrp="1" noChangeArrowheads="1"/>
          </p:cNvSpPr>
          <p:nvPr>
            <p:ph type="sldNum" sz="quarter" idx="12"/>
          </p:nvPr>
        </p:nvSpPr>
        <p:spPr>
          <a:ln/>
        </p:spPr>
        <p:txBody>
          <a:bodyPr/>
          <a:lstStyle>
            <a:lvl1pPr>
              <a:defRPr/>
            </a:lvl1pPr>
          </a:lstStyle>
          <a:p>
            <a:fld id="{101F3973-3AFF-43D1-A657-7A39A247F72C}" type="slidenum">
              <a:rPr lang="el-GR" altLang="el-GR"/>
              <a:pPr/>
              <a:t>‹#›</a:t>
            </a:fld>
            <a:endParaRPr lang="el-GR" altLang="el-GR"/>
          </a:p>
        </p:txBody>
      </p:sp>
    </p:spTree>
    <p:extLst>
      <p:ext uri="{BB962C8B-B14F-4D97-AF65-F5344CB8AC3E}">
        <p14:creationId xmlns:p14="http://schemas.microsoft.com/office/powerpoint/2010/main" val="1782949024"/>
      </p:ext>
    </p:extLst>
  </p:cSld>
  <p:clrMapOvr>
    <a:masterClrMapping/>
  </p:clrMapOvr>
  <p:transition>
    <p:pull dir="r"/>
  </p:transition>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840318" y="457200"/>
            <a:ext cx="3932767" cy="1600200"/>
          </a:xfrm>
        </p:spPr>
        <p:txBody>
          <a:bodyPr anchor="b"/>
          <a:lstStyle>
            <a:lvl1pPr>
              <a:defRPr sz="3200"/>
            </a:lvl1pPr>
          </a:lstStyle>
          <a:p>
            <a:r>
              <a:rPr lang="el-GR"/>
              <a:t>Στυλ κύριου τίτλου</a:t>
            </a:r>
          </a:p>
        </p:txBody>
      </p:sp>
      <p:sp>
        <p:nvSpPr>
          <p:cNvPr id="3" name="Θέση περιεχομένου 2"/>
          <p:cNvSpPr>
            <a:spLocks noGrp="1"/>
          </p:cNvSpPr>
          <p:nvPr>
            <p:ph idx="1"/>
          </p:nvPr>
        </p:nvSpPr>
        <p:spPr>
          <a:xfrm>
            <a:off x="5183717" y="987426"/>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κειμένου 3"/>
          <p:cNvSpPr>
            <a:spLocks noGrp="1"/>
          </p:cNvSpPr>
          <p:nvPr>
            <p:ph type="body" sz="half" idx="2"/>
          </p:nvPr>
        </p:nvSpPr>
        <p:spPr>
          <a:xfrm>
            <a:off x="840318" y="2057400"/>
            <a:ext cx="393276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Επεξεργασία στυλ υποδείγματος κειμένου</a:t>
            </a:r>
          </a:p>
        </p:txBody>
      </p:sp>
      <p:sp>
        <p:nvSpPr>
          <p:cNvPr id="5" name="Rectangle 69">
            <a:extLst>
              <a:ext uri="{FF2B5EF4-FFF2-40B4-BE49-F238E27FC236}">
                <a16:creationId xmlns:a16="http://schemas.microsoft.com/office/drawing/2014/main" id="{4A4F1C43-280D-6EFE-2B8B-DC94ACEC9A5C}"/>
              </a:ext>
            </a:extLst>
          </p:cNvPr>
          <p:cNvSpPr>
            <a:spLocks noGrp="1" noChangeArrowheads="1"/>
          </p:cNvSpPr>
          <p:nvPr>
            <p:ph type="dt" sz="half" idx="10"/>
          </p:nvPr>
        </p:nvSpPr>
        <p:spPr>
          <a:ln/>
        </p:spPr>
        <p:txBody>
          <a:bodyPr/>
          <a:lstStyle>
            <a:lvl1pPr>
              <a:defRPr/>
            </a:lvl1pPr>
          </a:lstStyle>
          <a:p>
            <a:pPr>
              <a:defRPr/>
            </a:pPr>
            <a:fld id="{D493E81E-DF1C-4B0F-B9F9-2DD288FCC19D}" type="datetime1">
              <a:rPr lang="el-GR" altLang="el-GR"/>
              <a:pPr>
                <a:defRPr/>
              </a:pPr>
              <a:t>1/3/2025</a:t>
            </a:fld>
            <a:endParaRPr lang="el-GR" altLang="el-GR"/>
          </a:p>
        </p:txBody>
      </p:sp>
      <p:sp>
        <p:nvSpPr>
          <p:cNvPr id="6" name="Rectangle 70">
            <a:extLst>
              <a:ext uri="{FF2B5EF4-FFF2-40B4-BE49-F238E27FC236}">
                <a16:creationId xmlns:a16="http://schemas.microsoft.com/office/drawing/2014/main" id="{FD857328-35D0-3402-39D7-BE99AE6A01BE}"/>
              </a:ext>
            </a:extLst>
          </p:cNvPr>
          <p:cNvSpPr>
            <a:spLocks noGrp="1" noChangeArrowheads="1"/>
          </p:cNvSpPr>
          <p:nvPr>
            <p:ph type="ftr" sz="quarter" idx="11"/>
          </p:nvPr>
        </p:nvSpPr>
        <p:spPr>
          <a:ln/>
        </p:spPr>
        <p:txBody>
          <a:bodyPr/>
          <a:lstStyle>
            <a:lvl1pPr>
              <a:defRPr/>
            </a:lvl1pPr>
          </a:lstStyle>
          <a:p>
            <a:pPr>
              <a:defRPr/>
            </a:pPr>
            <a:endParaRPr lang="el-GR" altLang="el-GR"/>
          </a:p>
        </p:txBody>
      </p:sp>
      <p:sp>
        <p:nvSpPr>
          <p:cNvPr id="7" name="Rectangle 71">
            <a:extLst>
              <a:ext uri="{FF2B5EF4-FFF2-40B4-BE49-F238E27FC236}">
                <a16:creationId xmlns:a16="http://schemas.microsoft.com/office/drawing/2014/main" id="{23D78079-BC57-825D-E990-AF9DC653F892}"/>
              </a:ext>
            </a:extLst>
          </p:cNvPr>
          <p:cNvSpPr>
            <a:spLocks noGrp="1" noChangeArrowheads="1"/>
          </p:cNvSpPr>
          <p:nvPr>
            <p:ph type="sldNum" sz="quarter" idx="12"/>
          </p:nvPr>
        </p:nvSpPr>
        <p:spPr>
          <a:ln/>
        </p:spPr>
        <p:txBody>
          <a:bodyPr/>
          <a:lstStyle>
            <a:lvl1pPr>
              <a:defRPr/>
            </a:lvl1pPr>
          </a:lstStyle>
          <a:p>
            <a:fld id="{7A400FCF-2EF1-4384-A32C-E551957AD3CD}" type="slidenum">
              <a:rPr lang="el-GR" altLang="el-GR"/>
              <a:pPr/>
              <a:t>‹#›</a:t>
            </a:fld>
            <a:endParaRPr lang="el-GR" altLang="el-GR"/>
          </a:p>
        </p:txBody>
      </p:sp>
    </p:spTree>
    <p:extLst>
      <p:ext uri="{BB962C8B-B14F-4D97-AF65-F5344CB8AC3E}">
        <p14:creationId xmlns:p14="http://schemas.microsoft.com/office/powerpoint/2010/main" val="609000465"/>
      </p:ext>
    </p:extLst>
  </p:cSld>
  <p:clrMapOvr>
    <a:masterClrMapping/>
  </p:clrMapOvr>
  <p:transition>
    <p:pull dir="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B7B0381-3A14-D524-CB00-C47B1417FD0D}"/>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AD3777D0-B02E-EED0-78DE-B13F4592A990}"/>
              </a:ext>
            </a:extLst>
          </p:cNvPr>
          <p:cNvSpPr>
            <a:spLocks noGrp="1"/>
          </p:cNvSpPr>
          <p:nvPr>
            <p:ph idx="1"/>
          </p:nvPr>
        </p:nvSpPr>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BDDBD528-9370-55EC-B2ED-8853F10B4751}"/>
              </a:ext>
            </a:extLst>
          </p:cNvPr>
          <p:cNvSpPr>
            <a:spLocks noGrp="1"/>
          </p:cNvSpPr>
          <p:nvPr>
            <p:ph type="dt" sz="half" idx="10"/>
          </p:nvPr>
        </p:nvSpPr>
        <p:spPr/>
        <p:txBody>
          <a:bodyPr/>
          <a:lstStyle/>
          <a:p>
            <a:fld id="{F760CB27-D645-479C-B826-7ED75ABC5436}" type="datetimeFigureOut">
              <a:rPr lang="el-GR" smtClean="0"/>
              <a:t>1/3/2025</a:t>
            </a:fld>
            <a:endParaRPr lang="el-GR"/>
          </a:p>
        </p:txBody>
      </p:sp>
      <p:sp>
        <p:nvSpPr>
          <p:cNvPr id="5" name="Θέση υποσέλιδου 4">
            <a:extLst>
              <a:ext uri="{FF2B5EF4-FFF2-40B4-BE49-F238E27FC236}">
                <a16:creationId xmlns:a16="http://schemas.microsoft.com/office/drawing/2014/main" id="{2AA3B647-BD2F-11CD-8499-BBD648E65567}"/>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7A32BDB6-12E3-3D1B-7B02-41CC07142237}"/>
              </a:ext>
            </a:extLst>
          </p:cNvPr>
          <p:cNvSpPr>
            <a:spLocks noGrp="1"/>
          </p:cNvSpPr>
          <p:nvPr>
            <p:ph type="sldNum" sz="quarter" idx="12"/>
          </p:nvPr>
        </p:nvSpPr>
        <p:spPr/>
        <p:txBody>
          <a:bodyPr/>
          <a:lstStyle/>
          <a:p>
            <a:fld id="{A158C281-30E2-440E-8F5C-7749E408B3C9}" type="slidenum">
              <a:rPr lang="el-GR" smtClean="0"/>
              <a:t>‹#›</a:t>
            </a:fld>
            <a:endParaRPr lang="el-GR"/>
          </a:p>
        </p:txBody>
      </p:sp>
    </p:spTree>
    <p:extLst>
      <p:ext uri="{BB962C8B-B14F-4D97-AF65-F5344CB8AC3E}">
        <p14:creationId xmlns:p14="http://schemas.microsoft.com/office/powerpoint/2010/main" val="4111437078"/>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840318" y="457200"/>
            <a:ext cx="3932767" cy="1600200"/>
          </a:xfrm>
        </p:spPr>
        <p:txBody>
          <a:bodyPr anchor="b"/>
          <a:lstStyle>
            <a:lvl1pPr>
              <a:defRPr sz="3200"/>
            </a:lvl1pPr>
          </a:lstStyle>
          <a:p>
            <a:r>
              <a:rPr lang="el-GR"/>
              <a:t>Στυλ κύριου τίτλου</a:t>
            </a:r>
          </a:p>
        </p:txBody>
      </p:sp>
      <p:sp>
        <p:nvSpPr>
          <p:cNvPr id="3" name="Θέση εικόνας 2"/>
          <p:cNvSpPr>
            <a:spLocks noGrp="1"/>
          </p:cNvSpPr>
          <p:nvPr>
            <p:ph type="pic" idx="1"/>
          </p:nvPr>
        </p:nvSpPr>
        <p:spPr>
          <a:xfrm>
            <a:off x="5183717" y="987426"/>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l-GR" noProof="0"/>
          </a:p>
        </p:txBody>
      </p:sp>
      <p:sp>
        <p:nvSpPr>
          <p:cNvPr id="4" name="Θέση κειμένου 3"/>
          <p:cNvSpPr>
            <a:spLocks noGrp="1"/>
          </p:cNvSpPr>
          <p:nvPr>
            <p:ph type="body" sz="half" idx="2"/>
          </p:nvPr>
        </p:nvSpPr>
        <p:spPr>
          <a:xfrm>
            <a:off x="840318" y="2057400"/>
            <a:ext cx="393276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Επεξεργασία στυλ υποδείγματος κειμένου</a:t>
            </a:r>
          </a:p>
        </p:txBody>
      </p:sp>
      <p:sp>
        <p:nvSpPr>
          <p:cNvPr id="5" name="Rectangle 69">
            <a:extLst>
              <a:ext uri="{FF2B5EF4-FFF2-40B4-BE49-F238E27FC236}">
                <a16:creationId xmlns:a16="http://schemas.microsoft.com/office/drawing/2014/main" id="{93943B31-9DF5-26CA-9C6C-71BC236F154F}"/>
              </a:ext>
            </a:extLst>
          </p:cNvPr>
          <p:cNvSpPr>
            <a:spLocks noGrp="1" noChangeArrowheads="1"/>
          </p:cNvSpPr>
          <p:nvPr>
            <p:ph type="dt" sz="half" idx="10"/>
          </p:nvPr>
        </p:nvSpPr>
        <p:spPr>
          <a:ln/>
        </p:spPr>
        <p:txBody>
          <a:bodyPr/>
          <a:lstStyle>
            <a:lvl1pPr>
              <a:defRPr/>
            </a:lvl1pPr>
          </a:lstStyle>
          <a:p>
            <a:pPr>
              <a:defRPr/>
            </a:pPr>
            <a:fld id="{E3D6802F-0F82-4C85-A7FE-1B5C6B133D40}" type="datetime1">
              <a:rPr lang="el-GR" altLang="el-GR"/>
              <a:pPr>
                <a:defRPr/>
              </a:pPr>
              <a:t>1/3/2025</a:t>
            </a:fld>
            <a:endParaRPr lang="el-GR" altLang="el-GR"/>
          </a:p>
        </p:txBody>
      </p:sp>
      <p:sp>
        <p:nvSpPr>
          <p:cNvPr id="6" name="Rectangle 70">
            <a:extLst>
              <a:ext uri="{FF2B5EF4-FFF2-40B4-BE49-F238E27FC236}">
                <a16:creationId xmlns:a16="http://schemas.microsoft.com/office/drawing/2014/main" id="{3D6E7A3B-2ED7-8E27-0EAE-3B909D7D07E2}"/>
              </a:ext>
            </a:extLst>
          </p:cNvPr>
          <p:cNvSpPr>
            <a:spLocks noGrp="1" noChangeArrowheads="1"/>
          </p:cNvSpPr>
          <p:nvPr>
            <p:ph type="ftr" sz="quarter" idx="11"/>
          </p:nvPr>
        </p:nvSpPr>
        <p:spPr>
          <a:ln/>
        </p:spPr>
        <p:txBody>
          <a:bodyPr/>
          <a:lstStyle>
            <a:lvl1pPr>
              <a:defRPr/>
            </a:lvl1pPr>
          </a:lstStyle>
          <a:p>
            <a:pPr>
              <a:defRPr/>
            </a:pPr>
            <a:endParaRPr lang="el-GR" altLang="el-GR"/>
          </a:p>
        </p:txBody>
      </p:sp>
      <p:sp>
        <p:nvSpPr>
          <p:cNvPr id="7" name="Rectangle 71">
            <a:extLst>
              <a:ext uri="{FF2B5EF4-FFF2-40B4-BE49-F238E27FC236}">
                <a16:creationId xmlns:a16="http://schemas.microsoft.com/office/drawing/2014/main" id="{DE9E0201-893C-BD70-4D17-96299BC290DE}"/>
              </a:ext>
            </a:extLst>
          </p:cNvPr>
          <p:cNvSpPr>
            <a:spLocks noGrp="1" noChangeArrowheads="1"/>
          </p:cNvSpPr>
          <p:nvPr>
            <p:ph type="sldNum" sz="quarter" idx="12"/>
          </p:nvPr>
        </p:nvSpPr>
        <p:spPr>
          <a:ln/>
        </p:spPr>
        <p:txBody>
          <a:bodyPr/>
          <a:lstStyle>
            <a:lvl1pPr>
              <a:defRPr/>
            </a:lvl1pPr>
          </a:lstStyle>
          <a:p>
            <a:fld id="{859B1428-53E6-43B2-83D4-7CE17EEEF2EA}" type="slidenum">
              <a:rPr lang="el-GR" altLang="el-GR"/>
              <a:pPr/>
              <a:t>‹#›</a:t>
            </a:fld>
            <a:endParaRPr lang="el-GR" altLang="el-GR"/>
          </a:p>
        </p:txBody>
      </p:sp>
    </p:spTree>
    <p:extLst>
      <p:ext uri="{BB962C8B-B14F-4D97-AF65-F5344CB8AC3E}">
        <p14:creationId xmlns:p14="http://schemas.microsoft.com/office/powerpoint/2010/main" val="3727180788"/>
      </p:ext>
    </p:extLst>
  </p:cSld>
  <p:clrMapOvr>
    <a:masterClrMapping/>
  </p:clrMapOvr>
  <p:transition>
    <p:pull dir="r"/>
  </p:transition>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a:t>Στυλ κύριου τίτλου</a:t>
            </a:r>
          </a:p>
        </p:txBody>
      </p:sp>
      <p:sp>
        <p:nvSpPr>
          <p:cNvPr id="3" name="Θέση κατακόρυφου κειμένου 2"/>
          <p:cNvSpPr>
            <a:spLocks noGrp="1"/>
          </p:cNvSpPr>
          <p:nvPr>
            <p:ph type="body" orient="vert" idx="1"/>
          </p:nvPr>
        </p:nvSpPr>
        <p:spPr/>
        <p:txBody>
          <a:bodyPr vert="eaVert"/>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Rectangle 69">
            <a:extLst>
              <a:ext uri="{FF2B5EF4-FFF2-40B4-BE49-F238E27FC236}">
                <a16:creationId xmlns:a16="http://schemas.microsoft.com/office/drawing/2014/main" id="{E7843B79-B8C4-06E1-93E9-23553735211F}"/>
              </a:ext>
            </a:extLst>
          </p:cNvPr>
          <p:cNvSpPr>
            <a:spLocks noGrp="1" noChangeArrowheads="1"/>
          </p:cNvSpPr>
          <p:nvPr>
            <p:ph type="dt" sz="half" idx="10"/>
          </p:nvPr>
        </p:nvSpPr>
        <p:spPr>
          <a:ln/>
        </p:spPr>
        <p:txBody>
          <a:bodyPr/>
          <a:lstStyle>
            <a:lvl1pPr>
              <a:defRPr/>
            </a:lvl1pPr>
          </a:lstStyle>
          <a:p>
            <a:pPr>
              <a:defRPr/>
            </a:pPr>
            <a:fld id="{EB1C2C59-7DEE-400D-B7D5-C5B27D874BC2}" type="datetime1">
              <a:rPr lang="el-GR" altLang="el-GR"/>
              <a:pPr>
                <a:defRPr/>
              </a:pPr>
              <a:t>1/3/2025</a:t>
            </a:fld>
            <a:endParaRPr lang="el-GR" altLang="el-GR"/>
          </a:p>
        </p:txBody>
      </p:sp>
      <p:sp>
        <p:nvSpPr>
          <p:cNvPr id="5" name="Rectangle 70">
            <a:extLst>
              <a:ext uri="{FF2B5EF4-FFF2-40B4-BE49-F238E27FC236}">
                <a16:creationId xmlns:a16="http://schemas.microsoft.com/office/drawing/2014/main" id="{0B0C8638-9B9A-B49C-4AB1-25143730A187}"/>
              </a:ext>
            </a:extLst>
          </p:cNvPr>
          <p:cNvSpPr>
            <a:spLocks noGrp="1" noChangeArrowheads="1"/>
          </p:cNvSpPr>
          <p:nvPr>
            <p:ph type="ftr" sz="quarter" idx="11"/>
          </p:nvPr>
        </p:nvSpPr>
        <p:spPr>
          <a:ln/>
        </p:spPr>
        <p:txBody>
          <a:bodyPr/>
          <a:lstStyle>
            <a:lvl1pPr>
              <a:defRPr/>
            </a:lvl1pPr>
          </a:lstStyle>
          <a:p>
            <a:pPr>
              <a:defRPr/>
            </a:pPr>
            <a:endParaRPr lang="el-GR" altLang="el-GR"/>
          </a:p>
        </p:txBody>
      </p:sp>
      <p:sp>
        <p:nvSpPr>
          <p:cNvPr id="6" name="Rectangle 71">
            <a:extLst>
              <a:ext uri="{FF2B5EF4-FFF2-40B4-BE49-F238E27FC236}">
                <a16:creationId xmlns:a16="http://schemas.microsoft.com/office/drawing/2014/main" id="{5044AECC-18C0-B4EA-CDE9-50685788F838}"/>
              </a:ext>
            </a:extLst>
          </p:cNvPr>
          <p:cNvSpPr>
            <a:spLocks noGrp="1" noChangeArrowheads="1"/>
          </p:cNvSpPr>
          <p:nvPr>
            <p:ph type="sldNum" sz="quarter" idx="12"/>
          </p:nvPr>
        </p:nvSpPr>
        <p:spPr>
          <a:ln/>
        </p:spPr>
        <p:txBody>
          <a:bodyPr/>
          <a:lstStyle>
            <a:lvl1pPr>
              <a:defRPr/>
            </a:lvl1pPr>
          </a:lstStyle>
          <a:p>
            <a:fld id="{87A8D208-4D6D-4D66-88E5-BA110FBB0430}" type="slidenum">
              <a:rPr lang="el-GR" altLang="el-GR"/>
              <a:pPr/>
              <a:t>‹#›</a:t>
            </a:fld>
            <a:endParaRPr lang="el-GR" altLang="el-GR"/>
          </a:p>
        </p:txBody>
      </p:sp>
    </p:spTree>
    <p:extLst>
      <p:ext uri="{BB962C8B-B14F-4D97-AF65-F5344CB8AC3E}">
        <p14:creationId xmlns:p14="http://schemas.microsoft.com/office/powerpoint/2010/main" val="2359407270"/>
      </p:ext>
    </p:extLst>
  </p:cSld>
  <p:clrMapOvr>
    <a:masterClrMapping/>
  </p:clrMapOvr>
  <p:transition>
    <p:pull dir="r"/>
  </p:transition>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p:nvPr>
        </p:nvSpPr>
        <p:spPr>
          <a:xfrm>
            <a:off x="8839200" y="277813"/>
            <a:ext cx="2743200" cy="5848350"/>
          </a:xfrm>
        </p:spPr>
        <p:txBody>
          <a:bodyPr vert="eaVert"/>
          <a:lstStyle/>
          <a:p>
            <a:r>
              <a:rPr lang="el-GR"/>
              <a:t>Στυλ κύριου τίτλου</a:t>
            </a:r>
          </a:p>
        </p:txBody>
      </p:sp>
      <p:sp>
        <p:nvSpPr>
          <p:cNvPr id="3" name="Θέση κατακόρυφου κειμένου 2"/>
          <p:cNvSpPr>
            <a:spLocks noGrp="1"/>
          </p:cNvSpPr>
          <p:nvPr>
            <p:ph type="body" orient="vert" idx="1"/>
          </p:nvPr>
        </p:nvSpPr>
        <p:spPr>
          <a:xfrm>
            <a:off x="609600" y="277813"/>
            <a:ext cx="8026400" cy="5848350"/>
          </a:xfrm>
        </p:spPr>
        <p:txBody>
          <a:bodyPr vert="eaVert"/>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Rectangle 69">
            <a:extLst>
              <a:ext uri="{FF2B5EF4-FFF2-40B4-BE49-F238E27FC236}">
                <a16:creationId xmlns:a16="http://schemas.microsoft.com/office/drawing/2014/main" id="{97CCA999-1C52-A3D2-7A0B-5D996696E02D}"/>
              </a:ext>
            </a:extLst>
          </p:cNvPr>
          <p:cNvSpPr>
            <a:spLocks noGrp="1" noChangeArrowheads="1"/>
          </p:cNvSpPr>
          <p:nvPr>
            <p:ph type="dt" sz="half" idx="10"/>
          </p:nvPr>
        </p:nvSpPr>
        <p:spPr>
          <a:ln/>
        </p:spPr>
        <p:txBody>
          <a:bodyPr/>
          <a:lstStyle>
            <a:lvl1pPr>
              <a:defRPr/>
            </a:lvl1pPr>
          </a:lstStyle>
          <a:p>
            <a:pPr>
              <a:defRPr/>
            </a:pPr>
            <a:fld id="{B0E415D4-C2BF-4951-BCCC-353EA11E77FD}" type="datetime1">
              <a:rPr lang="el-GR" altLang="el-GR"/>
              <a:pPr>
                <a:defRPr/>
              </a:pPr>
              <a:t>1/3/2025</a:t>
            </a:fld>
            <a:endParaRPr lang="el-GR" altLang="el-GR"/>
          </a:p>
        </p:txBody>
      </p:sp>
      <p:sp>
        <p:nvSpPr>
          <p:cNvPr id="5" name="Rectangle 70">
            <a:extLst>
              <a:ext uri="{FF2B5EF4-FFF2-40B4-BE49-F238E27FC236}">
                <a16:creationId xmlns:a16="http://schemas.microsoft.com/office/drawing/2014/main" id="{82DEB9D6-8C03-17E6-53D2-DD576848AD8D}"/>
              </a:ext>
            </a:extLst>
          </p:cNvPr>
          <p:cNvSpPr>
            <a:spLocks noGrp="1" noChangeArrowheads="1"/>
          </p:cNvSpPr>
          <p:nvPr>
            <p:ph type="ftr" sz="quarter" idx="11"/>
          </p:nvPr>
        </p:nvSpPr>
        <p:spPr>
          <a:ln/>
        </p:spPr>
        <p:txBody>
          <a:bodyPr/>
          <a:lstStyle>
            <a:lvl1pPr>
              <a:defRPr/>
            </a:lvl1pPr>
          </a:lstStyle>
          <a:p>
            <a:pPr>
              <a:defRPr/>
            </a:pPr>
            <a:endParaRPr lang="el-GR" altLang="el-GR"/>
          </a:p>
        </p:txBody>
      </p:sp>
      <p:sp>
        <p:nvSpPr>
          <p:cNvPr id="6" name="Rectangle 71">
            <a:extLst>
              <a:ext uri="{FF2B5EF4-FFF2-40B4-BE49-F238E27FC236}">
                <a16:creationId xmlns:a16="http://schemas.microsoft.com/office/drawing/2014/main" id="{3CFEFDAF-70A7-0101-3F06-DC14328CEEC9}"/>
              </a:ext>
            </a:extLst>
          </p:cNvPr>
          <p:cNvSpPr>
            <a:spLocks noGrp="1" noChangeArrowheads="1"/>
          </p:cNvSpPr>
          <p:nvPr>
            <p:ph type="sldNum" sz="quarter" idx="12"/>
          </p:nvPr>
        </p:nvSpPr>
        <p:spPr>
          <a:ln/>
        </p:spPr>
        <p:txBody>
          <a:bodyPr/>
          <a:lstStyle>
            <a:lvl1pPr>
              <a:defRPr/>
            </a:lvl1pPr>
          </a:lstStyle>
          <a:p>
            <a:fld id="{24AE58DC-4BB5-4016-AC27-589CBBFB54B1}" type="slidenum">
              <a:rPr lang="el-GR" altLang="el-GR"/>
              <a:pPr/>
              <a:t>‹#›</a:t>
            </a:fld>
            <a:endParaRPr lang="el-GR" altLang="el-GR"/>
          </a:p>
        </p:txBody>
      </p:sp>
    </p:spTree>
    <p:extLst>
      <p:ext uri="{BB962C8B-B14F-4D97-AF65-F5344CB8AC3E}">
        <p14:creationId xmlns:p14="http://schemas.microsoft.com/office/powerpoint/2010/main" val="3080754398"/>
      </p:ext>
    </p:extLst>
  </p:cSld>
  <p:clrMapOvr>
    <a:masterClrMapping/>
  </p:clrMapOvr>
  <p:transition>
    <p:pull dir="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87F3032-C232-4A63-BE24-FF4FEDCC80E8}"/>
              </a:ext>
            </a:extLst>
          </p:cNvPr>
          <p:cNvSpPr>
            <a:spLocks noGrp="1"/>
          </p:cNvSpPr>
          <p:nvPr>
            <p:ph type="title"/>
          </p:nvPr>
        </p:nvSpPr>
        <p:spPr>
          <a:xfrm>
            <a:off x="831850" y="1709738"/>
            <a:ext cx="10515600" cy="2852737"/>
          </a:xfrm>
        </p:spPr>
        <p:txBody>
          <a:bodyPr anchor="b"/>
          <a:lstStyle>
            <a:lvl1pPr>
              <a:defRPr sz="6000"/>
            </a:lvl1p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9E597063-E223-46D8-0A59-EE5190CD9D36}"/>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l-GR"/>
              <a:t>Στυλ κειμένου υποδείγματος</a:t>
            </a:r>
          </a:p>
        </p:txBody>
      </p:sp>
      <p:sp>
        <p:nvSpPr>
          <p:cNvPr id="4" name="Θέση ημερομηνίας 3">
            <a:extLst>
              <a:ext uri="{FF2B5EF4-FFF2-40B4-BE49-F238E27FC236}">
                <a16:creationId xmlns:a16="http://schemas.microsoft.com/office/drawing/2014/main" id="{E1291710-5674-D556-A687-BA9BC5C527A3}"/>
              </a:ext>
            </a:extLst>
          </p:cNvPr>
          <p:cNvSpPr>
            <a:spLocks noGrp="1"/>
          </p:cNvSpPr>
          <p:nvPr>
            <p:ph type="dt" sz="half" idx="10"/>
          </p:nvPr>
        </p:nvSpPr>
        <p:spPr/>
        <p:txBody>
          <a:bodyPr/>
          <a:lstStyle/>
          <a:p>
            <a:fld id="{F760CB27-D645-479C-B826-7ED75ABC5436}" type="datetimeFigureOut">
              <a:rPr lang="el-GR" smtClean="0"/>
              <a:t>1/3/2025</a:t>
            </a:fld>
            <a:endParaRPr lang="el-GR"/>
          </a:p>
        </p:txBody>
      </p:sp>
      <p:sp>
        <p:nvSpPr>
          <p:cNvPr id="5" name="Θέση υποσέλιδου 4">
            <a:extLst>
              <a:ext uri="{FF2B5EF4-FFF2-40B4-BE49-F238E27FC236}">
                <a16:creationId xmlns:a16="http://schemas.microsoft.com/office/drawing/2014/main" id="{E8D88A05-F18A-61CB-151C-9DA1EA8BE779}"/>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9B7AD3AE-19DF-C10F-7F83-EE30FA32B745}"/>
              </a:ext>
            </a:extLst>
          </p:cNvPr>
          <p:cNvSpPr>
            <a:spLocks noGrp="1"/>
          </p:cNvSpPr>
          <p:nvPr>
            <p:ph type="sldNum" sz="quarter" idx="12"/>
          </p:nvPr>
        </p:nvSpPr>
        <p:spPr/>
        <p:txBody>
          <a:bodyPr/>
          <a:lstStyle/>
          <a:p>
            <a:fld id="{A158C281-30E2-440E-8F5C-7749E408B3C9}" type="slidenum">
              <a:rPr lang="el-GR" smtClean="0"/>
              <a:t>‹#›</a:t>
            </a:fld>
            <a:endParaRPr lang="el-GR"/>
          </a:p>
        </p:txBody>
      </p:sp>
    </p:spTree>
    <p:extLst>
      <p:ext uri="{BB962C8B-B14F-4D97-AF65-F5344CB8AC3E}">
        <p14:creationId xmlns:p14="http://schemas.microsoft.com/office/powerpoint/2010/main" val="29611040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30563B87-7000-857B-8C37-3ACC704E93B7}"/>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43E35932-0134-3F0A-F626-56F44834B476}"/>
              </a:ext>
            </a:extLst>
          </p:cNvPr>
          <p:cNvSpPr>
            <a:spLocks noGrp="1"/>
          </p:cNvSpPr>
          <p:nvPr>
            <p:ph sz="half" idx="1"/>
          </p:nvPr>
        </p:nvSpPr>
        <p:spPr>
          <a:xfrm>
            <a:off x="838200" y="1825625"/>
            <a:ext cx="5181600" cy="435133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περιεχομένου 3">
            <a:extLst>
              <a:ext uri="{FF2B5EF4-FFF2-40B4-BE49-F238E27FC236}">
                <a16:creationId xmlns:a16="http://schemas.microsoft.com/office/drawing/2014/main" id="{26754834-B292-D885-A848-8893F7E30B38}"/>
              </a:ext>
            </a:extLst>
          </p:cNvPr>
          <p:cNvSpPr>
            <a:spLocks noGrp="1"/>
          </p:cNvSpPr>
          <p:nvPr>
            <p:ph sz="half" idx="2"/>
          </p:nvPr>
        </p:nvSpPr>
        <p:spPr>
          <a:xfrm>
            <a:off x="6172200" y="1825625"/>
            <a:ext cx="5181600" cy="435133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5" name="Θέση ημερομηνίας 4">
            <a:extLst>
              <a:ext uri="{FF2B5EF4-FFF2-40B4-BE49-F238E27FC236}">
                <a16:creationId xmlns:a16="http://schemas.microsoft.com/office/drawing/2014/main" id="{92FFD930-03C7-BA69-5D3D-05D00C851A3B}"/>
              </a:ext>
            </a:extLst>
          </p:cNvPr>
          <p:cNvSpPr>
            <a:spLocks noGrp="1"/>
          </p:cNvSpPr>
          <p:nvPr>
            <p:ph type="dt" sz="half" idx="10"/>
          </p:nvPr>
        </p:nvSpPr>
        <p:spPr/>
        <p:txBody>
          <a:bodyPr/>
          <a:lstStyle/>
          <a:p>
            <a:fld id="{F760CB27-D645-479C-B826-7ED75ABC5436}" type="datetimeFigureOut">
              <a:rPr lang="el-GR" smtClean="0"/>
              <a:t>1/3/2025</a:t>
            </a:fld>
            <a:endParaRPr lang="el-GR"/>
          </a:p>
        </p:txBody>
      </p:sp>
      <p:sp>
        <p:nvSpPr>
          <p:cNvPr id="6" name="Θέση υποσέλιδου 5">
            <a:extLst>
              <a:ext uri="{FF2B5EF4-FFF2-40B4-BE49-F238E27FC236}">
                <a16:creationId xmlns:a16="http://schemas.microsoft.com/office/drawing/2014/main" id="{099F5611-7809-7324-C53D-49678650A75E}"/>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310075D4-6635-C3A9-AECF-11367F6A5197}"/>
              </a:ext>
            </a:extLst>
          </p:cNvPr>
          <p:cNvSpPr>
            <a:spLocks noGrp="1"/>
          </p:cNvSpPr>
          <p:nvPr>
            <p:ph type="sldNum" sz="quarter" idx="12"/>
          </p:nvPr>
        </p:nvSpPr>
        <p:spPr/>
        <p:txBody>
          <a:bodyPr/>
          <a:lstStyle/>
          <a:p>
            <a:fld id="{A158C281-30E2-440E-8F5C-7749E408B3C9}" type="slidenum">
              <a:rPr lang="el-GR" smtClean="0"/>
              <a:t>‹#›</a:t>
            </a:fld>
            <a:endParaRPr lang="el-GR"/>
          </a:p>
        </p:txBody>
      </p:sp>
    </p:spTree>
    <p:extLst>
      <p:ext uri="{BB962C8B-B14F-4D97-AF65-F5344CB8AC3E}">
        <p14:creationId xmlns:p14="http://schemas.microsoft.com/office/powerpoint/2010/main" val="18212424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778D511-2119-2212-FD2E-2CE947E7989D}"/>
              </a:ext>
            </a:extLst>
          </p:cNvPr>
          <p:cNvSpPr>
            <a:spLocks noGrp="1"/>
          </p:cNvSpPr>
          <p:nvPr>
            <p:ph type="title"/>
          </p:nvPr>
        </p:nvSpPr>
        <p:spPr>
          <a:xfrm>
            <a:off x="839788" y="365125"/>
            <a:ext cx="10515600" cy="1325563"/>
          </a:xfrm>
        </p:spPr>
        <p:txBody>
          <a:body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C984B3A6-FF4C-F2C1-AC21-B8E8568773E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4" name="Θέση περιεχομένου 3">
            <a:extLst>
              <a:ext uri="{FF2B5EF4-FFF2-40B4-BE49-F238E27FC236}">
                <a16:creationId xmlns:a16="http://schemas.microsoft.com/office/drawing/2014/main" id="{246EB9C0-66D4-458F-D0EF-6DAB23A11FA3}"/>
              </a:ext>
            </a:extLst>
          </p:cNvPr>
          <p:cNvSpPr>
            <a:spLocks noGrp="1"/>
          </p:cNvSpPr>
          <p:nvPr>
            <p:ph sz="half" idx="2"/>
          </p:nvPr>
        </p:nvSpPr>
        <p:spPr>
          <a:xfrm>
            <a:off x="839788" y="2505075"/>
            <a:ext cx="5157787" cy="368458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5" name="Θέση κειμένου 4">
            <a:extLst>
              <a:ext uri="{FF2B5EF4-FFF2-40B4-BE49-F238E27FC236}">
                <a16:creationId xmlns:a16="http://schemas.microsoft.com/office/drawing/2014/main" id="{55DB2244-7746-D251-B14D-27AB2A61364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6" name="Θέση περιεχομένου 5">
            <a:extLst>
              <a:ext uri="{FF2B5EF4-FFF2-40B4-BE49-F238E27FC236}">
                <a16:creationId xmlns:a16="http://schemas.microsoft.com/office/drawing/2014/main" id="{E2E9BEA8-2AA4-0334-F791-4468D1181745}"/>
              </a:ext>
            </a:extLst>
          </p:cNvPr>
          <p:cNvSpPr>
            <a:spLocks noGrp="1"/>
          </p:cNvSpPr>
          <p:nvPr>
            <p:ph sz="quarter" idx="4"/>
          </p:nvPr>
        </p:nvSpPr>
        <p:spPr>
          <a:xfrm>
            <a:off x="6172200" y="2505075"/>
            <a:ext cx="5183188" cy="368458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7" name="Θέση ημερομηνίας 6">
            <a:extLst>
              <a:ext uri="{FF2B5EF4-FFF2-40B4-BE49-F238E27FC236}">
                <a16:creationId xmlns:a16="http://schemas.microsoft.com/office/drawing/2014/main" id="{7C2138C5-2762-35D7-F897-6A7FD0069C21}"/>
              </a:ext>
            </a:extLst>
          </p:cNvPr>
          <p:cNvSpPr>
            <a:spLocks noGrp="1"/>
          </p:cNvSpPr>
          <p:nvPr>
            <p:ph type="dt" sz="half" idx="10"/>
          </p:nvPr>
        </p:nvSpPr>
        <p:spPr/>
        <p:txBody>
          <a:bodyPr/>
          <a:lstStyle/>
          <a:p>
            <a:fld id="{F760CB27-D645-479C-B826-7ED75ABC5436}" type="datetimeFigureOut">
              <a:rPr lang="el-GR" smtClean="0"/>
              <a:t>1/3/2025</a:t>
            </a:fld>
            <a:endParaRPr lang="el-GR"/>
          </a:p>
        </p:txBody>
      </p:sp>
      <p:sp>
        <p:nvSpPr>
          <p:cNvPr id="8" name="Θέση υποσέλιδου 7">
            <a:extLst>
              <a:ext uri="{FF2B5EF4-FFF2-40B4-BE49-F238E27FC236}">
                <a16:creationId xmlns:a16="http://schemas.microsoft.com/office/drawing/2014/main" id="{CA9798D2-2B04-9666-87CB-C3071DB46548}"/>
              </a:ext>
            </a:extLst>
          </p:cNvPr>
          <p:cNvSpPr>
            <a:spLocks noGrp="1"/>
          </p:cNvSpPr>
          <p:nvPr>
            <p:ph type="ftr" sz="quarter" idx="11"/>
          </p:nvPr>
        </p:nvSpPr>
        <p:spPr/>
        <p:txBody>
          <a:bodyPr/>
          <a:lstStyle/>
          <a:p>
            <a:endParaRPr lang="el-GR"/>
          </a:p>
        </p:txBody>
      </p:sp>
      <p:sp>
        <p:nvSpPr>
          <p:cNvPr id="9" name="Θέση αριθμού διαφάνειας 8">
            <a:extLst>
              <a:ext uri="{FF2B5EF4-FFF2-40B4-BE49-F238E27FC236}">
                <a16:creationId xmlns:a16="http://schemas.microsoft.com/office/drawing/2014/main" id="{233E9FC3-6AF3-F331-E294-5781C647D463}"/>
              </a:ext>
            </a:extLst>
          </p:cNvPr>
          <p:cNvSpPr>
            <a:spLocks noGrp="1"/>
          </p:cNvSpPr>
          <p:nvPr>
            <p:ph type="sldNum" sz="quarter" idx="12"/>
          </p:nvPr>
        </p:nvSpPr>
        <p:spPr/>
        <p:txBody>
          <a:bodyPr/>
          <a:lstStyle/>
          <a:p>
            <a:fld id="{A158C281-30E2-440E-8F5C-7749E408B3C9}" type="slidenum">
              <a:rPr lang="el-GR" smtClean="0"/>
              <a:t>‹#›</a:t>
            </a:fld>
            <a:endParaRPr lang="el-GR"/>
          </a:p>
        </p:txBody>
      </p:sp>
    </p:spTree>
    <p:extLst>
      <p:ext uri="{BB962C8B-B14F-4D97-AF65-F5344CB8AC3E}">
        <p14:creationId xmlns:p14="http://schemas.microsoft.com/office/powerpoint/2010/main" val="15271878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E9DC440-079A-25A9-AC35-A06D9407F114}"/>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ημερομηνίας 2">
            <a:extLst>
              <a:ext uri="{FF2B5EF4-FFF2-40B4-BE49-F238E27FC236}">
                <a16:creationId xmlns:a16="http://schemas.microsoft.com/office/drawing/2014/main" id="{944394A0-7DC5-FBFC-FE72-BB1F36797E58}"/>
              </a:ext>
            </a:extLst>
          </p:cNvPr>
          <p:cNvSpPr>
            <a:spLocks noGrp="1"/>
          </p:cNvSpPr>
          <p:nvPr>
            <p:ph type="dt" sz="half" idx="10"/>
          </p:nvPr>
        </p:nvSpPr>
        <p:spPr/>
        <p:txBody>
          <a:bodyPr/>
          <a:lstStyle/>
          <a:p>
            <a:fld id="{F760CB27-D645-479C-B826-7ED75ABC5436}" type="datetimeFigureOut">
              <a:rPr lang="el-GR" smtClean="0"/>
              <a:t>1/3/2025</a:t>
            </a:fld>
            <a:endParaRPr lang="el-GR"/>
          </a:p>
        </p:txBody>
      </p:sp>
      <p:sp>
        <p:nvSpPr>
          <p:cNvPr id="4" name="Θέση υποσέλιδου 3">
            <a:extLst>
              <a:ext uri="{FF2B5EF4-FFF2-40B4-BE49-F238E27FC236}">
                <a16:creationId xmlns:a16="http://schemas.microsoft.com/office/drawing/2014/main" id="{6CB54482-E089-4C84-A42C-EDCFA3181235}"/>
              </a:ext>
            </a:extLst>
          </p:cNvPr>
          <p:cNvSpPr>
            <a:spLocks noGrp="1"/>
          </p:cNvSpPr>
          <p:nvPr>
            <p:ph type="ftr" sz="quarter" idx="11"/>
          </p:nvPr>
        </p:nvSpPr>
        <p:spPr/>
        <p:txBody>
          <a:bodyPr/>
          <a:lstStyle/>
          <a:p>
            <a:endParaRPr lang="el-GR"/>
          </a:p>
        </p:txBody>
      </p:sp>
      <p:sp>
        <p:nvSpPr>
          <p:cNvPr id="5" name="Θέση αριθμού διαφάνειας 4">
            <a:extLst>
              <a:ext uri="{FF2B5EF4-FFF2-40B4-BE49-F238E27FC236}">
                <a16:creationId xmlns:a16="http://schemas.microsoft.com/office/drawing/2014/main" id="{40AF6486-90E8-BA82-1510-E58A81B07F3E}"/>
              </a:ext>
            </a:extLst>
          </p:cNvPr>
          <p:cNvSpPr>
            <a:spLocks noGrp="1"/>
          </p:cNvSpPr>
          <p:nvPr>
            <p:ph type="sldNum" sz="quarter" idx="12"/>
          </p:nvPr>
        </p:nvSpPr>
        <p:spPr/>
        <p:txBody>
          <a:bodyPr/>
          <a:lstStyle/>
          <a:p>
            <a:fld id="{A158C281-30E2-440E-8F5C-7749E408B3C9}" type="slidenum">
              <a:rPr lang="el-GR" smtClean="0"/>
              <a:t>‹#›</a:t>
            </a:fld>
            <a:endParaRPr lang="el-GR"/>
          </a:p>
        </p:txBody>
      </p:sp>
    </p:spTree>
    <p:extLst>
      <p:ext uri="{BB962C8B-B14F-4D97-AF65-F5344CB8AC3E}">
        <p14:creationId xmlns:p14="http://schemas.microsoft.com/office/powerpoint/2010/main" val="253460781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2" name="Θέση ημερομηνίας 1">
            <a:extLst>
              <a:ext uri="{FF2B5EF4-FFF2-40B4-BE49-F238E27FC236}">
                <a16:creationId xmlns:a16="http://schemas.microsoft.com/office/drawing/2014/main" id="{A95E6A1F-BCDC-D83C-A4FF-47D2F41FE744}"/>
              </a:ext>
            </a:extLst>
          </p:cNvPr>
          <p:cNvSpPr>
            <a:spLocks noGrp="1"/>
          </p:cNvSpPr>
          <p:nvPr>
            <p:ph type="dt" sz="half" idx="10"/>
          </p:nvPr>
        </p:nvSpPr>
        <p:spPr/>
        <p:txBody>
          <a:bodyPr/>
          <a:lstStyle/>
          <a:p>
            <a:fld id="{F760CB27-D645-479C-B826-7ED75ABC5436}" type="datetimeFigureOut">
              <a:rPr lang="el-GR" smtClean="0"/>
              <a:t>1/3/2025</a:t>
            </a:fld>
            <a:endParaRPr lang="el-GR"/>
          </a:p>
        </p:txBody>
      </p:sp>
      <p:sp>
        <p:nvSpPr>
          <p:cNvPr id="3" name="Θέση υποσέλιδου 2">
            <a:extLst>
              <a:ext uri="{FF2B5EF4-FFF2-40B4-BE49-F238E27FC236}">
                <a16:creationId xmlns:a16="http://schemas.microsoft.com/office/drawing/2014/main" id="{5577F368-07CB-20EA-5EF4-4F1F70585AD6}"/>
              </a:ext>
            </a:extLst>
          </p:cNvPr>
          <p:cNvSpPr>
            <a:spLocks noGrp="1"/>
          </p:cNvSpPr>
          <p:nvPr>
            <p:ph type="ftr" sz="quarter" idx="11"/>
          </p:nvPr>
        </p:nvSpPr>
        <p:spPr/>
        <p:txBody>
          <a:bodyPr/>
          <a:lstStyle/>
          <a:p>
            <a:endParaRPr lang="el-GR"/>
          </a:p>
        </p:txBody>
      </p:sp>
      <p:sp>
        <p:nvSpPr>
          <p:cNvPr id="4" name="Θέση αριθμού διαφάνειας 3">
            <a:extLst>
              <a:ext uri="{FF2B5EF4-FFF2-40B4-BE49-F238E27FC236}">
                <a16:creationId xmlns:a16="http://schemas.microsoft.com/office/drawing/2014/main" id="{675C27BD-BE9E-CB60-6101-EF34B29B02F3}"/>
              </a:ext>
            </a:extLst>
          </p:cNvPr>
          <p:cNvSpPr>
            <a:spLocks noGrp="1"/>
          </p:cNvSpPr>
          <p:nvPr>
            <p:ph type="sldNum" sz="quarter" idx="12"/>
          </p:nvPr>
        </p:nvSpPr>
        <p:spPr/>
        <p:txBody>
          <a:bodyPr/>
          <a:lstStyle/>
          <a:p>
            <a:fld id="{A158C281-30E2-440E-8F5C-7749E408B3C9}" type="slidenum">
              <a:rPr lang="el-GR" smtClean="0"/>
              <a:t>‹#›</a:t>
            </a:fld>
            <a:endParaRPr lang="el-GR"/>
          </a:p>
        </p:txBody>
      </p:sp>
    </p:spTree>
    <p:extLst>
      <p:ext uri="{BB962C8B-B14F-4D97-AF65-F5344CB8AC3E}">
        <p14:creationId xmlns:p14="http://schemas.microsoft.com/office/powerpoint/2010/main" val="7858713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515C9ED-E537-C5AC-C342-33DFF0ACDB0B}"/>
              </a:ext>
            </a:extLst>
          </p:cNvPr>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CFC78E4C-28BE-C79E-C91A-D200C69EBD2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κειμένου 3">
            <a:extLst>
              <a:ext uri="{FF2B5EF4-FFF2-40B4-BE49-F238E27FC236}">
                <a16:creationId xmlns:a16="http://schemas.microsoft.com/office/drawing/2014/main" id="{3D005CCD-6F49-AB19-E107-7AE66F69476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Θέση ημερομηνίας 4">
            <a:extLst>
              <a:ext uri="{FF2B5EF4-FFF2-40B4-BE49-F238E27FC236}">
                <a16:creationId xmlns:a16="http://schemas.microsoft.com/office/drawing/2014/main" id="{D088EF84-29C4-90E3-EE5D-F171A3F1EDAB}"/>
              </a:ext>
            </a:extLst>
          </p:cNvPr>
          <p:cNvSpPr>
            <a:spLocks noGrp="1"/>
          </p:cNvSpPr>
          <p:nvPr>
            <p:ph type="dt" sz="half" idx="10"/>
          </p:nvPr>
        </p:nvSpPr>
        <p:spPr/>
        <p:txBody>
          <a:bodyPr/>
          <a:lstStyle/>
          <a:p>
            <a:fld id="{F760CB27-D645-479C-B826-7ED75ABC5436}" type="datetimeFigureOut">
              <a:rPr lang="el-GR" smtClean="0"/>
              <a:t>1/3/2025</a:t>
            </a:fld>
            <a:endParaRPr lang="el-GR"/>
          </a:p>
        </p:txBody>
      </p:sp>
      <p:sp>
        <p:nvSpPr>
          <p:cNvPr id="6" name="Θέση υποσέλιδου 5">
            <a:extLst>
              <a:ext uri="{FF2B5EF4-FFF2-40B4-BE49-F238E27FC236}">
                <a16:creationId xmlns:a16="http://schemas.microsoft.com/office/drawing/2014/main" id="{CA5B5F52-1F7E-2508-A2A7-4D2CCCED8F5F}"/>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04623DAA-8636-3CAF-DC6A-A9F6C1F5F544}"/>
              </a:ext>
            </a:extLst>
          </p:cNvPr>
          <p:cNvSpPr>
            <a:spLocks noGrp="1"/>
          </p:cNvSpPr>
          <p:nvPr>
            <p:ph type="sldNum" sz="quarter" idx="12"/>
          </p:nvPr>
        </p:nvSpPr>
        <p:spPr/>
        <p:txBody>
          <a:bodyPr/>
          <a:lstStyle/>
          <a:p>
            <a:fld id="{A158C281-30E2-440E-8F5C-7749E408B3C9}" type="slidenum">
              <a:rPr lang="el-GR" smtClean="0"/>
              <a:t>‹#›</a:t>
            </a:fld>
            <a:endParaRPr lang="el-GR"/>
          </a:p>
        </p:txBody>
      </p:sp>
    </p:spTree>
    <p:extLst>
      <p:ext uri="{BB962C8B-B14F-4D97-AF65-F5344CB8AC3E}">
        <p14:creationId xmlns:p14="http://schemas.microsoft.com/office/powerpoint/2010/main" val="14792737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69E971A-8C01-0347-5F2C-30289D5C7D67}"/>
              </a:ext>
            </a:extLst>
          </p:cNvPr>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p>
        </p:txBody>
      </p:sp>
      <p:sp>
        <p:nvSpPr>
          <p:cNvPr id="3" name="Θέση εικόνας 2">
            <a:extLst>
              <a:ext uri="{FF2B5EF4-FFF2-40B4-BE49-F238E27FC236}">
                <a16:creationId xmlns:a16="http://schemas.microsoft.com/office/drawing/2014/main" id="{06BEC0F4-A812-D0FA-8F47-8EA2D1400F1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Θέση κειμένου 3">
            <a:extLst>
              <a:ext uri="{FF2B5EF4-FFF2-40B4-BE49-F238E27FC236}">
                <a16:creationId xmlns:a16="http://schemas.microsoft.com/office/drawing/2014/main" id="{5E7FB35E-E11A-6DF4-06E7-D1AA6F5E545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Θέση ημερομηνίας 4">
            <a:extLst>
              <a:ext uri="{FF2B5EF4-FFF2-40B4-BE49-F238E27FC236}">
                <a16:creationId xmlns:a16="http://schemas.microsoft.com/office/drawing/2014/main" id="{3B0E9CEB-8867-283B-9699-3E10CFFB959F}"/>
              </a:ext>
            </a:extLst>
          </p:cNvPr>
          <p:cNvSpPr>
            <a:spLocks noGrp="1"/>
          </p:cNvSpPr>
          <p:nvPr>
            <p:ph type="dt" sz="half" idx="10"/>
          </p:nvPr>
        </p:nvSpPr>
        <p:spPr/>
        <p:txBody>
          <a:bodyPr/>
          <a:lstStyle/>
          <a:p>
            <a:fld id="{F760CB27-D645-479C-B826-7ED75ABC5436}" type="datetimeFigureOut">
              <a:rPr lang="el-GR" smtClean="0"/>
              <a:t>1/3/2025</a:t>
            </a:fld>
            <a:endParaRPr lang="el-GR"/>
          </a:p>
        </p:txBody>
      </p:sp>
      <p:sp>
        <p:nvSpPr>
          <p:cNvPr id="6" name="Θέση υποσέλιδου 5">
            <a:extLst>
              <a:ext uri="{FF2B5EF4-FFF2-40B4-BE49-F238E27FC236}">
                <a16:creationId xmlns:a16="http://schemas.microsoft.com/office/drawing/2014/main" id="{B7D1CBC7-81D8-B9DE-6F3E-13FAB3B7E242}"/>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1E362C82-90B3-FF15-C23A-69DA9763ABF3}"/>
              </a:ext>
            </a:extLst>
          </p:cNvPr>
          <p:cNvSpPr>
            <a:spLocks noGrp="1"/>
          </p:cNvSpPr>
          <p:nvPr>
            <p:ph type="sldNum" sz="quarter" idx="12"/>
          </p:nvPr>
        </p:nvSpPr>
        <p:spPr/>
        <p:txBody>
          <a:bodyPr/>
          <a:lstStyle/>
          <a:p>
            <a:fld id="{A158C281-30E2-440E-8F5C-7749E408B3C9}" type="slidenum">
              <a:rPr lang="el-GR" smtClean="0"/>
              <a:t>‹#›</a:t>
            </a:fld>
            <a:endParaRPr lang="el-GR"/>
          </a:p>
        </p:txBody>
      </p:sp>
    </p:spTree>
    <p:extLst>
      <p:ext uri="{BB962C8B-B14F-4D97-AF65-F5344CB8AC3E}">
        <p14:creationId xmlns:p14="http://schemas.microsoft.com/office/powerpoint/2010/main" val="23550474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a:extLst>
              <a:ext uri="{FF2B5EF4-FFF2-40B4-BE49-F238E27FC236}">
                <a16:creationId xmlns:a16="http://schemas.microsoft.com/office/drawing/2014/main" id="{5202CA38-9B18-D87A-DCCB-8334EED90A3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E8DE5597-412F-A935-161F-60F562CFBFD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D76A2480-B9AD-6969-E016-4134164B86A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F760CB27-D645-479C-B826-7ED75ABC5436}" type="datetimeFigureOut">
              <a:rPr lang="el-GR" smtClean="0"/>
              <a:t>1/3/2025</a:t>
            </a:fld>
            <a:endParaRPr lang="el-GR"/>
          </a:p>
        </p:txBody>
      </p:sp>
      <p:sp>
        <p:nvSpPr>
          <p:cNvPr id="5" name="Θέση υποσέλιδου 4">
            <a:extLst>
              <a:ext uri="{FF2B5EF4-FFF2-40B4-BE49-F238E27FC236}">
                <a16:creationId xmlns:a16="http://schemas.microsoft.com/office/drawing/2014/main" id="{7F8F3B14-951D-D7CB-4C84-4F33014C929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l-GR"/>
          </a:p>
        </p:txBody>
      </p:sp>
      <p:sp>
        <p:nvSpPr>
          <p:cNvPr id="6" name="Θέση αριθμού διαφάνειας 5">
            <a:extLst>
              <a:ext uri="{FF2B5EF4-FFF2-40B4-BE49-F238E27FC236}">
                <a16:creationId xmlns:a16="http://schemas.microsoft.com/office/drawing/2014/main" id="{6F52328D-2D29-8FA2-A867-6115637A999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A158C281-30E2-440E-8F5C-7749E408B3C9}" type="slidenum">
              <a:rPr lang="el-GR" smtClean="0"/>
              <a:t>‹#›</a:t>
            </a:fld>
            <a:endParaRPr lang="el-GR"/>
          </a:p>
        </p:txBody>
      </p:sp>
    </p:spTree>
    <p:extLst>
      <p:ext uri="{BB962C8B-B14F-4D97-AF65-F5344CB8AC3E}">
        <p14:creationId xmlns:p14="http://schemas.microsoft.com/office/powerpoint/2010/main" val="349953912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66946" name="Freeform 2">
            <a:extLst>
              <a:ext uri="{FF2B5EF4-FFF2-40B4-BE49-F238E27FC236}">
                <a16:creationId xmlns:a16="http://schemas.microsoft.com/office/drawing/2014/main" id="{96C0931A-23DA-4568-8B53-7E974CDF4B91}"/>
              </a:ext>
            </a:extLst>
          </p:cNvPr>
          <p:cNvSpPr>
            <a:spLocks/>
          </p:cNvSpPr>
          <p:nvPr/>
        </p:nvSpPr>
        <p:spPr bwMode="hidden">
          <a:xfrm>
            <a:off x="8837084" y="6429375"/>
            <a:ext cx="381000" cy="209550"/>
          </a:xfrm>
          <a:custGeom>
            <a:avLst/>
            <a:gdLst>
              <a:gd name="T0" fmla="*/ 0 w 179"/>
              <a:gd name="T1" fmla="*/ 132 h 132"/>
              <a:gd name="T2" fmla="*/ 29 w 179"/>
              <a:gd name="T3" fmla="*/ 132 h 132"/>
              <a:gd name="T4" fmla="*/ 77 w 179"/>
              <a:gd name="T5" fmla="*/ 108 h 132"/>
              <a:gd name="T6" fmla="*/ 119 w 179"/>
              <a:gd name="T7" fmla="*/ 78 h 132"/>
              <a:gd name="T8" fmla="*/ 155 w 179"/>
              <a:gd name="T9" fmla="*/ 48 h 132"/>
              <a:gd name="T10" fmla="*/ 179 w 179"/>
              <a:gd name="T11" fmla="*/ 12 h 132"/>
              <a:gd name="T12" fmla="*/ 173 w 179"/>
              <a:gd name="T13" fmla="*/ 6 h 132"/>
              <a:gd name="T14" fmla="*/ 167 w 179"/>
              <a:gd name="T15" fmla="*/ 0 h 132"/>
              <a:gd name="T16" fmla="*/ 137 w 179"/>
              <a:gd name="T17" fmla="*/ 42 h 132"/>
              <a:gd name="T18" fmla="*/ 101 w 179"/>
              <a:gd name="T19" fmla="*/ 78 h 132"/>
              <a:gd name="T20" fmla="*/ 53 w 179"/>
              <a:gd name="T21" fmla="*/ 108 h 132"/>
              <a:gd name="T22" fmla="*/ 0 w 179"/>
              <a:gd name="T23" fmla="*/ 132 h 132"/>
              <a:gd name="T24" fmla="*/ 0 w 179"/>
              <a:gd name="T25" fmla="*/ 132 h 1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79" h="132">
                <a:moveTo>
                  <a:pt x="0" y="132"/>
                </a:moveTo>
                <a:lnTo>
                  <a:pt x="29" y="132"/>
                </a:lnTo>
                <a:lnTo>
                  <a:pt x="77" y="108"/>
                </a:lnTo>
                <a:lnTo>
                  <a:pt x="119" y="78"/>
                </a:lnTo>
                <a:lnTo>
                  <a:pt x="155" y="48"/>
                </a:lnTo>
                <a:lnTo>
                  <a:pt x="179" y="12"/>
                </a:lnTo>
                <a:lnTo>
                  <a:pt x="173" y="6"/>
                </a:lnTo>
                <a:lnTo>
                  <a:pt x="167" y="0"/>
                </a:lnTo>
                <a:lnTo>
                  <a:pt x="137" y="42"/>
                </a:lnTo>
                <a:lnTo>
                  <a:pt x="101" y="78"/>
                </a:lnTo>
                <a:lnTo>
                  <a:pt x="53" y="108"/>
                </a:lnTo>
                <a:lnTo>
                  <a:pt x="0" y="132"/>
                </a:lnTo>
                <a:lnTo>
                  <a:pt x="0" y="132"/>
                </a:lnTo>
                <a:close/>
              </a:path>
            </a:pathLst>
          </a:custGeom>
          <a:gradFill rotWithShape="0">
            <a:gsLst>
              <a:gs pos="0">
                <a:schemeClr val="accent2"/>
              </a:gs>
              <a:gs pos="100000">
                <a:schemeClr val="accent2">
                  <a:gamma/>
                  <a:shade val="87843"/>
                  <a:invGamma/>
                </a:schemeClr>
              </a:gs>
            </a:gsLst>
            <a:lin ang="18900000" scaled="1"/>
          </a:gradFill>
          <a:ln>
            <a:noFill/>
          </a:ln>
        </p:spPr>
        <p:txBody>
          <a:bodyPr/>
          <a:lstStyle/>
          <a:p>
            <a:pPr eaLnBrk="1" hangingPunct="1">
              <a:defRPr/>
            </a:pPr>
            <a:endParaRPr lang="el-GR" sz="1800"/>
          </a:p>
        </p:txBody>
      </p:sp>
      <p:grpSp>
        <p:nvGrpSpPr>
          <p:cNvPr id="1027" name="Group 3">
            <a:extLst>
              <a:ext uri="{FF2B5EF4-FFF2-40B4-BE49-F238E27FC236}">
                <a16:creationId xmlns:a16="http://schemas.microsoft.com/office/drawing/2014/main" id="{DB0A55BF-61B1-A280-4871-2F2CDD953D33}"/>
              </a:ext>
            </a:extLst>
          </p:cNvPr>
          <p:cNvGrpSpPr>
            <a:grpSpLocks/>
          </p:cNvGrpSpPr>
          <p:nvPr/>
        </p:nvGrpSpPr>
        <p:grpSpPr bwMode="auto">
          <a:xfrm>
            <a:off x="4234" y="4267200"/>
            <a:ext cx="12187767" cy="2590800"/>
            <a:chOff x="2" y="2688"/>
            <a:chExt cx="5758" cy="1632"/>
          </a:xfrm>
        </p:grpSpPr>
        <p:sp>
          <p:nvSpPr>
            <p:cNvPr id="1033" name="Freeform 4">
              <a:extLst>
                <a:ext uri="{FF2B5EF4-FFF2-40B4-BE49-F238E27FC236}">
                  <a16:creationId xmlns:a16="http://schemas.microsoft.com/office/drawing/2014/main" id="{19BE0314-1B73-1292-EB21-46DBEA2C09B6}"/>
                </a:ext>
              </a:extLst>
            </p:cNvPr>
            <p:cNvSpPr>
              <a:spLocks/>
            </p:cNvSpPr>
            <p:nvPr/>
          </p:nvSpPr>
          <p:spPr bwMode="hidden">
            <a:xfrm>
              <a:off x="2" y="2688"/>
              <a:ext cx="5758" cy="1632"/>
            </a:xfrm>
            <a:custGeom>
              <a:avLst/>
              <a:gdLst>
                <a:gd name="T0" fmla="*/ 5812 w 5740"/>
                <a:gd name="T1" fmla="*/ 88 h 4316"/>
                <a:gd name="T2" fmla="*/ 0 w 5740"/>
                <a:gd name="T3" fmla="*/ 88 h 4316"/>
                <a:gd name="T4" fmla="*/ 0 w 5740"/>
                <a:gd name="T5" fmla="*/ 0 h 4316"/>
                <a:gd name="T6" fmla="*/ 5812 w 5740"/>
                <a:gd name="T7" fmla="*/ 0 h 4316"/>
                <a:gd name="T8" fmla="*/ 5812 w 5740"/>
                <a:gd name="T9" fmla="*/ 88 h 4316"/>
                <a:gd name="T10" fmla="*/ 5812 w 5740"/>
                <a:gd name="T11" fmla="*/ 88 h 4316"/>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5740" h="4316">
                  <a:moveTo>
                    <a:pt x="5740" y="4316"/>
                  </a:moveTo>
                  <a:lnTo>
                    <a:pt x="0" y="4316"/>
                  </a:lnTo>
                  <a:lnTo>
                    <a:pt x="0" y="0"/>
                  </a:lnTo>
                  <a:lnTo>
                    <a:pt x="5740" y="0"/>
                  </a:lnTo>
                  <a:lnTo>
                    <a:pt x="5740" y="4316"/>
                  </a:lnTo>
                  <a:close/>
                </a:path>
              </a:pathLst>
            </a:custGeom>
            <a:gradFill rotWithShape="0">
              <a:gsLst>
                <a:gs pos="0">
                  <a:schemeClr val="bg1"/>
                </a:gs>
                <a:gs pos="100000">
                  <a:schemeClr val="accent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sz="1800"/>
            </a:p>
          </p:txBody>
        </p:sp>
        <p:grpSp>
          <p:nvGrpSpPr>
            <p:cNvPr id="1034" name="Group 5">
              <a:extLst>
                <a:ext uri="{FF2B5EF4-FFF2-40B4-BE49-F238E27FC236}">
                  <a16:creationId xmlns:a16="http://schemas.microsoft.com/office/drawing/2014/main" id="{39909BDA-B60D-4084-8C05-EA9FB9B12BAD}"/>
                </a:ext>
              </a:extLst>
            </p:cNvPr>
            <p:cNvGrpSpPr>
              <a:grpSpLocks/>
            </p:cNvGrpSpPr>
            <p:nvPr userDrawn="1"/>
          </p:nvGrpSpPr>
          <p:grpSpPr bwMode="auto">
            <a:xfrm>
              <a:off x="3528" y="3715"/>
              <a:ext cx="792" cy="521"/>
              <a:chOff x="3527" y="3715"/>
              <a:chExt cx="792" cy="521"/>
            </a:xfrm>
          </p:grpSpPr>
          <p:sp>
            <p:nvSpPr>
              <p:cNvPr id="466950" name="Oval 6">
                <a:extLst>
                  <a:ext uri="{FF2B5EF4-FFF2-40B4-BE49-F238E27FC236}">
                    <a16:creationId xmlns:a16="http://schemas.microsoft.com/office/drawing/2014/main" id="{14BA2456-F1A1-415B-B084-27C873EADC5A}"/>
                  </a:ext>
                </a:extLst>
              </p:cNvPr>
              <p:cNvSpPr>
                <a:spLocks noChangeArrowheads="1"/>
              </p:cNvSpPr>
              <p:nvPr/>
            </p:nvSpPr>
            <p:spPr bwMode="hidden">
              <a:xfrm>
                <a:off x="3686" y="3810"/>
                <a:ext cx="532" cy="327"/>
              </a:xfrm>
              <a:prstGeom prst="ellipse">
                <a:avLst/>
              </a:prstGeom>
              <a:gradFill rotWithShape="0">
                <a:gsLst>
                  <a:gs pos="0">
                    <a:schemeClr val="accent2"/>
                  </a:gs>
                  <a:gs pos="100000">
                    <a:schemeClr val="accent2">
                      <a:gamma/>
                      <a:shade val="90980"/>
                      <a:invGamma/>
                    </a:schemeClr>
                  </a:gs>
                </a:gsLst>
                <a:path path="shape">
                  <a:fillToRect l="50000" t="50000" r="50000" b="50000"/>
                </a:path>
              </a:gradFill>
              <a:ln>
                <a:noFill/>
              </a:ln>
              <a:effectLst/>
            </p:spPr>
            <p:txBody>
              <a:bodyPr/>
              <a:lstStyle/>
              <a:p>
                <a:pPr eaLnBrk="1" hangingPunct="1">
                  <a:defRPr/>
                </a:pPr>
                <a:endParaRPr lang="el-GR" sz="1800"/>
              </a:p>
            </p:txBody>
          </p:sp>
          <p:sp>
            <p:nvSpPr>
              <p:cNvPr id="466951" name="Oval 7">
                <a:extLst>
                  <a:ext uri="{FF2B5EF4-FFF2-40B4-BE49-F238E27FC236}">
                    <a16:creationId xmlns:a16="http://schemas.microsoft.com/office/drawing/2014/main" id="{1C3CDB01-015E-46C2-BE7C-A578A67491FB}"/>
                  </a:ext>
                </a:extLst>
              </p:cNvPr>
              <p:cNvSpPr>
                <a:spLocks noChangeArrowheads="1"/>
              </p:cNvSpPr>
              <p:nvPr/>
            </p:nvSpPr>
            <p:spPr bwMode="hidden">
              <a:xfrm>
                <a:off x="3726" y="3840"/>
                <a:ext cx="452" cy="275"/>
              </a:xfrm>
              <a:prstGeom prst="ellipse">
                <a:avLst/>
              </a:prstGeom>
              <a:gradFill rotWithShape="0">
                <a:gsLst>
                  <a:gs pos="0">
                    <a:schemeClr val="accent2">
                      <a:gamma/>
                      <a:shade val="90980"/>
                      <a:invGamma/>
                    </a:schemeClr>
                  </a:gs>
                  <a:gs pos="100000">
                    <a:schemeClr val="accent2"/>
                  </a:gs>
                </a:gsLst>
                <a:lin ang="5400000" scaled="1"/>
              </a:gradFill>
              <a:ln>
                <a:noFill/>
              </a:ln>
              <a:effectLst/>
            </p:spPr>
            <p:txBody>
              <a:bodyPr/>
              <a:lstStyle/>
              <a:p>
                <a:pPr eaLnBrk="1" hangingPunct="1">
                  <a:defRPr/>
                </a:pPr>
                <a:endParaRPr lang="el-GR" sz="1800"/>
              </a:p>
            </p:txBody>
          </p:sp>
          <p:sp>
            <p:nvSpPr>
              <p:cNvPr id="466952" name="Oval 8">
                <a:extLst>
                  <a:ext uri="{FF2B5EF4-FFF2-40B4-BE49-F238E27FC236}">
                    <a16:creationId xmlns:a16="http://schemas.microsoft.com/office/drawing/2014/main" id="{886EB81F-5466-4A4D-B521-1CAEDAA32693}"/>
                  </a:ext>
                </a:extLst>
              </p:cNvPr>
              <p:cNvSpPr>
                <a:spLocks noChangeArrowheads="1"/>
              </p:cNvSpPr>
              <p:nvPr/>
            </p:nvSpPr>
            <p:spPr bwMode="hidden">
              <a:xfrm>
                <a:off x="3782" y="3872"/>
                <a:ext cx="344" cy="207"/>
              </a:xfrm>
              <a:prstGeom prst="ellipse">
                <a:avLst/>
              </a:prstGeom>
              <a:gradFill rotWithShape="0">
                <a:gsLst>
                  <a:gs pos="0">
                    <a:schemeClr val="accent2"/>
                  </a:gs>
                  <a:gs pos="100000">
                    <a:schemeClr val="accent2">
                      <a:gamma/>
                      <a:shade val="94118"/>
                      <a:invGamma/>
                    </a:schemeClr>
                  </a:gs>
                </a:gsLst>
                <a:lin ang="5400000" scaled="1"/>
              </a:gradFill>
              <a:ln>
                <a:noFill/>
              </a:ln>
              <a:effectLst/>
            </p:spPr>
            <p:txBody>
              <a:bodyPr/>
              <a:lstStyle/>
              <a:p>
                <a:pPr eaLnBrk="1" hangingPunct="1">
                  <a:defRPr/>
                </a:pPr>
                <a:endParaRPr lang="el-GR" sz="1800"/>
              </a:p>
            </p:txBody>
          </p:sp>
          <p:sp>
            <p:nvSpPr>
              <p:cNvPr id="466953" name="Oval 9">
                <a:extLst>
                  <a:ext uri="{FF2B5EF4-FFF2-40B4-BE49-F238E27FC236}">
                    <a16:creationId xmlns:a16="http://schemas.microsoft.com/office/drawing/2014/main" id="{34D4579F-34A5-4089-ABA6-C5DA4193BEDE}"/>
                  </a:ext>
                </a:extLst>
              </p:cNvPr>
              <p:cNvSpPr>
                <a:spLocks noChangeArrowheads="1"/>
              </p:cNvSpPr>
              <p:nvPr/>
            </p:nvSpPr>
            <p:spPr bwMode="hidden">
              <a:xfrm>
                <a:off x="3822" y="3896"/>
                <a:ext cx="262" cy="159"/>
              </a:xfrm>
              <a:prstGeom prst="ellipse">
                <a:avLst/>
              </a:prstGeom>
              <a:gradFill rotWithShape="0">
                <a:gsLst>
                  <a:gs pos="0">
                    <a:schemeClr val="accent2">
                      <a:gamma/>
                      <a:shade val="96863"/>
                      <a:invGamma/>
                    </a:schemeClr>
                  </a:gs>
                  <a:gs pos="100000">
                    <a:schemeClr val="accent2"/>
                  </a:gs>
                </a:gsLst>
                <a:lin ang="5400000" scaled="1"/>
              </a:gradFill>
              <a:ln>
                <a:noFill/>
              </a:ln>
              <a:effectLst/>
            </p:spPr>
            <p:txBody>
              <a:bodyPr/>
              <a:lstStyle/>
              <a:p>
                <a:pPr eaLnBrk="1" hangingPunct="1">
                  <a:defRPr/>
                </a:pPr>
                <a:endParaRPr lang="el-GR" sz="1800"/>
              </a:p>
            </p:txBody>
          </p:sp>
          <p:sp>
            <p:nvSpPr>
              <p:cNvPr id="466954" name="Oval 10">
                <a:extLst>
                  <a:ext uri="{FF2B5EF4-FFF2-40B4-BE49-F238E27FC236}">
                    <a16:creationId xmlns:a16="http://schemas.microsoft.com/office/drawing/2014/main" id="{51323010-CDF3-4C88-8024-84DFF4378778}"/>
                  </a:ext>
                </a:extLst>
              </p:cNvPr>
              <p:cNvSpPr>
                <a:spLocks noChangeArrowheads="1"/>
              </p:cNvSpPr>
              <p:nvPr/>
            </p:nvSpPr>
            <p:spPr bwMode="hidden">
              <a:xfrm>
                <a:off x="3856" y="3922"/>
                <a:ext cx="192" cy="107"/>
              </a:xfrm>
              <a:prstGeom prst="ellipse">
                <a:avLst/>
              </a:prstGeom>
              <a:gradFill rotWithShape="0">
                <a:gsLst>
                  <a:gs pos="0">
                    <a:schemeClr val="accent2"/>
                  </a:gs>
                  <a:gs pos="100000">
                    <a:schemeClr val="accent2">
                      <a:gamma/>
                      <a:shade val="94118"/>
                      <a:invGamma/>
                    </a:schemeClr>
                  </a:gs>
                </a:gsLst>
                <a:lin ang="5400000" scaled="1"/>
              </a:gradFill>
              <a:ln>
                <a:noFill/>
              </a:ln>
              <a:effectLst/>
            </p:spPr>
            <p:txBody>
              <a:bodyPr/>
              <a:lstStyle/>
              <a:p>
                <a:pPr eaLnBrk="1" hangingPunct="1">
                  <a:defRPr/>
                </a:pPr>
                <a:endParaRPr lang="el-GR" sz="1800"/>
              </a:p>
            </p:txBody>
          </p:sp>
          <p:sp>
            <p:nvSpPr>
              <p:cNvPr id="466955" name="Freeform 11">
                <a:extLst>
                  <a:ext uri="{FF2B5EF4-FFF2-40B4-BE49-F238E27FC236}">
                    <a16:creationId xmlns:a16="http://schemas.microsoft.com/office/drawing/2014/main" id="{99A6786B-3EFB-4AC6-8269-F1C6F62ED0DC}"/>
                  </a:ext>
                </a:extLst>
              </p:cNvPr>
              <p:cNvSpPr>
                <a:spLocks/>
              </p:cNvSpPr>
              <p:nvPr/>
            </p:nvSpPr>
            <p:spPr bwMode="hidden">
              <a:xfrm>
                <a:off x="3575" y="3715"/>
                <a:ext cx="383" cy="161"/>
              </a:xfrm>
              <a:custGeom>
                <a:avLst/>
                <a:gdLst>
                  <a:gd name="T0" fmla="*/ 376 w 382"/>
                  <a:gd name="T1" fmla="*/ 12 h 161"/>
                  <a:gd name="T2" fmla="*/ 257 w 382"/>
                  <a:gd name="T3" fmla="*/ 24 h 161"/>
                  <a:gd name="T4" fmla="*/ 149 w 382"/>
                  <a:gd name="T5" fmla="*/ 54 h 161"/>
                  <a:gd name="T6" fmla="*/ 101 w 382"/>
                  <a:gd name="T7" fmla="*/ 77 h 161"/>
                  <a:gd name="T8" fmla="*/ 59 w 382"/>
                  <a:gd name="T9" fmla="*/ 101 h 161"/>
                  <a:gd name="T10" fmla="*/ 24 w 382"/>
                  <a:gd name="T11" fmla="*/ 131 h 161"/>
                  <a:gd name="T12" fmla="*/ 0 w 382"/>
                  <a:gd name="T13" fmla="*/ 161 h 161"/>
                  <a:gd name="T14" fmla="*/ 0 w 382"/>
                  <a:gd name="T15" fmla="*/ 137 h 161"/>
                  <a:gd name="T16" fmla="*/ 29 w 382"/>
                  <a:gd name="T17" fmla="*/ 107 h 161"/>
                  <a:gd name="T18" fmla="*/ 65 w 382"/>
                  <a:gd name="T19" fmla="*/ 83 h 161"/>
                  <a:gd name="T20" fmla="*/ 155 w 382"/>
                  <a:gd name="T21" fmla="*/ 36 h 161"/>
                  <a:gd name="T22" fmla="*/ 257 w 382"/>
                  <a:gd name="T23" fmla="*/ 12 h 161"/>
                  <a:gd name="T24" fmla="*/ 376 w 382"/>
                  <a:gd name="T25" fmla="*/ 0 h 161"/>
                  <a:gd name="T26" fmla="*/ 376 w 382"/>
                  <a:gd name="T27" fmla="*/ 0 h 161"/>
                  <a:gd name="T28" fmla="*/ 382 w 382"/>
                  <a:gd name="T29" fmla="*/ 0 h 161"/>
                  <a:gd name="T30" fmla="*/ 382 w 382"/>
                  <a:gd name="T31" fmla="*/ 12 h 161"/>
                  <a:gd name="T32" fmla="*/ 376 w 382"/>
                  <a:gd name="T33" fmla="*/ 12 h 161"/>
                  <a:gd name="T34" fmla="*/ 376 w 382"/>
                  <a:gd name="T35" fmla="*/ 12 h 161"/>
                  <a:gd name="T36" fmla="*/ 376 w 382"/>
                  <a:gd name="T37" fmla="*/ 12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382" h="161">
                    <a:moveTo>
                      <a:pt x="376" y="12"/>
                    </a:moveTo>
                    <a:lnTo>
                      <a:pt x="257" y="24"/>
                    </a:lnTo>
                    <a:lnTo>
                      <a:pt x="149" y="54"/>
                    </a:lnTo>
                    <a:lnTo>
                      <a:pt x="101" y="77"/>
                    </a:lnTo>
                    <a:lnTo>
                      <a:pt x="59" y="101"/>
                    </a:lnTo>
                    <a:lnTo>
                      <a:pt x="24" y="131"/>
                    </a:lnTo>
                    <a:lnTo>
                      <a:pt x="0" y="161"/>
                    </a:lnTo>
                    <a:lnTo>
                      <a:pt x="0" y="137"/>
                    </a:lnTo>
                    <a:lnTo>
                      <a:pt x="29" y="107"/>
                    </a:lnTo>
                    <a:lnTo>
                      <a:pt x="65" y="83"/>
                    </a:lnTo>
                    <a:lnTo>
                      <a:pt x="155" y="36"/>
                    </a:lnTo>
                    <a:lnTo>
                      <a:pt x="257" y="12"/>
                    </a:lnTo>
                    <a:lnTo>
                      <a:pt x="376" y="0"/>
                    </a:lnTo>
                    <a:lnTo>
                      <a:pt x="376" y="0"/>
                    </a:lnTo>
                    <a:lnTo>
                      <a:pt x="382" y="0"/>
                    </a:lnTo>
                    <a:lnTo>
                      <a:pt x="382" y="12"/>
                    </a:lnTo>
                    <a:lnTo>
                      <a:pt x="376" y="12"/>
                    </a:lnTo>
                    <a:lnTo>
                      <a:pt x="376" y="12"/>
                    </a:lnTo>
                    <a:lnTo>
                      <a:pt x="376" y="12"/>
                    </a:lnTo>
                    <a:close/>
                  </a:path>
                </a:pathLst>
              </a:custGeom>
              <a:gradFill rotWithShape="0">
                <a:gsLst>
                  <a:gs pos="0">
                    <a:schemeClr val="accent2">
                      <a:gamma/>
                      <a:shade val="94118"/>
                      <a:invGamma/>
                    </a:schemeClr>
                  </a:gs>
                  <a:gs pos="100000">
                    <a:schemeClr val="accent2"/>
                  </a:gs>
                </a:gsLst>
                <a:lin ang="5400000" scaled="1"/>
              </a:gradFill>
              <a:ln>
                <a:noFill/>
              </a:ln>
            </p:spPr>
            <p:txBody>
              <a:bodyPr/>
              <a:lstStyle/>
              <a:p>
                <a:pPr eaLnBrk="1" hangingPunct="1">
                  <a:defRPr/>
                </a:pPr>
                <a:endParaRPr lang="el-GR" sz="1800"/>
              </a:p>
            </p:txBody>
          </p:sp>
          <p:sp>
            <p:nvSpPr>
              <p:cNvPr id="466956" name="Freeform 12">
                <a:extLst>
                  <a:ext uri="{FF2B5EF4-FFF2-40B4-BE49-F238E27FC236}">
                    <a16:creationId xmlns:a16="http://schemas.microsoft.com/office/drawing/2014/main" id="{86A1A2C3-9380-4866-A532-7C48EA349E4E}"/>
                  </a:ext>
                </a:extLst>
              </p:cNvPr>
              <p:cNvSpPr>
                <a:spLocks/>
              </p:cNvSpPr>
              <p:nvPr/>
            </p:nvSpPr>
            <p:spPr bwMode="hidden">
              <a:xfrm>
                <a:off x="3695" y="4170"/>
                <a:ext cx="444" cy="66"/>
              </a:xfrm>
              <a:custGeom>
                <a:avLst/>
                <a:gdLst>
                  <a:gd name="T0" fmla="*/ 257 w 443"/>
                  <a:gd name="T1" fmla="*/ 54 h 66"/>
                  <a:gd name="T2" fmla="*/ 353 w 443"/>
                  <a:gd name="T3" fmla="*/ 48 h 66"/>
                  <a:gd name="T4" fmla="*/ 443 w 443"/>
                  <a:gd name="T5" fmla="*/ 24 h 66"/>
                  <a:gd name="T6" fmla="*/ 443 w 443"/>
                  <a:gd name="T7" fmla="*/ 36 h 66"/>
                  <a:gd name="T8" fmla="*/ 353 w 443"/>
                  <a:gd name="T9" fmla="*/ 60 h 66"/>
                  <a:gd name="T10" fmla="*/ 257 w 443"/>
                  <a:gd name="T11" fmla="*/ 66 h 66"/>
                  <a:gd name="T12" fmla="*/ 186 w 443"/>
                  <a:gd name="T13" fmla="*/ 60 h 66"/>
                  <a:gd name="T14" fmla="*/ 120 w 443"/>
                  <a:gd name="T15" fmla="*/ 48 h 66"/>
                  <a:gd name="T16" fmla="*/ 60 w 443"/>
                  <a:gd name="T17" fmla="*/ 36 h 66"/>
                  <a:gd name="T18" fmla="*/ 0 w 443"/>
                  <a:gd name="T19" fmla="*/ 12 h 66"/>
                  <a:gd name="T20" fmla="*/ 0 w 443"/>
                  <a:gd name="T21" fmla="*/ 0 h 66"/>
                  <a:gd name="T22" fmla="*/ 54 w 443"/>
                  <a:gd name="T23" fmla="*/ 24 h 66"/>
                  <a:gd name="T24" fmla="*/ 120 w 443"/>
                  <a:gd name="T25" fmla="*/ 36 h 66"/>
                  <a:gd name="T26" fmla="*/ 186 w 443"/>
                  <a:gd name="T27" fmla="*/ 48 h 66"/>
                  <a:gd name="T28" fmla="*/ 257 w 443"/>
                  <a:gd name="T29" fmla="*/ 54 h 66"/>
                  <a:gd name="T30" fmla="*/ 257 w 443"/>
                  <a:gd name="T31" fmla="*/ 54 h 6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443" h="66">
                    <a:moveTo>
                      <a:pt x="257" y="54"/>
                    </a:moveTo>
                    <a:lnTo>
                      <a:pt x="353" y="48"/>
                    </a:lnTo>
                    <a:lnTo>
                      <a:pt x="443" y="24"/>
                    </a:lnTo>
                    <a:lnTo>
                      <a:pt x="443" y="36"/>
                    </a:lnTo>
                    <a:lnTo>
                      <a:pt x="353" y="60"/>
                    </a:lnTo>
                    <a:lnTo>
                      <a:pt x="257" y="66"/>
                    </a:lnTo>
                    <a:lnTo>
                      <a:pt x="186" y="60"/>
                    </a:lnTo>
                    <a:lnTo>
                      <a:pt x="120" y="48"/>
                    </a:lnTo>
                    <a:lnTo>
                      <a:pt x="60" y="36"/>
                    </a:lnTo>
                    <a:lnTo>
                      <a:pt x="0" y="12"/>
                    </a:lnTo>
                    <a:lnTo>
                      <a:pt x="0" y="0"/>
                    </a:lnTo>
                    <a:lnTo>
                      <a:pt x="54" y="24"/>
                    </a:lnTo>
                    <a:lnTo>
                      <a:pt x="120" y="36"/>
                    </a:lnTo>
                    <a:lnTo>
                      <a:pt x="186" y="48"/>
                    </a:lnTo>
                    <a:lnTo>
                      <a:pt x="257" y="54"/>
                    </a:lnTo>
                    <a:lnTo>
                      <a:pt x="257" y="54"/>
                    </a:lnTo>
                    <a:close/>
                  </a:path>
                </a:pathLst>
              </a:custGeom>
              <a:gradFill rotWithShape="0">
                <a:gsLst>
                  <a:gs pos="0">
                    <a:schemeClr val="accent2">
                      <a:gamma/>
                      <a:shade val="84706"/>
                      <a:invGamma/>
                    </a:schemeClr>
                  </a:gs>
                  <a:gs pos="100000">
                    <a:schemeClr val="accent2"/>
                  </a:gs>
                </a:gsLst>
                <a:lin ang="18900000" scaled="1"/>
              </a:gradFill>
              <a:ln>
                <a:noFill/>
              </a:ln>
            </p:spPr>
            <p:txBody>
              <a:bodyPr/>
              <a:lstStyle/>
              <a:p>
                <a:pPr eaLnBrk="1" hangingPunct="1">
                  <a:defRPr/>
                </a:pPr>
                <a:endParaRPr lang="el-GR" sz="1800"/>
              </a:p>
            </p:txBody>
          </p:sp>
          <p:sp>
            <p:nvSpPr>
              <p:cNvPr id="466957" name="Freeform 13">
                <a:extLst>
                  <a:ext uri="{FF2B5EF4-FFF2-40B4-BE49-F238E27FC236}">
                    <a16:creationId xmlns:a16="http://schemas.microsoft.com/office/drawing/2014/main" id="{FB417E14-0124-4789-B477-6C0F073C5DDC}"/>
                  </a:ext>
                </a:extLst>
              </p:cNvPr>
              <p:cNvSpPr>
                <a:spLocks/>
              </p:cNvSpPr>
              <p:nvPr/>
            </p:nvSpPr>
            <p:spPr bwMode="hidden">
              <a:xfrm>
                <a:off x="3527" y="3906"/>
                <a:ext cx="89" cy="216"/>
              </a:xfrm>
              <a:custGeom>
                <a:avLst/>
                <a:gdLst>
                  <a:gd name="T0" fmla="*/ 12 w 89"/>
                  <a:gd name="T1" fmla="*/ 66 h 216"/>
                  <a:gd name="T2" fmla="*/ 18 w 89"/>
                  <a:gd name="T3" fmla="*/ 108 h 216"/>
                  <a:gd name="T4" fmla="*/ 36 w 89"/>
                  <a:gd name="T5" fmla="*/ 144 h 216"/>
                  <a:gd name="T6" fmla="*/ 60 w 89"/>
                  <a:gd name="T7" fmla="*/ 180 h 216"/>
                  <a:gd name="T8" fmla="*/ 89 w 89"/>
                  <a:gd name="T9" fmla="*/ 216 h 216"/>
                  <a:gd name="T10" fmla="*/ 72 w 89"/>
                  <a:gd name="T11" fmla="*/ 216 h 216"/>
                  <a:gd name="T12" fmla="*/ 42 w 89"/>
                  <a:gd name="T13" fmla="*/ 180 h 216"/>
                  <a:gd name="T14" fmla="*/ 18 w 89"/>
                  <a:gd name="T15" fmla="*/ 144 h 216"/>
                  <a:gd name="T16" fmla="*/ 6 w 89"/>
                  <a:gd name="T17" fmla="*/ 108 h 216"/>
                  <a:gd name="T18" fmla="*/ 0 w 89"/>
                  <a:gd name="T19" fmla="*/ 66 h 216"/>
                  <a:gd name="T20" fmla="*/ 0 w 89"/>
                  <a:gd name="T21" fmla="*/ 30 h 216"/>
                  <a:gd name="T22" fmla="*/ 12 w 89"/>
                  <a:gd name="T23" fmla="*/ 0 h 216"/>
                  <a:gd name="T24" fmla="*/ 30 w 89"/>
                  <a:gd name="T25" fmla="*/ 0 h 216"/>
                  <a:gd name="T26" fmla="*/ 18 w 89"/>
                  <a:gd name="T27" fmla="*/ 30 h 216"/>
                  <a:gd name="T28" fmla="*/ 12 w 89"/>
                  <a:gd name="T29" fmla="*/ 66 h 216"/>
                  <a:gd name="T30" fmla="*/ 12 w 89"/>
                  <a:gd name="T31" fmla="*/ 66 h 2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89" h="216">
                    <a:moveTo>
                      <a:pt x="12" y="66"/>
                    </a:moveTo>
                    <a:lnTo>
                      <a:pt x="18" y="108"/>
                    </a:lnTo>
                    <a:lnTo>
                      <a:pt x="36" y="144"/>
                    </a:lnTo>
                    <a:lnTo>
                      <a:pt x="60" y="180"/>
                    </a:lnTo>
                    <a:lnTo>
                      <a:pt x="89" y="216"/>
                    </a:lnTo>
                    <a:lnTo>
                      <a:pt x="72" y="216"/>
                    </a:lnTo>
                    <a:lnTo>
                      <a:pt x="42" y="180"/>
                    </a:lnTo>
                    <a:lnTo>
                      <a:pt x="18" y="144"/>
                    </a:lnTo>
                    <a:lnTo>
                      <a:pt x="6" y="108"/>
                    </a:lnTo>
                    <a:lnTo>
                      <a:pt x="0" y="66"/>
                    </a:lnTo>
                    <a:lnTo>
                      <a:pt x="0" y="30"/>
                    </a:lnTo>
                    <a:lnTo>
                      <a:pt x="12" y="0"/>
                    </a:lnTo>
                    <a:lnTo>
                      <a:pt x="30" y="0"/>
                    </a:lnTo>
                    <a:lnTo>
                      <a:pt x="18" y="30"/>
                    </a:lnTo>
                    <a:lnTo>
                      <a:pt x="12" y="66"/>
                    </a:lnTo>
                    <a:lnTo>
                      <a:pt x="12" y="66"/>
                    </a:lnTo>
                    <a:close/>
                  </a:path>
                </a:pathLst>
              </a:custGeom>
              <a:gradFill rotWithShape="0">
                <a:gsLst>
                  <a:gs pos="0">
                    <a:schemeClr val="accent2"/>
                  </a:gs>
                  <a:gs pos="100000">
                    <a:schemeClr val="accent2">
                      <a:gamma/>
                      <a:shade val="87843"/>
                      <a:invGamma/>
                    </a:schemeClr>
                  </a:gs>
                </a:gsLst>
                <a:lin ang="5400000" scaled="1"/>
              </a:gradFill>
              <a:ln>
                <a:noFill/>
              </a:ln>
            </p:spPr>
            <p:txBody>
              <a:bodyPr/>
              <a:lstStyle/>
              <a:p>
                <a:pPr eaLnBrk="1" hangingPunct="1">
                  <a:defRPr/>
                </a:pPr>
                <a:endParaRPr lang="el-GR" sz="1800"/>
              </a:p>
            </p:txBody>
          </p:sp>
          <p:sp>
            <p:nvSpPr>
              <p:cNvPr id="466958" name="Freeform 14">
                <a:extLst>
                  <a:ext uri="{FF2B5EF4-FFF2-40B4-BE49-F238E27FC236}">
                    <a16:creationId xmlns:a16="http://schemas.microsoft.com/office/drawing/2014/main" id="{55E2CF19-D3ED-4BC6-BE9D-EC645355C7ED}"/>
                  </a:ext>
                </a:extLst>
              </p:cNvPr>
              <p:cNvSpPr>
                <a:spLocks/>
              </p:cNvSpPr>
              <p:nvPr/>
            </p:nvSpPr>
            <p:spPr bwMode="hidden">
              <a:xfrm>
                <a:off x="3569" y="3745"/>
                <a:ext cx="750" cy="461"/>
              </a:xfrm>
              <a:custGeom>
                <a:avLst/>
                <a:gdLst>
                  <a:gd name="T0" fmla="*/ 382 w 747"/>
                  <a:gd name="T1" fmla="*/ 443 h 461"/>
                  <a:gd name="T2" fmla="*/ 311 w 747"/>
                  <a:gd name="T3" fmla="*/ 437 h 461"/>
                  <a:gd name="T4" fmla="*/ 245 w 747"/>
                  <a:gd name="T5" fmla="*/ 425 h 461"/>
                  <a:gd name="T6" fmla="*/ 185 w 747"/>
                  <a:gd name="T7" fmla="*/ 407 h 461"/>
                  <a:gd name="T8" fmla="*/ 131 w 747"/>
                  <a:gd name="T9" fmla="*/ 383 h 461"/>
                  <a:gd name="T10" fmla="*/ 83 w 747"/>
                  <a:gd name="T11" fmla="*/ 347 h 461"/>
                  <a:gd name="T12" fmla="*/ 53 w 747"/>
                  <a:gd name="T13" fmla="*/ 311 h 461"/>
                  <a:gd name="T14" fmla="*/ 30 w 747"/>
                  <a:gd name="T15" fmla="*/ 269 h 461"/>
                  <a:gd name="T16" fmla="*/ 24 w 747"/>
                  <a:gd name="T17" fmla="*/ 227 h 461"/>
                  <a:gd name="T18" fmla="*/ 30 w 747"/>
                  <a:gd name="T19" fmla="*/ 185 h 461"/>
                  <a:gd name="T20" fmla="*/ 53 w 747"/>
                  <a:gd name="T21" fmla="*/ 143 h 461"/>
                  <a:gd name="T22" fmla="*/ 83 w 747"/>
                  <a:gd name="T23" fmla="*/ 107 h 461"/>
                  <a:gd name="T24" fmla="*/ 131 w 747"/>
                  <a:gd name="T25" fmla="*/ 77 h 461"/>
                  <a:gd name="T26" fmla="*/ 185 w 747"/>
                  <a:gd name="T27" fmla="*/ 47 h 461"/>
                  <a:gd name="T28" fmla="*/ 245 w 747"/>
                  <a:gd name="T29" fmla="*/ 30 h 461"/>
                  <a:gd name="T30" fmla="*/ 311 w 747"/>
                  <a:gd name="T31" fmla="*/ 18 h 461"/>
                  <a:gd name="T32" fmla="*/ 382 w 747"/>
                  <a:gd name="T33" fmla="*/ 12 h 461"/>
                  <a:gd name="T34" fmla="*/ 478 w 747"/>
                  <a:gd name="T35" fmla="*/ 18 h 461"/>
                  <a:gd name="T36" fmla="*/ 562 w 747"/>
                  <a:gd name="T37" fmla="*/ 41 h 461"/>
                  <a:gd name="T38" fmla="*/ 562 w 747"/>
                  <a:gd name="T39" fmla="*/ 36 h 461"/>
                  <a:gd name="T40" fmla="*/ 562 w 747"/>
                  <a:gd name="T41" fmla="*/ 30 h 461"/>
                  <a:gd name="T42" fmla="*/ 478 w 747"/>
                  <a:gd name="T43" fmla="*/ 6 h 461"/>
                  <a:gd name="T44" fmla="*/ 382 w 747"/>
                  <a:gd name="T45" fmla="*/ 0 h 461"/>
                  <a:gd name="T46" fmla="*/ 305 w 747"/>
                  <a:gd name="T47" fmla="*/ 6 h 461"/>
                  <a:gd name="T48" fmla="*/ 233 w 747"/>
                  <a:gd name="T49" fmla="*/ 18 h 461"/>
                  <a:gd name="T50" fmla="*/ 167 w 747"/>
                  <a:gd name="T51" fmla="*/ 41 h 461"/>
                  <a:gd name="T52" fmla="*/ 113 w 747"/>
                  <a:gd name="T53" fmla="*/ 65 h 461"/>
                  <a:gd name="T54" fmla="*/ 65 w 747"/>
                  <a:gd name="T55" fmla="*/ 101 h 461"/>
                  <a:gd name="T56" fmla="*/ 30 w 747"/>
                  <a:gd name="T57" fmla="*/ 137 h 461"/>
                  <a:gd name="T58" fmla="*/ 6 w 747"/>
                  <a:gd name="T59" fmla="*/ 179 h 461"/>
                  <a:gd name="T60" fmla="*/ 0 w 747"/>
                  <a:gd name="T61" fmla="*/ 227 h 461"/>
                  <a:gd name="T62" fmla="*/ 6 w 747"/>
                  <a:gd name="T63" fmla="*/ 275 h 461"/>
                  <a:gd name="T64" fmla="*/ 30 w 747"/>
                  <a:gd name="T65" fmla="*/ 317 h 461"/>
                  <a:gd name="T66" fmla="*/ 65 w 747"/>
                  <a:gd name="T67" fmla="*/ 359 h 461"/>
                  <a:gd name="T68" fmla="*/ 113 w 747"/>
                  <a:gd name="T69" fmla="*/ 395 h 461"/>
                  <a:gd name="T70" fmla="*/ 167 w 747"/>
                  <a:gd name="T71" fmla="*/ 419 h 461"/>
                  <a:gd name="T72" fmla="*/ 233 w 747"/>
                  <a:gd name="T73" fmla="*/ 443 h 461"/>
                  <a:gd name="T74" fmla="*/ 305 w 747"/>
                  <a:gd name="T75" fmla="*/ 455 h 461"/>
                  <a:gd name="T76" fmla="*/ 382 w 747"/>
                  <a:gd name="T77" fmla="*/ 461 h 461"/>
                  <a:gd name="T78" fmla="*/ 448 w 747"/>
                  <a:gd name="T79" fmla="*/ 455 h 461"/>
                  <a:gd name="T80" fmla="*/ 508 w 747"/>
                  <a:gd name="T81" fmla="*/ 449 h 461"/>
                  <a:gd name="T82" fmla="*/ 609 w 747"/>
                  <a:gd name="T83" fmla="*/ 413 h 461"/>
                  <a:gd name="T84" fmla="*/ 657 w 747"/>
                  <a:gd name="T85" fmla="*/ 389 h 461"/>
                  <a:gd name="T86" fmla="*/ 693 w 747"/>
                  <a:gd name="T87" fmla="*/ 359 h 461"/>
                  <a:gd name="T88" fmla="*/ 723 w 747"/>
                  <a:gd name="T89" fmla="*/ 329 h 461"/>
                  <a:gd name="T90" fmla="*/ 747 w 747"/>
                  <a:gd name="T91" fmla="*/ 293 h 461"/>
                  <a:gd name="T92" fmla="*/ 741 w 747"/>
                  <a:gd name="T93" fmla="*/ 287 h 461"/>
                  <a:gd name="T94" fmla="*/ 729 w 747"/>
                  <a:gd name="T95" fmla="*/ 281 h 461"/>
                  <a:gd name="T96" fmla="*/ 711 w 747"/>
                  <a:gd name="T97" fmla="*/ 317 h 461"/>
                  <a:gd name="T98" fmla="*/ 681 w 747"/>
                  <a:gd name="T99" fmla="*/ 347 h 461"/>
                  <a:gd name="T100" fmla="*/ 645 w 747"/>
                  <a:gd name="T101" fmla="*/ 377 h 461"/>
                  <a:gd name="T102" fmla="*/ 604 w 747"/>
                  <a:gd name="T103" fmla="*/ 401 h 461"/>
                  <a:gd name="T104" fmla="*/ 502 w 747"/>
                  <a:gd name="T105" fmla="*/ 431 h 461"/>
                  <a:gd name="T106" fmla="*/ 442 w 747"/>
                  <a:gd name="T107" fmla="*/ 443 h 461"/>
                  <a:gd name="T108" fmla="*/ 382 w 747"/>
                  <a:gd name="T109" fmla="*/ 443 h 461"/>
                  <a:gd name="T110" fmla="*/ 382 w 747"/>
                  <a:gd name="T111" fmla="*/ 443 h 4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747" h="461">
                    <a:moveTo>
                      <a:pt x="382" y="443"/>
                    </a:moveTo>
                    <a:lnTo>
                      <a:pt x="311" y="437"/>
                    </a:lnTo>
                    <a:lnTo>
                      <a:pt x="245" y="425"/>
                    </a:lnTo>
                    <a:lnTo>
                      <a:pt x="185" y="407"/>
                    </a:lnTo>
                    <a:lnTo>
                      <a:pt x="131" y="383"/>
                    </a:lnTo>
                    <a:lnTo>
                      <a:pt x="83" y="347"/>
                    </a:lnTo>
                    <a:lnTo>
                      <a:pt x="53" y="311"/>
                    </a:lnTo>
                    <a:lnTo>
                      <a:pt x="30" y="269"/>
                    </a:lnTo>
                    <a:lnTo>
                      <a:pt x="24" y="227"/>
                    </a:lnTo>
                    <a:lnTo>
                      <a:pt x="30" y="185"/>
                    </a:lnTo>
                    <a:lnTo>
                      <a:pt x="53" y="143"/>
                    </a:lnTo>
                    <a:lnTo>
                      <a:pt x="83" y="107"/>
                    </a:lnTo>
                    <a:lnTo>
                      <a:pt x="131" y="77"/>
                    </a:lnTo>
                    <a:lnTo>
                      <a:pt x="185" y="47"/>
                    </a:lnTo>
                    <a:lnTo>
                      <a:pt x="245" y="30"/>
                    </a:lnTo>
                    <a:lnTo>
                      <a:pt x="311" y="18"/>
                    </a:lnTo>
                    <a:lnTo>
                      <a:pt x="382" y="12"/>
                    </a:lnTo>
                    <a:lnTo>
                      <a:pt x="478" y="18"/>
                    </a:lnTo>
                    <a:lnTo>
                      <a:pt x="562" y="41"/>
                    </a:lnTo>
                    <a:lnTo>
                      <a:pt x="562" y="36"/>
                    </a:lnTo>
                    <a:lnTo>
                      <a:pt x="562" y="30"/>
                    </a:lnTo>
                    <a:lnTo>
                      <a:pt x="478" y="6"/>
                    </a:lnTo>
                    <a:lnTo>
                      <a:pt x="382" y="0"/>
                    </a:lnTo>
                    <a:lnTo>
                      <a:pt x="305" y="6"/>
                    </a:lnTo>
                    <a:lnTo>
                      <a:pt x="233" y="18"/>
                    </a:lnTo>
                    <a:lnTo>
                      <a:pt x="167" y="41"/>
                    </a:lnTo>
                    <a:lnTo>
                      <a:pt x="113" y="65"/>
                    </a:lnTo>
                    <a:lnTo>
                      <a:pt x="65" y="101"/>
                    </a:lnTo>
                    <a:lnTo>
                      <a:pt x="30" y="137"/>
                    </a:lnTo>
                    <a:lnTo>
                      <a:pt x="6" y="179"/>
                    </a:lnTo>
                    <a:lnTo>
                      <a:pt x="0" y="227"/>
                    </a:lnTo>
                    <a:lnTo>
                      <a:pt x="6" y="275"/>
                    </a:lnTo>
                    <a:lnTo>
                      <a:pt x="30" y="317"/>
                    </a:lnTo>
                    <a:lnTo>
                      <a:pt x="65" y="359"/>
                    </a:lnTo>
                    <a:lnTo>
                      <a:pt x="113" y="395"/>
                    </a:lnTo>
                    <a:lnTo>
                      <a:pt x="167" y="419"/>
                    </a:lnTo>
                    <a:lnTo>
                      <a:pt x="233" y="443"/>
                    </a:lnTo>
                    <a:lnTo>
                      <a:pt x="305" y="455"/>
                    </a:lnTo>
                    <a:lnTo>
                      <a:pt x="382" y="461"/>
                    </a:lnTo>
                    <a:lnTo>
                      <a:pt x="448" y="455"/>
                    </a:lnTo>
                    <a:lnTo>
                      <a:pt x="508" y="449"/>
                    </a:lnTo>
                    <a:lnTo>
                      <a:pt x="609" y="413"/>
                    </a:lnTo>
                    <a:lnTo>
                      <a:pt x="657" y="389"/>
                    </a:lnTo>
                    <a:lnTo>
                      <a:pt x="693" y="359"/>
                    </a:lnTo>
                    <a:lnTo>
                      <a:pt x="723" y="329"/>
                    </a:lnTo>
                    <a:lnTo>
                      <a:pt x="747" y="293"/>
                    </a:lnTo>
                    <a:lnTo>
                      <a:pt x="741" y="287"/>
                    </a:lnTo>
                    <a:lnTo>
                      <a:pt x="729" y="281"/>
                    </a:lnTo>
                    <a:lnTo>
                      <a:pt x="711" y="317"/>
                    </a:lnTo>
                    <a:lnTo>
                      <a:pt x="681" y="347"/>
                    </a:lnTo>
                    <a:lnTo>
                      <a:pt x="645" y="377"/>
                    </a:lnTo>
                    <a:lnTo>
                      <a:pt x="604" y="401"/>
                    </a:lnTo>
                    <a:lnTo>
                      <a:pt x="502" y="431"/>
                    </a:lnTo>
                    <a:lnTo>
                      <a:pt x="442" y="443"/>
                    </a:lnTo>
                    <a:lnTo>
                      <a:pt x="382" y="443"/>
                    </a:lnTo>
                    <a:lnTo>
                      <a:pt x="382" y="443"/>
                    </a:lnTo>
                    <a:close/>
                  </a:path>
                </a:pathLst>
              </a:custGeom>
              <a:gradFill rotWithShape="0">
                <a:gsLst>
                  <a:gs pos="0">
                    <a:schemeClr val="accent2"/>
                  </a:gs>
                  <a:gs pos="100000">
                    <a:schemeClr val="accent2">
                      <a:gamma/>
                      <a:shade val="90980"/>
                      <a:invGamma/>
                    </a:schemeClr>
                  </a:gs>
                </a:gsLst>
                <a:path path="rect">
                  <a:fillToRect l="50000" t="50000" r="50000" b="50000"/>
                </a:path>
              </a:gradFill>
              <a:ln>
                <a:noFill/>
              </a:ln>
            </p:spPr>
            <p:txBody>
              <a:bodyPr/>
              <a:lstStyle/>
              <a:p>
                <a:pPr eaLnBrk="1" hangingPunct="1">
                  <a:defRPr/>
                </a:pPr>
                <a:endParaRPr lang="el-GR" sz="1800"/>
              </a:p>
            </p:txBody>
          </p:sp>
          <p:sp>
            <p:nvSpPr>
              <p:cNvPr id="466959" name="Freeform 15">
                <a:extLst>
                  <a:ext uri="{FF2B5EF4-FFF2-40B4-BE49-F238E27FC236}">
                    <a16:creationId xmlns:a16="http://schemas.microsoft.com/office/drawing/2014/main" id="{98353778-1AF1-43A8-B228-3FD0FAFC4D21}"/>
                  </a:ext>
                </a:extLst>
              </p:cNvPr>
              <p:cNvSpPr>
                <a:spLocks/>
              </p:cNvSpPr>
              <p:nvPr/>
            </p:nvSpPr>
            <p:spPr bwMode="hidden">
              <a:xfrm>
                <a:off x="4037" y="3721"/>
                <a:ext cx="96" cy="30"/>
              </a:xfrm>
              <a:custGeom>
                <a:avLst/>
                <a:gdLst>
                  <a:gd name="T0" fmla="*/ 0 w 96"/>
                  <a:gd name="T1" fmla="*/ 0 h 30"/>
                  <a:gd name="T2" fmla="*/ 0 w 96"/>
                  <a:gd name="T3" fmla="*/ 12 h 30"/>
                  <a:gd name="T4" fmla="*/ 48 w 96"/>
                  <a:gd name="T5" fmla="*/ 18 h 30"/>
                  <a:gd name="T6" fmla="*/ 96 w 96"/>
                  <a:gd name="T7" fmla="*/ 30 h 30"/>
                  <a:gd name="T8" fmla="*/ 96 w 96"/>
                  <a:gd name="T9" fmla="*/ 24 h 30"/>
                  <a:gd name="T10" fmla="*/ 96 w 96"/>
                  <a:gd name="T11" fmla="*/ 18 h 30"/>
                  <a:gd name="T12" fmla="*/ 48 w 96"/>
                  <a:gd name="T13" fmla="*/ 12 h 30"/>
                  <a:gd name="T14" fmla="*/ 0 w 96"/>
                  <a:gd name="T15" fmla="*/ 0 h 30"/>
                  <a:gd name="T16" fmla="*/ 0 w 96"/>
                  <a:gd name="T17" fmla="*/ 0 h 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96" h="30">
                    <a:moveTo>
                      <a:pt x="0" y="0"/>
                    </a:moveTo>
                    <a:lnTo>
                      <a:pt x="0" y="12"/>
                    </a:lnTo>
                    <a:lnTo>
                      <a:pt x="48" y="18"/>
                    </a:lnTo>
                    <a:lnTo>
                      <a:pt x="96" y="30"/>
                    </a:lnTo>
                    <a:lnTo>
                      <a:pt x="96" y="24"/>
                    </a:lnTo>
                    <a:lnTo>
                      <a:pt x="96" y="18"/>
                    </a:lnTo>
                    <a:lnTo>
                      <a:pt x="48" y="12"/>
                    </a:lnTo>
                    <a:lnTo>
                      <a:pt x="0" y="0"/>
                    </a:lnTo>
                    <a:lnTo>
                      <a:pt x="0" y="0"/>
                    </a:lnTo>
                    <a:close/>
                  </a:path>
                </a:pathLst>
              </a:custGeom>
              <a:gradFill rotWithShape="0">
                <a:gsLst>
                  <a:gs pos="0">
                    <a:schemeClr val="accent2"/>
                  </a:gs>
                  <a:gs pos="100000">
                    <a:schemeClr val="accent2">
                      <a:gamma/>
                      <a:shade val="87843"/>
                      <a:invGamma/>
                    </a:schemeClr>
                  </a:gs>
                </a:gsLst>
                <a:lin ang="0" scaled="1"/>
              </a:gradFill>
              <a:ln>
                <a:noFill/>
              </a:ln>
            </p:spPr>
            <p:txBody>
              <a:bodyPr/>
              <a:lstStyle/>
              <a:p>
                <a:pPr eaLnBrk="1" hangingPunct="1">
                  <a:defRPr/>
                </a:pPr>
                <a:endParaRPr lang="el-GR" sz="1800"/>
              </a:p>
            </p:txBody>
          </p:sp>
          <p:sp>
            <p:nvSpPr>
              <p:cNvPr id="466960" name="Oval 16">
                <a:extLst>
                  <a:ext uri="{FF2B5EF4-FFF2-40B4-BE49-F238E27FC236}">
                    <a16:creationId xmlns:a16="http://schemas.microsoft.com/office/drawing/2014/main" id="{31EDE6C4-92E5-471C-9FD1-B47AEC37307E}"/>
                  </a:ext>
                </a:extLst>
              </p:cNvPr>
              <p:cNvSpPr>
                <a:spLocks noChangeArrowheads="1"/>
              </p:cNvSpPr>
              <p:nvPr/>
            </p:nvSpPr>
            <p:spPr bwMode="hidden">
              <a:xfrm>
                <a:off x="3910" y="3948"/>
                <a:ext cx="84" cy="53"/>
              </a:xfrm>
              <a:prstGeom prst="ellipse">
                <a:avLst/>
              </a:prstGeom>
              <a:gradFill rotWithShape="0">
                <a:gsLst>
                  <a:gs pos="0">
                    <a:schemeClr val="accent2">
                      <a:gamma/>
                      <a:shade val="94118"/>
                      <a:invGamma/>
                    </a:schemeClr>
                  </a:gs>
                  <a:gs pos="100000">
                    <a:schemeClr val="accent2"/>
                  </a:gs>
                </a:gsLst>
                <a:lin ang="5400000" scaled="1"/>
              </a:gradFill>
              <a:ln>
                <a:noFill/>
              </a:ln>
              <a:effectLst/>
            </p:spPr>
            <p:txBody>
              <a:bodyPr/>
              <a:lstStyle/>
              <a:p>
                <a:pPr eaLnBrk="1" hangingPunct="1">
                  <a:defRPr/>
                </a:pPr>
                <a:endParaRPr lang="el-GR" sz="1800"/>
              </a:p>
            </p:txBody>
          </p:sp>
        </p:grpSp>
        <p:grpSp>
          <p:nvGrpSpPr>
            <p:cNvPr id="1035" name="Group 17">
              <a:extLst>
                <a:ext uri="{FF2B5EF4-FFF2-40B4-BE49-F238E27FC236}">
                  <a16:creationId xmlns:a16="http://schemas.microsoft.com/office/drawing/2014/main" id="{D2C7CD67-B2BE-B1EF-66C6-8AB504F8C9F0}"/>
                </a:ext>
              </a:extLst>
            </p:cNvPr>
            <p:cNvGrpSpPr>
              <a:grpSpLocks/>
            </p:cNvGrpSpPr>
            <p:nvPr userDrawn="1"/>
          </p:nvGrpSpPr>
          <p:grpSpPr bwMode="auto">
            <a:xfrm>
              <a:off x="1776" y="3631"/>
              <a:ext cx="1626" cy="683"/>
              <a:chOff x="1776" y="3631"/>
              <a:chExt cx="1626" cy="683"/>
            </a:xfrm>
          </p:grpSpPr>
          <p:sp>
            <p:nvSpPr>
              <p:cNvPr id="466962" name="Oval 18">
                <a:extLst>
                  <a:ext uri="{FF2B5EF4-FFF2-40B4-BE49-F238E27FC236}">
                    <a16:creationId xmlns:a16="http://schemas.microsoft.com/office/drawing/2014/main" id="{E4A80A64-47EB-41C7-B35A-B3D502ABE51D}"/>
                  </a:ext>
                </a:extLst>
              </p:cNvPr>
              <p:cNvSpPr>
                <a:spLocks noChangeArrowheads="1"/>
              </p:cNvSpPr>
              <p:nvPr/>
            </p:nvSpPr>
            <p:spPr bwMode="hidden">
              <a:xfrm>
                <a:off x="2268" y="3934"/>
                <a:ext cx="638" cy="377"/>
              </a:xfrm>
              <a:prstGeom prst="ellipse">
                <a:avLst/>
              </a:prstGeom>
              <a:gradFill rotWithShape="0">
                <a:gsLst>
                  <a:gs pos="0">
                    <a:schemeClr val="accent2">
                      <a:gamma/>
                      <a:shade val="87843"/>
                      <a:invGamma/>
                    </a:schemeClr>
                  </a:gs>
                  <a:gs pos="100000">
                    <a:schemeClr val="accent2"/>
                  </a:gs>
                </a:gsLst>
                <a:lin ang="2700000" scaled="1"/>
              </a:gradFill>
              <a:ln>
                <a:noFill/>
              </a:ln>
              <a:effectLst/>
            </p:spPr>
            <p:txBody>
              <a:bodyPr/>
              <a:lstStyle/>
              <a:p>
                <a:pPr eaLnBrk="1" hangingPunct="1">
                  <a:defRPr/>
                </a:pPr>
                <a:endParaRPr lang="el-GR" sz="1800"/>
              </a:p>
            </p:txBody>
          </p:sp>
          <p:sp>
            <p:nvSpPr>
              <p:cNvPr id="466963" name="Oval 19">
                <a:extLst>
                  <a:ext uri="{FF2B5EF4-FFF2-40B4-BE49-F238E27FC236}">
                    <a16:creationId xmlns:a16="http://schemas.microsoft.com/office/drawing/2014/main" id="{A667F1A5-271E-4033-8EF9-946C590D2978}"/>
                  </a:ext>
                </a:extLst>
              </p:cNvPr>
              <p:cNvSpPr>
                <a:spLocks noChangeArrowheads="1"/>
              </p:cNvSpPr>
              <p:nvPr/>
            </p:nvSpPr>
            <p:spPr bwMode="hidden">
              <a:xfrm>
                <a:off x="2314" y="3958"/>
                <a:ext cx="543" cy="332"/>
              </a:xfrm>
              <a:prstGeom prst="ellipse">
                <a:avLst/>
              </a:prstGeom>
              <a:gradFill rotWithShape="0">
                <a:gsLst>
                  <a:gs pos="0">
                    <a:schemeClr val="accent2"/>
                  </a:gs>
                  <a:gs pos="100000">
                    <a:schemeClr val="accent2">
                      <a:gamma/>
                      <a:shade val="87843"/>
                      <a:invGamma/>
                    </a:schemeClr>
                  </a:gs>
                </a:gsLst>
                <a:lin ang="2700000" scaled="1"/>
              </a:gradFill>
              <a:ln>
                <a:noFill/>
              </a:ln>
              <a:effectLst/>
            </p:spPr>
            <p:txBody>
              <a:bodyPr/>
              <a:lstStyle/>
              <a:p>
                <a:pPr eaLnBrk="1" hangingPunct="1">
                  <a:defRPr/>
                </a:pPr>
                <a:endParaRPr lang="el-GR" sz="1800"/>
              </a:p>
            </p:txBody>
          </p:sp>
          <p:sp>
            <p:nvSpPr>
              <p:cNvPr id="466964" name="Oval 20">
                <a:extLst>
                  <a:ext uri="{FF2B5EF4-FFF2-40B4-BE49-F238E27FC236}">
                    <a16:creationId xmlns:a16="http://schemas.microsoft.com/office/drawing/2014/main" id="{F9480227-B59F-4B26-BC2A-4A397BA5C2C8}"/>
                  </a:ext>
                </a:extLst>
              </p:cNvPr>
              <p:cNvSpPr>
                <a:spLocks noChangeArrowheads="1"/>
              </p:cNvSpPr>
              <p:nvPr/>
            </p:nvSpPr>
            <p:spPr bwMode="hidden">
              <a:xfrm>
                <a:off x="2341" y="3979"/>
                <a:ext cx="501" cy="299"/>
              </a:xfrm>
              <a:prstGeom prst="ellipse">
                <a:avLst/>
              </a:prstGeom>
              <a:gradFill rotWithShape="0">
                <a:gsLst>
                  <a:gs pos="0">
                    <a:schemeClr val="accent2">
                      <a:gamma/>
                      <a:shade val="90980"/>
                      <a:invGamma/>
                    </a:schemeClr>
                  </a:gs>
                  <a:gs pos="100000">
                    <a:schemeClr val="accent2"/>
                  </a:gs>
                </a:gsLst>
                <a:lin ang="2700000" scaled="1"/>
              </a:gradFill>
              <a:ln>
                <a:noFill/>
              </a:ln>
              <a:effectLst/>
            </p:spPr>
            <p:txBody>
              <a:bodyPr/>
              <a:lstStyle/>
              <a:p>
                <a:pPr eaLnBrk="1" hangingPunct="1">
                  <a:defRPr/>
                </a:pPr>
                <a:endParaRPr lang="el-GR" sz="1800"/>
              </a:p>
            </p:txBody>
          </p:sp>
          <p:sp>
            <p:nvSpPr>
              <p:cNvPr id="466965" name="Oval 21">
                <a:extLst>
                  <a:ext uri="{FF2B5EF4-FFF2-40B4-BE49-F238E27FC236}">
                    <a16:creationId xmlns:a16="http://schemas.microsoft.com/office/drawing/2014/main" id="{12E8ADEC-C0D7-4303-856C-FDDCAD62ED67}"/>
                  </a:ext>
                </a:extLst>
              </p:cNvPr>
              <p:cNvSpPr>
                <a:spLocks noChangeArrowheads="1"/>
              </p:cNvSpPr>
              <p:nvPr/>
            </p:nvSpPr>
            <p:spPr bwMode="hidden">
              <a:xfrm>
                <a:off x="2368" y="3997"/>
                <a:ext cx="444" cy="258"/>
              </a:xfrm>
              <a:prstGeom prst="ellipse">
                <a:avLst/>
              </a:prstGeom>
              <a:gradFill rotWithShape="0">
                <a:gsLst>
                  <a:gs pos="0">
                    <a:schemeClr val="accent2">
                      <a:gamma/>
                      <a:shade val="87843"/>
                      <a:invGamma/>
                    </a:schemeClr>
                  </a:gs>
                  <a:gs pos="100000">
                    <a:schemeClr val="accent2"/>
                  </a:gs>
                </a:gsLst>
                <a:lin ang="5400000" scaled="1"/>
              </a:gradFill>
              <a:ln>
                <a:noFill/>
              </a:ln>
              <a:effectLst/>
            </p:spPr>
            <p:txBody>
              <a:bodyPr/>
              <a:lstStyle/>
              <a:p>
                <a:pPr eaLnBrk="1" hangingPunct="1">
                  <a:defRPr/>
                </a:pPr>
                <a:endParaRPr lang="el-GR" sz="1800"/>
              </a:p>
            </p:txBody>
          </p:sp>
          <p:sp>
            <p:nvSpPr>
              <p:cNvPr id="466966" name="Oval 22">
                <a:extLst>
                  <a:ext uri="{FF2B5EF4-FFF2-40B4-BE49-F238E27FC236}">
                    <a16:creationId xmlns:a16="http://schemas.microsoft.com/office/drawing/2014/main" id="{F5EBD03E-5438-4D54-BB4B-E7C3E00572CF}"/>
                  </a:ext>
                </a:extLst>
              </p:cNvPr>
              <p:cNvSpPr>
                <a:spLocks noChangeArrowheads="1"/>
              </p:cNvSpPr>
              <p:nvPr/>
            </p:nvSpPr>
            <p:spPr bwMode="hidden">
              <a:xfrm>
                <a:off x="2385" y="4005"/>
                <a:ext cx="413" cy="240"/>
              </a:xfrm>
              <a:prstGeom prst="ellipse">
                <a:avLst/>
              </a:prstGeom>
              <a:gradFill rotWithShape="0">
                <a:gsLst>
                  <a:gs pos="0">
                    <a:schemeClr val="accent2">
                      <a:gamma/>
                      <a:shade val="94118"/>
                      <a:invGamma/>
                    </a:schemeClr>
                  </a:gs>
                  <a:gs pos="100000">
                    <a:schemeClr val="accent2"/>
                  </a:gs>
                </a:gsLst>
                <a:lin ang="5400000" scaled="1"/>
              </a:gradFill>
              <a:ln>
                <a:noFill/>
              </a:ln>
              <a:effectLst/>
            </p:spPr>
            <p:txBody>
              <a:bodyPr/>
              <a:lstStyle/>
              <a:p>
                <a:pPr eaLnBrk="1" hangingPunct="1">
                  <a:defRPr/>
                </a:pPr>
                <a:endParaRPr lang="el-GR" sz="1800"/>
              </a:p>
            </p:txBody>
          </p:sp>
          <p:sp>
            <p:nvSpPr>
              <p:cNvPr id="466967" name="Oval 23">
                <a:extLst>
                  <a:ext uri="{FF2B5EF4-FFF2-40B4-BE49-F238E27FC236}">
                    <a16:creationId xmlns:a16="http://schemas.microsoft.com/office/drawing/2014/main" id="{8945F4FE-5A18-4DCA-9C9E-B78377CD8D73}"/>
                  </a:ext>
                </a:extLst>
              </p:cNvPr>
              <p:cNvSpPr>
                <a:spLocks noChangeArrowheads="1"/>
              </p:cNvSpPr>
              <p:nvPr/>
            </p:nvSpPr>
            <p:spPr bwMode="hidden">
              <a:xfrm>
                <a:off x="2437" y="4026"/>
                <a:ext cx="306" cy="192"/>
              </a:xfrm>
              <a:prstGeom prst="ellipse">
                <a:avLst/>
              </a:prstGeom>
              <a:gradFill rotWithShape="0">
                <a:gsLst>
                  <a:gs pos="0">
                    <a:schemeClr val="accent2">
                      <a:gamma/>
                      <a:shade val="87843"/>
                      <a:invGamma/>
                    </a:schemeClr>
                  </a:gs>
                  <a:gs pos="100000">
                    <a:schemeClr val="accent2"/>
                  </a:gs>
                </a:gsLst>
                <a:lin ang="5400000" scaled="1"/>
              </a:gradFill>
              <a:ln>
                <a:noFill/>
              </a:ln>
              <a:effectLst/>
            </p:spPr>
            <p:txBody>
              <a:bodyPr/>
              <a:lstStyle/>
              <a:p>
                <a:pPr eaLnBrk="1" hangingPunct="1">
                  <a:defRPr/>
                </a:pPr>
                <a:endParaRPr lang="el-GR" sz="1800"/>
              </a:p>
            </p:txBody>
          </p:sp>
          <p:sp>
            <p:nvSpPr>
              <p:cNvPr id="466968" name="Oval 24">
                <a:extLst>
                  <a:ext uri="{FF2B5EF4-FFF2-40B4-BE49-F238E27FC236}">
                    <a16:creationId xmlns:a16="http://schemas.microsoft.com/office/drawing/2014/main" id="{C913FAC7-5365-487B-8547-8C273AE30F53}"/>
                  </a:ext>
                </a:extLst>
              </p:cNvPr>
              <p:cNvSpPr>
                <a:spLocks noChangeArrowheads="1"/>
              </p:cNvSpPr>
              <p:nvPr/>
            </p:nvSpPr>
            <p:spPr bwMode="hidden">
              <a:xfrm>
                <a:off x="2476" y="4056"/>
                <a:ext cx="227" cy="135"/>
              </a:xfrm>
              <a:prstGeom prst="ellipse">
                <a:avLst/>
              </a:prstGeom>
              <a:gradFill rotWithShape="0">
                <a:gsLst>
                  <a:gs pos="0">
                    <a:schemeClr val="accent2"/>
                  </a:gs>
                  <a:gs pos="100000">
                    <a:schemeClr val="accent2">
                      <a:gamma/>
                      <a:shade val="90980"/>
                      <a:invGamma/>
                    </a:schemeClr>
                  </a:gs>
                </a:gsLst>
                <a:lin ang="2700000" scaled="1"/>
              </a:gradFill>
              <a:ln>
                <a:noFill/>
              </a:ln>
              <a:effectLst/>
            </p:spPr>
            <p:txBody>
              <a:bodyPr/>
              <a:lstStyle/>
              <a:p>
                <a:pPr eaLnBrk="1" hangingPunct="1">
                  <a:defRPr/>
                </a:pPr>
                <a:endParaRPr lang="el-GR" sz="1800"/>
              </a:p>
            </p:txBody>
          </p:sp>
          <p:sp>
            <p:nvSpPr>
              <p:cNvPr id="466969" name="Oval 25">
                <a:extLst>
                  <a:ext uri="{FF2B5EF4-FFF2-40B4-BE49-F238E27FC236}">
                    <a16:creationId xmlns:a16="http://schemas.microsoft.com/office/drawing/2014/main" id="{4921D96B-6E55-482E-9D1B-0E60B2DA37C0}"/>
                  </a:ext>
                </a:extLst>
              </p:cNvPr>
              <p:cNvSpPr>
                <a:spLocks noChangeArrowheads="1"/>
              </p:cNvSpPr>
              <p:nvPr/>
            </p:nvSpPr>
            <p:spPr bwMode="hidden">
              <a:xfrm>
                <a:off x="2542" y="4097"/>
                <a:ext cx="90" cy="60"/>
              </a:xfrm>
              <a:prstGeom prst="ellipse">
                <a:avLst/>
              </a:prstGeom>
              <a:gradFill rotWithShape="0">
                <a:gsLst>
                  <a:gs pos="0">
                    <a:schemeClr val="accent2"/>
                  </a:gs>
                  <a:gs pos="100000">
                    <a:schemeClr val="accent2">
                      <a:gamma/>
                      <a:shade val="90980"/>
                      <a:invGamma/>
                    </a:schemeClr>
                  </a:gs>
                </a:gsLst>
                <a:lin ang="0" scaled="1"/>
              </a:gradFill>
              <a:ln>
                <a:noFill/>
              </a:ln>
              <a:effectLst/>
            </p:spPr>
            <p:txBody>
              <a:bodyPr/>
              <a:lstStyle/>
              <a:p>
                <a:pPr eaLnBrk="1" hangingPunct="1">
                  <a:defRPr/>
                </a:pPr>
                <a:endParaRPr lang="el-GR" sz="1800"/>
              </a:p>
            </p:txBody>
          </p:sp>
          <p:sp>
            <p:nvSpPr>
              <p:cNvPr id="466970" name="Freeform 26">
                <a:extLst>
                  <a:ext uri="{FF2B5EF4-FFF2-40B4-BE49-F238E27FC236}">
                    <a16:creationId xmlns:a16="http://schemas.microsoft.com/office/drawing/2014/main" id="{18E7F9B2-9808-4FC5-88AD-C76A3A402FAF}"/>
                  </a:ext>
                </a:extLst>
              </p:cNvPr>
              <p:cNvSpPr>
                <a:spLocks/>
              </p:cNvSpPr>
              <p:nvPr/>
            </p:nvSpPr>
            <p:spPr bwMode="hidden">
              <a:xfrm>
                <a:off x="2585" y="3822"/>
                <a:ext cx="449" cy="186"/>
              </a:xfrm>
              <a:custGeom>
                <a:avLst/>
                <a:gdLst>
                  <a:gd name="T0" fmla="*/ 6 w 448"/>
                  <a:gd name="T1" fmla="*/ 6 h 186"/>
                  <a:gd name="T2" fmla="*/ 78 w 448"/>
                  <a:gd name="T3" fmla="*/ 12 h 186"/>
                  <a:gd name="T4" fmla="*/ 150 w 448"/>
                  <a:gd name="T5" fmla="*/ 18 h 186"/>
                  <a:gd name="T6" fmla="*/ 215 w 448"/>
                  <a:gd name="T7" fmla="*/ 36 h 186"/>
                  <a:gd name="T8" fmla="*/ 275 w 448"/>
                  <a:gd name="T9" fmla="*/ 60 h 186"/>
                  <a:gd name="T10" fmla="*/ 329 w 448"/>
                  <a:gd name="T11" fmla="*/ 84 h 186"/>
                  <a:gd name="T12" fmla="*/ 377 w 448"/>
                  <a:gd name="T13" fmla="*/ 114 h 186"/>
                  <a:gd name="T14" fmla="*/ 419 w 448"/>
                  <a:gd name="T15" fmla="*/ 150 h 186"/>
                  <a:gd name="T16" fmla="*/ 448 w 448"/>
                  <a:gd name="T17" fmla="*/ 186 h 186"/>
                  <a:gd name="T18" fmla="*/ 448 w 448"/>
                  <a:gd name="T19" fmla="*/ 162 h 186"/>
                  <a:gd name="T20" fmla="*/ 413 w 448"/>
                  <a:gd name="T21" fmla="*/ 126 h 186"/>
                  <a:gd name="T22" fmla="*/ 371 w 448"/>
                  <a:gd name="T23" fmla="*/ 96 h 186"/>
                  <a:gd name="T24" fmla="*/ 323 w 448"/>
                  <a:gd name="T25" fmla="*/ 66 h 186"/>
                  <a:gd name="T26" fmla="*/ 269 w 448"/>
                  <a:gd name="T27" fmla="*/ 48 h 186"/>
                  <a:gd name="T28" fmla="*/ 144 w 448"/>
                  <a:gd name="T29" fmla="*/ 12 h 186"/>
                  <a:gd name="T30" fmla="*/ 78 w 448"/>
                  <a:gd name="T31" fmla="*/ 6 h 186"/>
                  <a:gd name="T32" fmla="*/ 6 w 448"/>
                  <a:gd name="T33" fmla="*/ 0 h 186"/>
                  <a:gd name="T34" fmla="*/ 0 w 448"/>
                  <a:gd name="T35" fmla="*/ 0 h 186"/>
                  <a:gd name="T36" fmla="*/ 0 w 448"/>
                  <a:gd name="T37" fmla="*/ 0 h 186"/>
                  <a:gd name="T38" fmla="*/ 0 w 448"/>
                  <a:gd name="T39" fmla="*/ 6 h 186"/>
                  <a:gd name="T40" fmla="*/ 0 w 448"/>
                  <a:gd name="T41" fmla="*/ 6 h 186"/>
                  <a:gd name="T42" fmla="*/ 6 w 448"/>
                  <a:gd name="T43" fmla="*/ 6 h 186"/>
                  <a:gd name="T44" fmla="*/ 6 w 448"/>
                  <a:gd name="T45" fmla="*/ 6 h 1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448" h="186">
                    <a:moveTo>
                      <a:pt x="6" y="6"/>
                    </a:moveTo>
                    <a:lnTo>
                      <a:pt x="78" y="12"/>
                    </a:lnTo>
                    <a:lnTo>
                      <a:pt x="150" y="18"/>
                    </a:lnTo>
                    <a:lnTo>
                      <a:pt x="215" y="36"/>
                    </a:lnTo>
                    <a:lnTo>
                      <a:pt x="275" y="60"/>
                    </a:lnTo>
                    <a:lnTo>
                      <a:pt x="329" y="84"/>
                    </a:lnTo>
                    <a:lnTo>
                      <a:pt x="377" y="114"/>
                    </a:lnTo>
                    <a:lnTo>
                      <a:pt x="419" y="150"/>
                    </a:lnTo>
                    <a:lnTo>
                      <a:pt x="448" y="186"/>
                    </a:lnTo>
                    <a:lnTo>
                      <a:pt x="448" y="162"/>
                    </a:lnTo>
                    <a:lnTo>
                      <a:pt x="413" y="126"/>
                    </a:lnTo>
                    <a:lnTo>
                      <a:pt x="371" y="96"/>
                    </a:lnTo>
                    <a:lnTo>
                      <a:pt x="323" y="66"/>
                    </a:lnTo>
                    <a:lnTo>
                      <a:pt x="269" y="48"/>
                    </a:lnTo>
                    <a:lnTo>
                      <a:pt x="144" y="12"/>
                    </a:lnTo>
                    <a:lnTo>
                      <a:pt x="78" y="6"/>
                    </a:lnTo>
                    <a:lnTo>
                      <a:pt x="6" y="0"/>
                    </a:lnTo>
                    <a:lnTo>
                      <a:pt x="0" y="0"/>
                    </a:lnTo>
                    <a:lnTo>
                      <a:pt x="0" y="0"/>
                    </a:lnTo>
                    <a:lnTo>
                      <a:pt x="0" y="6"/>
                    </a:lnTo>
                    <a:lnTo>
                      <a:pt x="0" y="6"/>
                    </a:lnTo>
                    <a:lnTo>
                      <a:pt x="6" y="6"/>
                    </a:lnTo>
                    <a:lnTo>
                      <a:pt x="6" y="6"/>
                    </a:lnTo>
                    <a:close/>
                  </a:path>
                </a:pathLst>
              </a:custGeom>
              <a:gradFill rotWithShape="0">
                <a:gsLst>
                  <a:gs pos="0">
                    <a:schemeClr val="accent2">
                      <a:gamma/>
                      <a:shade val="90980"/>
                      <a:invGamma/>
                    </a:schemeClr>
                  </a:gs>
                  <a:gs pos="100000">
                    <a:schemeClr val="accent2"/>
                  </a:gs>
                </a:gsLst>
                <a:lin ang="5400000" scaled="1"/>
              </a:gradFill>
              <a:ln>
                <a:noFill/>
              </a:ln>
            </p:spPr>
            <p:txBody>
              <a:bodyPr/>
              <a:lstStyle/>
              <a:p>
                <a:pPr eaLnBrk="1" hangingPunct="1">
                  <a:defRPr/>
                </a:pPr>
                <a:endParaRPr lang="el-GR" sz="1800"/>
              </a:p>
            </p:txBody>
          </p:sp>
          <p:sp>
            <p:nvSpPr>
              <p:cNvPr id="466971" name="Freeform 27">
                <a:extLst>
                  <a:ext uri="{FF2B5EF4-FFF2-40B4-BE49-F238E27FC236}">
                    <a16:creationId xmlns:a16="http://schemas.microsoft.com/office/drawing/2014/main" id="{FD4345A7-077C-455C-9314-D0BBFBA56924}"/>
                  </a:ext>
                </a:extLst>
              </p:cNvPr>
              <p:cNvSpPr>
                <a:spLocks/>
              </p:cNvSpPr>
              <p:nvPr/>
            </p:nvSpPr>
            <p:spPr bwMode="hidden">
              <a:xfrm>
                <a:off x="2142" y="3852"/>
                <a:ext cx="892" cy="462"/>
              </a:xfrm>
              <a:custGeom>
                <a:avLst/>
                <a:gdLst>
                  <a:gd name="T0" fmla="*/ 23 w 890"/>
                  <a:gd name="T1" fmla="*/ 276 h 462"/>
                  <a:gd name="T2" fmla="*/ 29 w 890"/>
                  <a:gd name="T3" fmla="*/ 222 h 462"/>
                  <a:gd name="T4" fmla="*/ 59 w 890"/>
                  <a:gd name="T5" fmla="*/ 174 h 462"/>
                  <a:gd name="T6" fmla="*/ 95 w 890"/>
                  <a:gd name="T7" fmla="*/ 132 h 462"/>
                  <a:gd name="T8" fmla="*/ 149 w 890"/>
                  <a:gd name="T9" fmla="*/ 96 h 462"/>
                  <a:gd name="T10" fmla="*/ 209 w 890"/>
                  <a:gd name="T11" fmla="*/ 60 h 462"/>
                  <a:gd name="T12" fmla="*/ 281 w 890"/>
                  <a:gd name="T13" fmla="*/ 36 h 462"/>
                  <a:gd name="T14" fmla="*/ 364 w 890"/>
                  <a:gd name="T15" fmla="*/ 24 h 462"/>
                  <a:gd name="T16" fmla="*/ 448 w 890"/>
                  <a:gd name="T17" fmla="*/ 18 h 462"/>
                  <a:gd name="T18" fmla="*/ 532 w 890"/>
                  <a:gd name="T19" fmla="*/ 24 h 462"/>
                  <a:gd name="T20" fmla="*/ 609 w 890"/>
                  <a:gd name="T21" fmla="*/ 36 h 462"/>
                  <a:gd name="T22" fmla="*/ 681 w 890"/>
                  <a:gd name="T23" fmla="*/ 60 h 462"/>
                  <a:gd name="T24" fmla="*/ 741 w 890"/>
                  <a:gd name="T25" fmla="*/ 96 h 462"/>
                  <a:gd name="T26" fmla="*/ 795 w 890"/>
                  <a:gd name="T27" fmla="*/ 132 h 462"/>
                  <a:gd name="T28" fmla="*/ 831 w 890"/>
                  <a:gd name="T29" fmla="*/ 174 h 462"/>
                  <a:gd name="T30" fmla="*/ 861 w 890"/>
                  <a:gd name="T31" fmla="*/ 222 h 462"/>
                  <a:gd name="T32" fmla="*/ 867 w 890"/>
                  <a:gd name="T33" fmla="*/ 276 h 462"/>
                  <a:gd name="T34" fmla="*/ 855 w 890"/>
                  <a:gd name="T35" fmla="*/ 330 h 462"/>
                  <a:gd name="T36" fmla="*/ 831 w 890"/>
                  <a:gd name="T37" fmla="*/ 378 h 462"/>
                  <a:gd name="T38" fmla="*/ 783 w 890"/>
                  <a:gd name="T39" fmla="*/ 426 h 462"/>
                  <a:gd name="T40" fmla="*/ 723 w 890"/>
                  <a:gd name="T41" fmla="*/ 462 h 462"/>
                  <a:gd name="T42" fmla="*/ 765 w 890"/>
                  <a:gd name="T43" fmla="*/ 462 h 462"/>
                  <a:gd name="T44" fmla="*/ 819 w 890"/>
                  <a:gd name="T45" fmla="*/ 426 h 462"/>
                  <a:gd name="T46" fmla="*/ 855 w 890"/>
                  <a:gd name="T47" fmla="*/ 378 h 462"/>
                  <a:gd name="T48" fmla="*/ 884 w 890"/>
                  <a:gd name="T49" fmla="*/ 330 h 462"/>
                  <a:gd name="T50" fmla="*/ 890 w 890"/>
                  <a:gd name="T51" fmla="*/ 276 h 462"/>
                  <a:gd name="T52" fmla="*/ 884 w 890"/>
                  <a:gd name="T53" fmla="*/ 222 h 462"/>
                  <a:gd name="T54" fmla="*/ 855 w 890"/>
                  <a:gd name="T55" fmla="*/ 168 h 462"/>
                  <a:gd name="T56" fmla="*/ 813 w 890"/>
                  <a:gd name="T57" fmla="*/ 120 h 462"/>
                  <a:gd name="T58" fmla="*/ 759 w 890"/>
                  <a:gd name="T59" fmla="*/ 84 h 462"/>
                  <a:gd name="T60" fmla="*/ 693 w 890"/>
                  <a:gd name="T61" fmla="*/ 48 h 462"/>
                  <a:gd name="T62" fmla="*/ 621 w 890"/>
                  <a:gd name="T63" fmla="*/ 24 h 462"/>
                  <a:gd name="T64" fmla="*/ 538 w 890"/>
                  <a:gd name="T65" fmla="*/ 6 h 462"/>
                  <a:gd name="T66" fmla="*/ 448 w 890"/>
                  <a:gd name="T67" fmla="*/ 0 h 462"/>
                  <a:gd name="T68" fmla="*/ 358 w 890"/>
                  <a:gd name="T69" fmla="*/ 6 h 462"/>
                  <a:gd name="T70" fmla="*/ 275 w 890"/>
                  <a:gd name="T71" fmla="*/ 24 h 462"/>
                  <a:gd name="T72" fmla="*/ 197 w 890"/>
                  <a:gd name="T73" fmla="*/ 48 h 462"/>
                  <a:gd name="T74" fmla="*/ 131 w 890"/>
                  <a:gd name="T75" fmla="*/ 84 h 462"/>
                  <a:gd name="T76" fmla="*/ 77 w 890"/>
                  <a:gd name="T77" fmla="*/ 120 h 462"/>
                  <a:gd name="T78" fmla="*/ 35 w 890"/>
                  <a:gd name="T79" fmla="*/ 168 h 462"/>
                  <a:gd name="T80" fmla="*/ 12 w 890"/>
                  <a:gd name="T81" fmla="*/ 222 h 462"/>
                  <a:gd name="T82" fmla="*/ 0 w 890"/>
                  <a:gd name="T83" fmla="*/ 276 h 462"/>
                  <a:gd name="T84" fmla="*/ 6 w 890"/>
                  <a:gd name="T85" fmla="*/ 330 h 462"/>
                  <a:gd name="T86" fmla="*/ 35 w 890"/>
                  <a:gd name="T87" fmla="*/ 378 h 462"/>
                  <a:gd name="T88" fmla="*/ 71 w 890"/>
                  <a:gd name="T89" fmla="*/ 426 h 462"/>
                  <a:gd name="T90" fmla="*/ 125 w 890"/>
                  <a:gd name="T91" fmla="*/ 462 h 462"/>
                  <a:gd name="T92" fmla="*/ 167 w 890"/>
                  <a:gd name="T93" fmla="*/ 462 h 462"/>
                  <a:gd name="T94" fmla="*/ 107 w 890"/>
                  <a:gd name="T95" fmla="*/ 426 h 462"/>
                  <a:gd name="T96" fmla="*/ 59 w 890"/>
                  <a:gd name="T97" fmla="*/ 378 h 462"/>
                  <a:gd name="T98" fmla="*/ 35 w 890"/>
                  <a:gd name="T99" fmla="*/ 330 h 462"/>
                  <a:gd name="T100" fmla="*/ 23 w 890"/>
                  <a:gd name="T101" fmla="*/ 276 h 462"/>
                  <a:gd name="T102" fmla="*/ 23 w 890"/>
                  <a:gd name="T103" fmla="*/ 276 h 4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Lst>
                <a:rect l="0" t="0" r="r" b="b"/>
                <a:pathLst>
                  <a:path w="890" h="462">
                    <a:moveTo>
                      <a:pt x="23" y="276"/>
                    </a:moveTo>
                    <a:lnTo>
                      <a:pt x="29" y="222"/>
                    </a:lnTo>
                    <a:lnTo>
                      <a:pt x="59" y="174"/>
                    </a:lnTo>
                    <a:lnTo>
                      <a:pt x="95" y="132"/>
                    </a:lnTo>
                    <a:lnTo>
                      <a:pt x="149" y="96"/>
                    </a:lnTo>
                    <a:lnTo>
                      <a:pt x="209" y="60"/>
                    </a:lnTo>
                    <a:lnTo>
                      <a:pt x="281" y="36"/>
                    </a:lnTo>
                    <a:lnTo>
                      <a:pt x="364" y="24"/>
                    </a:lnTo>
                    <a:lnTo>
                      <a:pt x="448" y="18"/>
                    </a:lnTo>
                    <a:lnTo>
                      <a:pt x="532" y="24"/>
                    </a:lnTo>
                    <a:lnTo>
                      <a:pt x="609" y="36"/>
                    </a:lnTo>
                    <a:lnTo>
                      <a:pt x="681" y="60"/>
                    </a:lnTo>
                    <a:lnTo>
                      <a:pt x="741" y="96"/>
                    </a:lnTo>
                    <a:lnTo>
                      <a:pt x="795" y="132"/>
                    </a:lnTo>
                    <a:lnTo>
                      <a:pt x="831" y="174"/>
                    </a:lnTo>
                    <a:lnTo>
                      <a:pt x="861" y="222"/>
                    </a:lnTo>
                    <a:lnTo>
                      <a:pt x="867" y="276"/>
                    </a:lnTo>
                    <a:lnTo>
                      <a:pt x="855" y="330"/>
                    </a:lnTo>
                    <a:lnTo>
                      <a:pt x="831" y="378"/>
                    </a:lnTo>
                    <a:lnTo>
                      <a:pt x="783" y="426"/>
                    </a:lnTo>
                    <a:lnTo>
                      <a:pt x="723" y="462"/>
                    </a:lnTo>
                    <a:lnTo>
                      <a:pt x="765" y="462"/>
                    </a:lnTo>
                    <a:lnTo>
                      <a:pt x="819" y="426"/>
                    </a:lnTo>
                    <a:lnTo>
                      <a:pt x="855" y="378"/>
                    </a:lnTo>
                    <a:lnTo>
                      <a:pt x="884" y="330"/>
                    </a:lnTo>
                    <a:lnTo>
                      <a:pt x="890" y="276"/>
                    </a:lnTo>
                    <a:lnTo>
                      <a:pt x="884" y="222"/>
                    </a:lnTo>
                    <a:lnTo>
                      <a:pt x="855" y="168"/>
                    </a:lnTo>
                    <a:lnTo>
                      <a:pt x="813" y="120"/>
                    </a:lnTo>
                    <a:lnTo>
                      <a:pt x="759" y="84"/>
                    </a:lnTo>
                    <a:lnTo>
                      <a:pt x="693" y="48"/>
                    </a:lnTo>
                    <a:lnTo>
                      <a:pt x="621" y="24"/>
                    </a:lnTo>
                    <a:lnTo>
                      <a:pt x="538" y="6"/>
                    </a:lnTo>
                    <a:lnTo>
                      <a:pt x="448" y="0"/>
                    </a:lnTo>
                    <a:lnTo>
                      <a:pt x="358" y="6"/>
                    </a:lnTo>
                    <a:lnTo>
                      <a:pt x="275" y="24"/>
                    </a:lnTo>
                    <a:lnTo>
                      <a:pt x="197" y="48"/>
                    </a:lnTo>
                    <a:lnTo>
                      <a:pt x="131" y="84"/>
                    </a:lnTo>
                    <a:lnTo>
                      <a:pt x="77" y="120"/>
                    </a:lnTo>
                    <a:lnTo>
                      <a:pt x="35" y="168"/>
                    </a:lnTo>
                    <a:lnTo>
                      <a:pt x="12" y="222"/>
                    </a:lnTo>
                    <a:lnTo>
                      <a:pt x="0" y="276"/>
                    </a:lnTo>
                    <a:lnTo>
                      <a:pt x="6" y="330"/>
                    </a:lnTo>
                    <a:lnTo>
                      <a:pt x="35" y="378"/>
                    </a:lnTo>
                    <a:lnTo>
                      <a:pt x="71" y="426"/>
                    </a:lnTo>
                    <a:lnTo>
                      <a:pt x="125" y="462"/>
                    </a:lnTo>
                    <a:lnTo>
                      <a:pt x="167" y="462"/>
                    </a:lnTo>
                    <a:lnTo>
                      <a:pt x="107" y="426"/>
                    </a:lnTo>
                    <a:lnTo>
                      <a:pt x="59" y="378"/>
                    </a:lnTo>
                    <a:lnTo>
                      <a:pt x="35" y="330"/>
                    </a:lnTo>
                    <a:lnTo>
                      <a:pt x="23" y="276"/>
                    </a:lnTo>
                    <a:lnTo>
                      <a:pt x="23" y="276"/>
                    </a:lnTo>
                    <a:close/>
                  </a:path>
                </a:pathLst>
              </a:custGeom>
              <a:gradFill rotWithShape="0">
                <a:gsLst>
                  <a:gs pos="0">
                    <a:schemeClr val="accent2"/>
                  </a:gs>
                  <a:gs pos="100000">
                    <a:schemeClr val="accent2">
                      <a:gamma/>
                      <a:shade val="84706"/>
                      <a:invGamma/>
                    </a:schemeClr>
                  </a:gs>
                </a:gsLst>
                <a:lin ang="2700000" scaled="1"/>
              </a:gradFill>
              <a:ln>
                <a:noFill/>
              </a:ln>
            </p:spPr>
            <p:txBody>
              <a:bodyPr/>
              <a:lstStyle/>
              <a:p>
                <a:pPr eaLnBrk="1" hangingPunct="1">
                  <a:defRPr/>
                </a:pPr>
                <a:endParaRPr lang="el-GR" sz="1800"/>
              </a:p>
            </p:txBody>
          </p:sp>
          <p:sp>
            <p:nvSpPr>
              <p:cNvPr id="466972" name="Freeform 28">
                <a:extLst>
                  <a:ext uri="{FF2B5EF4-FFF2-40B4-BE49-F238E27FC236}">
                    <a16:creationId xmlns:a16="http://schemas.microsoft.com/office/drawing/2014/main" id="{1E6B6E52-A2C0-403C-A36A-A1408421D37F}"/>
                  </a:ext>
                </a:extLst>
              </p:cNvPr>
              <p:cNvSpPr>
                <a:spLocks/>
              </p:cNvSpPr>
              <p:nvPr/>
            </p:nvSpPr>
            <p:spPr bwMode="hidden">
              <a:xfrm>
                <a:off x="2082" y="3828"/>
                <a:ext cx="407" cy="486"/>
              </a:xfrm>
              <a:custGeom>
                <a:avLst/>
                <a:gdLst>
                  <a:gd name="T0" fmla="*/ 18 w 406"/>
                  <a:gd name="T1" fmla="*/ 300 h 486"/>
                  <a:gd name="T2" fmla="*/ 24 w 406"/>
                  <a:gd name="T3" fmla="*/ 246 h 486"/>
                  <a:gd name="T4" fmla="*/ 48 w 406"/>
                  <a:gd name="T5" fmla="*/ 198 h 486"/>
                  <a:gd name="T6" fmla="*/ 83 w 406"/>
                  <a:gd name="T7" fmla="*/ 150 h 486"/>
                  <a:gd name="T8" fmla="*/ 131 w 406"/>
                  <a:gd name="T9" fmla="*/ 108 h 486"/>
                  <a:gd name="T10" fmla="*/ 185 w 406"/>
                  <a:gd name="T11" fmla="*/ 72 h 486"/>
                  <a:gd name="T12" fmla="*/ 251 w 406"/>
                  <a:gd name="T13" fmla="*/ 42 h 486"/>
                  <a:gd name="T14" fmla="*/ 329 w 406"/>
                  <a:gd name="T15" fmla="*/ 24 h 486"/>
                  <a:gd name="T16" fmla="*/ 406 w 406"/>
                  <a:gd name="T17" fmla="*/ 6 h 486"/>
                  <a:gd name="T18" fmla="*/ 406 w 406"/>
                  <a:gd name="T19" fmla="*/ 0 h 486"/>
                  <a:gd name="T20" fmla="*/ 323 w 406"/>
                  <a:gd name="T21" fmla="*/ 12 h 486"/>
                  <a:gd name="T22" fmla="*/ 245 w 406"/>
                  <a:gd name="T23" fmla="*/ 36 h 486"/>
                  <a:gd name="T24" fmla="*/ 179 w 406"/>
                  <a:gd name="T25" fmla="*/ 66 h 486"/>
                  <a:gd name="T26" fmla="*/ 119 w 406"/>
                  <a:gd name="T27" fmla="*/ 102 h 486"/>
                  <a:gd name="T28" fmla="*/ 72 w 406"/>
                  <a:gd name="T29" fmla="*/ 144 h 486"/>
                  <a:gd name="T30" fmla="*/ 30 w 406"/>
                  <a:gd name="T31" fmla="*/ 192 h 486"/>
                  <a:gd name="T32" fmla="*/ 6 w 406"/>
                  <a:gd name="T33" fmla="*/ 246 h 486"/>
                  <a:gd name="T34" fmla="*/ 0 w 406"/>
                  <a:gd name="T35" fmla="*/ 300 h 486"/>
                  <a:gd name="T36" fmla="*/ 6 w 406"/>
                  <a:gd name="T37" fmla="*/ 348 h 486"/>
                  <a:gd name="T38" fmla="*/ 30 w 406"/>
                  <a:gd name="T39" fmla="*/ 396 h 486"/>
                  <a:gd name="T40" fmla="*/ 66 w 406"/>
                  <a:gd name="T41" fmla="*/ 444 h 486"/>
                  <a:gd name="T42" fmla="*/ 107 w 406"/>
                  <a:gd name="T43" fmla="*/ 486 h 486"/>
                  <a:gd name="T44" fmla="*/ 131 w 406"/>
                  <a:gd name="T45" fmla="*/ 486 h 486"/>
                  <a:gd name="T46" fmla="*/ 83 w 406"/>
                  <a:gd name="T47" fmla="*/ 450 h 486"/>
                  <a:gd name="T48" fmla="*/ 48 w 406"/>
                  <a:gd name="T49" fmla="*/ 402 h 486"/>
                  <a:gd name="T50" fmla="*/ 24 w 406"/>
                  <a:gd name="T51" fmla="*/ 354 h 486"/>
                  <a:gd name="T52" fmla="*/ 18 w 406"/>
                  <a:gd name="T53" fmla="*/ 300 h 486"/>
                  <a:gd name="T54" fmla="*/ 18 w 406"/>
                  <a:gd name="T55" fmla="*/ 300 h 4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406" h="486">
                    <a:moveTo>
                      <a:pt x="18" y="300"/>
                    </a:moveTo>
                    <a:lnTo>
                      <a:pt x="24" y="246"/>
                    </a:lnTo>
                    <a:lnTo>
                      <a:pt x="48" y="198"/>
                    </a:lnTo>
                    <a:lnTo>
                      <a:pt x="83" y="150"/>
                    </a:lnTo>
                    <a:lnTo>
                      <a:pt x="131" y="108"/>
                    </a:lnTo>
                    <a:lnTo>
                      <a:pt x="185" y="72"/>
                    </a:lnTo>
                    <a:lnTo>
                      <a:pt x="251" y="42"/>
                    </a:lnTo>
                    <a:lnTo>
                      <a:pt x="329" y="24"/>
                    </a:lnTo>
                    <a:lnTo>
                      <a:pt x="406" y="6"/>
                    </a:lnTo>
                    <a:lnTo>
                      <a:pt x="406" y="0"/>
                    </a:lnTo>
                    <a:lnTo>
                      <a:pt x="323" y="12"/>
                    </a:lnTo>
                    <a:lnTo>
                      <a:pt x="245" y="36"/>
                    </a:lnTo>
                    <a:lnTo>
                      <a:pt x="179" y="66"/>
                    </a:lnTo>
                    <a:lnTo>
                      <a:pt x="119" y="102"/>
                    </a:lnTo>
                    <a:lnTo>
                      <a:pt x="72" y="144"/>
                    </a:lnTo>
                    <a:lnTo>
                      <a:pt x="30" y="192"/>
                    </a:lnTo>
                    <a:lnTo>
                      <a:pt x="6" y="246"/>
                    </a:lnTo>
                    <a:lnTo>
                      <a:pt x="0" y="300"/>
                    </a:lnTo>
                    <a:lnTo>
                      <a:pt x="6" y="348"/>
                    </a:lnTo>
                    <a:lnTo>
                      <a:pt x="30" y="396"/>
                    </a:lnTo>
                    <a:lnTo>
                      <a:pt x="66" y="444"/>
                    </a:lnTo>
                    <a:lnTo>
                      <a:pt x="107" y="486"/>
                    </a:lnTo>
                    <a:lnTo>
                      <a:pt x="131" y="486"/>
                    </a:lnTo>
                    <a:lnTo>
                      <a:pt x="83" y="450"/>
                    </a:lnTo>
                    <a:lnTo>
                      <a:pt x="48" y="402"/>
                    </a:lnTo>
                    <a:lnTo>
                      <a:pt x="24" y="354"/>
                    </a:lnTo>
                    <a:lnTo>
                      <a:pt x="18" y="300"/>
                    </a:lnTo>
                    <a:lnTo>
                      <a:pt x="18" y="300"/>
                    </a:lnTo>
                    <a:close/>
                  </a:path>
                </a:pathLst>
              </a:custGeom>
              <a:gradFill rotWithShape="0">
                <a:gsLst>
                  <a:gs pos="0">
                    <a:schemeClr val="accent2"/>
                  </a:gs>
                  <a:gs pos="100000">
                    <a:schemeClr val="accent2">
                      <a:gamma/>
                      <a:shade val="90980"/>
                      <a:invGamma/>
                    </a:schemeClr>
                  </a:gs>
                </a:gsLst>
                <a:lin ang="0" scaled="1"/>
              </a:gradFill>
              <a:ln>
                <a:noFill/>
              </a:ln>
            </p:spPr>
            <p:txBody>
              <a:bodyPr/>
              <a:lstStyle/>
              <a:p>
                <a:pPr eaLnBrk="1" hangingPunct="1">
                  <a:defRPr/>
                </a:pPr>
                <a:endParaRPr lang="el-GR" sz="1800"/>
              </a:p>
            </p:txBody>
          </p:sp>
          <p:sp>
            <p:nvSpPr>
              <p:cNvPr id="466973" name="Freeform 29">
                <a:extLst>
                  <a:ext uri="{FF2B5EF4-FFF2-40B4-BE49-F238E27FC236}">
                    <a16:creationId xmlns:a16="http://schemas.microsoft.com/office/drawing/2014/main" id="{8042AAAE-5CE2-40AE-BCC3-2B974ADFEDBC}"/>
                  </a:ext>
                </a:extLst>
              </p:cNvPr>
              <p:cNvSpPr>
                <a:spLocks/>
              </p:cNvSpPr>
              <p:nvPr/>
            </p:nvSpPr>
            <p:spPr bwMode="hidden">
              <a:xfrm>
                <a:off x="2987" y="4044"/>
                <a:ext cx="108" cy="252"/>
              </a:xfrm>
              <a:custGeom>
                <a:avLst/>
                <a:gdLst>
                  <a:gd name="T0" fmla="*/ 89 w 107"/>
                  <a:gd name="T1" fmla="*/ 84 h 252"/>
                  <a:gd name="T2" fmla="*/ 83 w 107"/>
                  <a:gd name="T3" fmla="*/ 132 h 252"/>
                  <a:gd name="T4" fmla="*/ 65 w 107"/>
                  <a:gd name="T5" fmla="*/ 174 h 252"/>
                  <a:gd name="T6" fmla="*/ 36 w 107"/>
                  <a:gd name="T7" fmla="*/ 216 h 252"/>
                  <a:gd name="T8" fmla="*/ 0 w 107"/>
                  <a:gd name="T9" fmla="*/ 252 h 252"/>
                  <a:gd name="T10" fmla="*/ 18 w 107"/>
                  <a:gd name="T11" fmla="*/ 252 h 252"/>
                  <a:gd name="T12" fmla="*/ 53 w 107"/>
                  <a:gd name="T13" fmla="*/ 216 h 252"/>
                  <a:gd name="T14" fmla="*/ 83 w 107"/>
                  <a:gd name="T15" fmla="*/ 174 h 252"/>
                  <a:gd name="T16" fmla="*/ 101 w 107"/>
                  <a:gd name="T17" fmla="*/ 132 h 252"/>
                  <a:gd name="T18" fmla="*/ 107 w 107"/>
                  <a:gd name="T19" fmla="*/ 84 h 252"/>
                  <a:gd name="T20" fmla="*/ 101 w 107"/>
                  <a:gd name="T21" fmla="*/ 42 h 252"/>
                  <a:gd name="T22" fmla="*/ 89 w 107"/>
                  <a:gd name="T23" fmla="*/ 0 h 252"/>
                  <a:gd name="T24" fmla="*/ 65 w 107"/>
                  <a:gd name="T25" fmla="*/ 0 h 252"/>
                  <a:gd name="T26" fmla="*/ 83 w 107"/>
                  <a:gd name="T27" fmla="*/ 42 h 252"/>
                  <a:gd name="T28" fmla="*/ 89 w 107"/>
                  <a:gd name="T29" fmla="*/ 84 h 252"/>
                  <a:gd name="T30" fmla="*/ 89 w 107"/>
                  <a:gd name="T31" fmla="*/ 84 h 2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07" h="252">
                    <a:moveTo>
                      <a:pt x="89" y="84"/>
                    </a:moveTo>
                    <a:lnTo>
                      <a:pt x="83" y="132"/>
                    </a:lnTo>
                    <a:lnTo>
                      <a:pt x="65" y="174"/>
                    </a:lnTo>
                    <a:lnTo>
                      <a:pt x="36" y="216"/>
                    </a:lnTo>
                    <a:lnTo>
                      <a:pt x="0" y="252"/>
                    </a:lnTo>
                    <a:lnTo>
                      <a:pt x="18" y="252"/>
                    </a:lnTo>
                    <a:lnTo>
                      <a:pt x="53" y="216"/>
                    </a:lnTo>
                    <a:lnTo>
                      <a:pt x="83" y="174"/>
                    </a:lnTo>
                    <a:lnTo>
                      <a:pt x="101" y="132"/>
                    </a:lnTo>
                    <a:lnTo>
                      <a:pt x="107" y="84"/>
                    </a:lnTo>
                    <a:lnTo>
                      <a:pt x="101" y="42"/>
                    </a:lnTo>
                    <a:lnTo>
                      <a:pt x="89" y="0"/>
                    </a:lnTo>
                    <a:lnTo>
                      <a:pt x="65" y="0"/>
                    </a:lnTo>
                    <a:lnTo>
                      <a:pt x="83" y="42"/>
                    </a:lnTo>
                    <a:lnTo>
                      <a:pt x="89" y="84"/>
                    </a:lnTo>
                    <a:lnTo>
                      <a:pt x="89" y="84"/>
                    </a:lnTo>
                    <a:close/>
                  </a:path>
                </a:pathLst>
              </a:custGeom>
              <a:gradFill rotWithShape="0">
                <a:gsLst>
                  <a:gs pos="0">
                    <a:schemeClr val="accent2"/>
                  </a:gs>
                  <a:gs pos="100000">
                    <a:schemeClr val="accent2">
                      <a:gamma/>
                      <a:shade val="81961"/>
                      <a:invGamma/>
                    </a:schemeClr>
                  </a:gs>
                </a:gsLst>
                <a:lin ang="5400000" scaled="1"/>
              </a:gradFill>
              <a:ln>
                <a:noFill/>
              </a:ln>
            </p:spPr>
            <p:txBody>
              <a:bodyPr/>
              <a:lstStyle/>
              <a:p>
                <a:pPr eaLnBrk="1" hangingPunct="1">
                  <a:defRPr/>
                </a:pPr>
                <a:endParaRPr lang="el-GR" sz="1800"/>
              </a:p>
            </p:txBody>
          </p:sp>
          <p:sp>
            <p:nvSpPr>
              <p:cNvPr id="1079" name="Freeform 30">
                <a:extLst>
                  <a:ext uri="{FF2B5EF4-FFF2-40B4-BE49-F238E27FC236}">
                    <a16:creationId xmlns:a16="http://schemas.microsoft.com/office/drawing/2014/main" id="{91225E85-B01C-A882-72FA-85F8D061ACF0}"/>
                  </a:ext>
                </a:extLst>
              </p:cNvPr>
              <p:cNvSpPr>
                <a:spLocks/>
              </p:cNvSpPr>
              <p:nvPr/>
            </p:nvSpPr>
            <p:spPr bwMode="hidden">
              <a:xfrm>
                <a:off x="2068" y="3685"/>
                <a:ext cx="835" cy="150"/>
              </a:xfrm>
              <a:custGeom>
                <a:avLst/>
                <a:gdLst>
                  <a:gd name="T0" fmla="*/ 518 w 835"/>
                  <a:gd name="T1" fmla="*/ 18 h 150"/>
                  <a:gd name="T2" fmla="*/ 597 w 835"/>
                  <a:gd name="T3" fmla="*/ 24 h 150"/>
                  <a:gd name="T4" fmla="*/ 682 w 835"/>
                  <a:gd name="T5" fmla="*/ 30 h 150"/>
                  <a:gd name="T6" fmla="*/ 755 w 835"/>
                  <a:gd name="T7" fmla="*/ 42 h 150"/>
                  <a:gd name="T8" fmla="*/ 828 w 835"/>
                  <a:gd name="T9" fmla="*/ 60 h 150"/>
                  <a:gd name="T10" fmla="*/ 835 w 835"/>
                  <a:gd name="T11" fmla="*/ 42 h 150"/>
                  <a:gd name="T12" fmla="*/ 761 w 835"/>
                  <a:gd name="T13" fmla="*/ 24 h 150"/>
                  <a:gd name="T14" fmla="*/ 688 w 835"/>
                  <a:gd name="T15" fmla="*/ 12 h 150"/>
                  <a:gd name="T16" fmla="*/ 603 w 835"/>
                  <a:gd name="T17" fmla="*/ 6 h 150"/>
                  <a:gd name="T18" fmla="*/ 518 w 835"/>
                  <a:gd name="T19" fmla="*/ 0 h 150"/>
                  <a:gd name="T20" fmla="*/ 372 w 835"/>
                  <a:gd name="T21" fmla="*/ 12 h 150"/>
                  <a:gd name="T22" fmla="*/ 232 w 835"/>
                  <a:gd name="T23" fmla="*/ 36 h 150"/>
                  <a:gd name="T24" fmla="*/ 110 w 835"/>
                  <a:gd name="T25" fmla="*/ 78 h 150"/>
                  <a:gd name="T26" fmla="*/ 0 w 835"/>
                  <a:gd name="T27" fmla="*/ 132 h 150"/>
                  <a:gd name="T28" fmla="*/ 19 w 835"/>
                  <a:gd name="T29" fmla="*/ 150 h 150"/>
                  <a:gd name="T30" fmla="*/ 122 w 835"/>
                  <a:gd name="T31" fmla="*/ 96 h 150"/>
                  <a:gd name="T32" fmla="*/ 244 w 835"/>
                  <a:gd name="T33" fmla="*/ 54 h 150"/>
                  <a:gd name="T34" fmla="*/ 378 w 835"/>
                  <a:gd name="T35" fmla="*/ 30 h 150"/>
                  <a:gd name="T36" fmla="*/ 518 w 835"/>
                  <a:gd name="T37" fmla="*/ 18 h 150"/>
                  <a:gd name="T38" fmla="*/ 518 w 835"/>
                  <a:gd name="T39" fmla="*/ 18 h 150"/>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0" t="0" r="r" b="b"/>
                <a:pathLst>
                  <a:path w="835" h="150">
                    <a:moveTo>
                      <a:pt x="518" y="18"/>
                    </a:moveTo>
                    <a:lnTo>
                      <a:pt x="597" y="24"/>
                    </a:lnTo>
                    <a:lnTo>
                      <a:pt x="682" y="30"/>
                    </a:lnTo>
                    <a:lnTo>
                      <a:pt x="755" y="42"/>
                    </a:lnTo>
                    <a:lnTo>
                      <a:pt x="828" y="60"/>
                    </a:lnTo>
                    <a:lnTo>
                      <a:pt x="835" y="42"/>
                    </a:lnTo>
                    <a:lnTo>
                      <a:pt x="761" y="24"/>
                    </a:lnTo>
                    <a:lnTo>
                      <a:pt x="688" y="12"/>
                    </a:lnTo>
                    <a:lnTo>
                      <a:pt x="603" y="6"/>
                    </a:lnTo>
                    <a:lnTo>
                      <a:pt x="518" y="0"/>
                    </a:lnTo>
                    <a:lnTo>
                      <a:pt x="372" y="12"/>
                    </a:lnTo>
                    <a:lnTo>
                      <a:pt x="232" y="36"/>
                    </a:lnTo>
                    <a:lnTo>
                      <a:pt x="110" y="78"/>
                    </a:lnTo>
                    <a:lnTo>
                      <a:pt x="0" y="132"/>
                    </a:lnTo>
                    <a:lnTo>
                      <a:pt x="19" y="150"/>
                    </a:lnTo>
                    <a:lnTo>
                      <a:pt x="122" y="96"/>
                    </a:lnTo>
                    <a:lnTo>
                      <a:pt x="244" y="54"/>
                    </a:lnTo>
                    <a:lnTo>
                      <a:pt x="378" y="30"/>
                    </a:lnTo>
                    <a:lnTo>
                      <a:pt x="518" y="18"/>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sz="1800"/>
              </a:p>
            </p:txBody>
          </p:sp>
          <p:sp>
            <p:nvSpPr>
              <p:cNvPr id="1080" name="Freeform 31">
                <a:extLst>
                  <a:ext uri="{FF2B5EF4-FFF2-40B4-BE49-F238E27FC236}">
                    <a16:creationId xmlns:a16="http://schemas.microsoft.com/office/drawing/2014/main" id="{6CA4333E-173F-B311-1AB6-D55C766E0D91}"/>
                  </a:ext>
                </a:extLst>
              </p:cNvPr>
              <p:cNvSpPr>
                <a:spLocks/>
              </p:cNvSpPr>
              <p:nvPr/>
            </p:nvSpPr>
            <p:spPr bwMode="hidden">
              <a:xfrm>
                <a:off x="1867" y="3853"/>
                <a:ext cx="171" cy="461"/>
              </a:xfrm>
              <a:custGeom>
                <a:avLst/>
                <a:gdLst>
                  <a:gd name="T0" fmla="*/ 31 w 171"/>
                  <a:gd name="T1" fmla="*/ 263 h 461"/>
                  <a:gd name="T2" fmla="*/ 43 w 171"/>
                  <a:gd name="T3" fmla="*/ 191 h 461"/>
                  <a:gd name="T4" fmla="*/ 67 w 171"/>
                  <a:gd name="T5" fmla="*/ 131 h 461"/>
                  <a:gd name="T6" fmla="*/ 116 w 171"/>
                  <a:gd name="T7" fmla="*/ 72 h 461"/>
                  <a:gd name="T8" fmla="*/ 171 w 171"/>
                  <a:gd name="T9" fmla="*/ 18 h 461"/>
                  <a:gd name="T10" fmla="*/ 153 w 171"/>
                  <a:gd name="T11" fmla="*/ 0 h 461"/>
                  <a:gd name="T12" fmla="*/ 86 w 171"/>
                  <a:gd name="T13" fmla="*/ 60 h 461"/>
                  <a:gd name="T14" fmla="*/ 43 w 171"/>
                  <a:gd name="T15" fmla="*/ 120 h 461"/>
                  <a:gd name="T16" fmla="*/ 13 w 171"/>
                  <a:gd name="T17" fmla="*/ 191 h 461"/>
                  <a:gd name="T18" fmla="*/ 0 w 171"/>
                  <a:gd name="T19" fmla="*/ 263 h 461"/>
                  <a:gd name="T20" fmla="*/ 6 w 171"/>
                  <a:gd name="T21" fmla="*/ 317 h 461"/>
                  <a:gd name="T22" fmla="*/ 25 w 171"/>
                  <a:gd name="T23" fmla="*/ 365 h 461"/>
                  <a:gd name="T24" fmla="*/ 49 w 171"/>
                  <a:gd name="T25" fmla="*/ 413 h 461"/>
                  <a:gd name="T26" fmla="*/ 86 w 171"/>
                  <a:gd name="T27" fmla="*/ 461 h 461"/>
                  <a:gd name="T28" fmla="*/ 122 w 171"/>
                  <a:gd name="T29" fmla="*/ 461 h 461"/>
                  <a:gd name="T30" fmla="*/ 86 w 171"/>
                  <a:gd name="T31" fmla="*/ 413 h 461"/>
                  <a:gd name="T32" fmla="*/ 55 w 171"/>
                  <a:gd name="T33" fmla="*/ 365 h 461"/>
                  <a:gd name="T34" fmla="*/ 37 w 171"/>
                  <a:gd name="T35" fmla="*/ 317 h 461"/>
                  <a:gd name="T36" fmla="*/ 31 w 171"/>
                  <a:gd name="T37" fmla="*/ 263 h 461"/>
                  <a:gd name="T38" fmla="*/ 31 w 171"/>
                  <a:gd name="T39" fmla="*/ 263 h 461"/>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0" t="0" r="r" b="b"/>
                <a:pathLst>
                  <a:path w="171" h="461">
                    <a:moveTo>
                      <a:pt x="31" y="263"/>
                    </a:moveTo>
                    <a:lnTo>
                      <a:pt x="43" y="191"/>
                    </a:lnTo>
                    <a:lnTo>
                      <a:pt x="67" y="131"/>
                    </a:lnTo>
                    <a:lnTo>
                      <a:pt x="116" y="72"/>
                    </a:lnTo>
                    <a:lnTo>
                      <a:pt x="171" y="18"/>
                    </a:lnTo>
                    <a:lnTo>
                      <a:pt x="153" y="0"/>
                    </a:lnTo>
                    <a:lnTo>
                      <a:pt x="86" y="60"/>
                    </a:lnTo>
                    <a:lnTo>
                      <a:pt x="43" y="120"/>
                    </a:lnTo>
                    <a:lnTo>
                      <a:pt x="13" y="191"/>
                    </a:lnTo>
                    <a:lnTo>
                      <a:pt x="0" y="263"/>
                    </a:lnTo>
                    <a:lnTo>
                      <a:pt x="6" y="317"/>
                    </a:lnTo>
                    <a:lnTo>
                      <a:pt x="25" y="365"/>
                    </a:lnTo>
                    <a:lnTo>
                      <a:pt x="49" y="413"/>
                    </a:lnTo>
                    <a:lnTo>
                      <a:pt x="86" y="461"/>
                    </a:lnTo>
                    <a:lnTo>
                      <a:pt x="122" y="461"/>
                    </a:lnTo>
                    <a:lnTo>
                      <a:pt x="86" y="413"/>
                    </a:lnTo>
                    <a:lnTo>
                      <a:pt x="55" y="365"/>
                    </a:lnTo>
                    <a:lnTo>
                      <a:pt x="37" y="317"/>
                    </a:lnTo>
                    <a:lnTo>
                      <a:pt x="31" y="263"/>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sz="1800"/>
              </a:p>
            </p:txBody>
          </p:sp>
          <p:sp>
            <p:nvSpPr>
              <p:cNvPr id="466976" name="Freeform 32">
                <a:extLst>
                  <a:ext uri="{FF2B5EF4-FFF2-40B4-BE49-F238E27FC236}">
                    <a16:creationId xmlns:a16="http://schemas.microsoft.com/office/drawing/2014/main" id="{B85F469F-8D9C-461D-9A4B-EF3DB7DD232B}"/>
                  </a:ext>
                </a:extLst>
              </p:cNvPr>
              <p:cNvSpPr>
                <a:spLocks/>
              </p:cNvSpPr>
              <p:nvPr/>
            </p:nvSpPr>
            <p:spPr bwMode="hidden">
              <a:xfrm>
                <a:off x="2951" y="3751"/>
                <a:ext cx="360" cy="563"/>
              </a:xfrm>
              <a:custGeom>
                <a:avLst/>
                <a:gdLst>
                  <a:gd name="T0" fmla="*/ 360 w 360"/>
                  <a:gd name="T1" fmla="*/ 365 h 563"/>
                  <a:gd name="T2" fmla="*/ 353 w 360"/>
                  <a:gd name="T3" fmla="*/ 305 h 563"/>
                  <a:gd name="T4" fmla="*/ 335 w 360"/>
                  <a:gd name="T5" fmla="*/ 251 h 563"/>
                  <a:gd name="T6" fmla="*/ 305 w 360"/>
                  <a:gd name="T7" fmla="*/ 204 h 563"/>
                  <a:gd name="T8" fmla="*/ 262 w 360"/>
                  <a:gd name="T9" fmla="*/ 156 h 563"/>
                  <a:gd name="T10" fmla="*/ 213 w 360"/>
                  <a:gd name="T11" fmla="*/ 108 h 563"/>
                  <a:gd name="T12" fmla="*/ 159 w 360"/>
                  <a:gd name="T13" fmla="*/ 66 h 563"/>
                  <a:gd name="T14" fmla="*/ 92 w 360"/>
                  <a:gd name="T15" fmla="*/ 30 h 563"/>
                  <a:gd name="T16" fmla="*/ 19 w 360"/>
                  <a:gd name="T17" fmla="*/ 0 h 563"/>
                  <a:gd name="T18" fmla="*/ 0 w 360"/>
                  <a:gd name="T19" fmla="*/ 12 h 563"/>
                  <a:gd name="T20" fmla="*/ 67 w 360"/>
                  <a:gd name="T21" fmla="*/ 42 h 563"/>
                  <a:gd name="T22" fmla="*/ 134 w 360"/>
                  <a:gd name="T23" fmla="*/ 78 h 563"/>
                  <a:gd name="T24" fmla="*/ 189 w 360"/>
                  <a:gd name="T25" fmla="*/ 114 h 563"/>
                  <a:gd name="T26" fmla="*/ 238 w 360"/>
                  <a:gd name="T27" fmla="*/ 162 h 563"/>
                  <a:gd name="T28" fmla="*/ 274 w 360"/>
                  <a:gd name="T29" fmla="*/ 210 h 563"/>
                  <a:gd name="T30" fmla="*/ 299 w 360"/>
                  <a:gd name="T31" fmla="*/ 257 h 563"/>
                  <a:gd name="T32" fmla="*/ 317 w 360"/>
                  <a:gd name="T33" fmla="*/ 311 h 563"/>
                  <a:gd name="T34" fmla="*/ 323 w 360"/>
                  <a:gd name="T35" fmla="*/ 365 h 563"/>
                  <a:gd name="T36" fmla="*/ 317 w 360"/>
                  <a:gd name="T37" fmla="*/ 419 h 563"/>
                  <a:gd name="T38" fmla="*/ 299 w 360"/>
                  <a:gd name="T39" fmla="*/ 467 h 563"/>
                  <a:gd name="T40" fmla="*/ 274 w 360"/>
                  <a:gd name="T41" fmla="*/ 515 h 563"/>
                  <a:gd name="T42" fmla="*/ 238 w 360"/>
                  <a:gd name="T43" fmla="*/ 563 h 563"/>
                  <a:gd name="T44" fmla="*/ 268 w 360"/>
                  <a:gd name="T45" fmla="*/ 563 h 563"/>
                  <a:gd name="T46" fmla="*/ 311 w 360"/>
                  <a:gd name="T47" fmla="*/ 515 h 563"/>
                  <a:gd name="T48" fmla="*/ 335 w 360"/>
                  <a:gd name="T49" fmla="*/ 467 h 563"/>
                  <a:gd name="T50" fmla="*/ 353 w 360"/>
                  <a:gd name="T51" fmla="*/ 419 h 563"/>
                  <a:gd name="T52" fmla="*/ 360 w 360"/>
                  <a:gd name="T53" fmla="*/ 365 h 563"/>
                  <a:gd name="T54" fmla="*/ 360 w 360"/>
                  <a:gd name="T55" fmla="*/ 365 h 56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360" h="563">
                    <a:moveTo>
                      <a:pt x="360" y="365"/>
                    </a:moveTo>
                    <a:lnTo>
                      <a:pt x="353" y="305"/>
                    </a:lnTo>
                    <a:lnTo>
                      <a:pt x="335" y="251"/>
                    </a:lnTo>
                    <a:lnTo>
                      <a:pt x="305" y="204"/>
                    </a:lnTo>
                    <a:lnTo>
                      <a:pt x="262" y="156"/>
                    </a:lnTo>
                    <a:lnTo>
                      <a:pt x="213" y="108"/>
                    </a:lnTo>
                    <a:lnTo>
                      <a:pt x="159" y="66"/>
                    </a:lnTo>
                    <a:lnTo>
                      <a:pt x="92" y="30"/>
                    </a:lnTo>
                    <a:lnTo>
                      <a:pt x="19" y="0"/>
                    </a:lnTo>
                    <a:lnTo>
                      <a:pt x="0" y="12"/>
                    </a:lnTo>
                    <a:lnTo>
                      <a:pt x="67" y="42"/>
                    </a:lnTo>
                    <a:lnTo>
                      <a:pt x="134" y="78"/>
                    </a:lnTo>
                    <a:lnTo>
                      <a:pt x="189" y="114"/>
                    </a:lnTo>
                    <a:lnTo>
                      <a:pt x="238" y="162"/>
                    </a:lnTo>
                    <a:lnTo>
                      <a:pt x="274" y="210"/>
                    </a:lnTo>
                    <a:lnTo>
                      <a:pt x="299" y="257"/>
                    </a:lnTo>
                    <a:lnTo>
                      <a:pt x="317" y="311"/>
                    </a:lnTo>
                    <a:lnTo>
                      <a:pt x="323" y="365"/>
                    </a:lnTo>
                    <a:lnTo>
                      <a:pt x="317" y="419"/>
                    </a:lnTo>
                    <a:lnTo>
                      <a:pt x="299" y="467"/>
                    </a:lnTo>
                    <a:lnTo>
                      <a:pt x="274" y="515"/>
                    </a:lnTo>
                    <a:lnTo>
                      <a:pt x="238" y="563"/>
                    </a:lnTo>
                    <a:lnTo>
                      <a:pt x="268" y="563"/>
                    </a:lnTo>
                    <a:lnTo>
                      <a:pt x="311" y="515"/>
                    </a:lnTo>
                    <a:lnTo>
                      <a:pt x="335" y="467"/>
                    </a:lnTo>
                    <a:lnTo>
                      <a:pt x="353" y="419"/>
                    </a:lnTo>
                    <a:lnTo>
                      <a:pt x="360" y="365"/>
                    </a:lnTo>
                    <a:lnTo>
                      <a:pt x="360" y="365"/>
                    </a:lnTo>
                    <a:close/>
                  </a:path>
                </a:pathLst>
              </a:custGeom>
              <a:gradFill rotWithShape="0">
                <a:gsLst>
                  <a:gs pos="0">
                    <a:schemeClr val="accent2"/>
                  </a:gs>
                  <a:gs pos="100000">
                    <a:schemeClr val="accent2">
                      <a:gamma/>
                      <a:shade val="87843"/>
                      <a:invGamma/>
                    </a:schemeClr>
                  </a:gs>
                </a:gsLst>
                <a:lin ang="5400000" scaled="1"/>
              </a:gradFill>
              <a:ln>
                <a:noFill/>
              </a:ln>
            </p:spPr>
            <p:txBody>
              <a:bodyPr/>
              <a:lstStyle/>
              <a:p>
                <a:pPr eaLnBrk="1" hangingPunct="1">
                  <a:defRPr/>
                </a:pPr>
                <a:endParaRPr lang="el-GR" sz="1800"/>
              </a:p>
            </p:txBody>
          </p:sp>
          <p:sp>
            <p:nvSpPr>
              <p:cNvPr id="466977" name="Freeform 33">
                <a:extLst>
                  <a:ext uri="{FF2B5EF4-FFF2-40B4-BE49-F238E27FC236}">
                    <a16:creationId xmlns:a16="http://schemas.microsoft.com/office/drawing/2014/main" id="{397C5272-D735-444C-9392-7DBEB4278DEA}"/>
                  </a:ext>
                </a:extLst>
              </p:cNvPr>
              <p:cNvSpPr>
                <a:spLocks/>
              </p:cNvSpPr>
              <p:nvPr/>
            </p:nvSpPr>
            <p:spPr bwMode="hidden">
              <a:xfrm>
                <a:off x="2318" y="3631"/>
                <a:ext cx="1078" cy="425"/>
              </a:xfrm>
              <a:custGeom>
                <a:avLst/>
                <a:gdLst>
                  <a:gd name="T0" fmla="*/ 1053 w 1078"/>
                  <a:gd name="T1" fmla="*/ 425 h 425"/>
                  <a:gd name="T2" fmla="*/ 1078 w 1078"/>
                  <a:gd name="T3" fmla="*/ 419 h 425"/>
                  <a:gd name="T4" fmla="*/ 1066 w 1078"/>
                  <a:gd name="T5" fmla="*/ 377 h 425"/>
                  <a:gd name="T6" fmla="*/ 1047 w 1078"/>
                  <a:gd name="T7" fmla="*/ 336 h 425"/>
                  <a:gd name="T8" fmla="*/ 986 w 1078"/>
                  <a:gd name="T9" fmla="*/ 252 h 425"/>
                  <a:gd name="T10" fmla="*/ 907 w 1078"/>
                  <a:gd name="T11" fmla="*/ 180 h 425"/>
                  <a:gd name="T12" fmla="*/ 810 w 1078"/>
                  <a:gd name="T13" fmla="*/ 120 h 425"/>
                  <a:gd name="T14" fmla="*/ 694 w 1078"/>
                  <a:gd name="T15" fmla="*/ 72 h 425"/>
                  <a:gd name="T16" fmla="*/ 560 w 1078"/>
                  <a:gd name="T17" fmla="*/ 30 h 425"/>
                  <a:gd name="T18" fmla="*/ 420 w 1078"/>
                  <a:gd name="T19" fmla="*/ 6 h 425"/>
                  <a:gd name="T20" fmla="*/ 268 w 1078"/>
                  <a:gd name="T21" fmla="*/ 0 h 425"/>
                  <a:gd name="T22" fmla="*/ 134 w 1078"/>
                  <a:gd name="T23" fmla="*/ 6 h 425"/>
                  <a:gd name="T24" fmla="*/ 0 w 1078"/>
                  <a:gd name="T25" fmla="*/ 24 h 425"/>
                  <a:gd name="T26" fmla="*/ 12 w 1078"/>
                  <a:gd name="T27" fmla="*/ 36 h 425"/>
                  <a:gd name="T28" fmla="*/ 134 w 1078"/>
                  <a:gd name="T29" fmla="*/ 18 h 425"/>
                  <a:gd name="T30" fmla="*/ 268 w 1078"/>
                  <a:gd name="T31" fmla="*/ 12 h 425"/>
                  <a:gd name="T32" fmla="*/ 420 w 1078"/>
                  <a:gd name="T33" fmla="*/ 18 h 425"/>
                  <a:gd name="T34" fmla="*/ 554 w 1078"/>
                  <a:gd name="T35" fmla="*/ 42 h 425"/>
                  <a:gd name="T36" fmla="*/ 682 w 1078"/>
                  <a:gd name="T37" fmla="*/ 84 h 425"/>
                  <a:gd name="T38" fmla="*/ 798 w 1078"/>
                  <a:gd name="T39" fmla="*/ 132 h 425"/>
                  <a:gd name="T40" fmla="*/ 895 w 1078"/>
                  <a:gd name="T41" fmla="*/ 192 h 425"/>
                  <a:gd name="T42" fmla="*/ 968 w 1078"/>
                  <a:gd name="T43" fmla="*/ 264 h 425"/>
                  <a:gd name="T44" fmla="*/ 999 w 1078"/>
                  <a:gd name="T45" fmla="*/ 300 h 425"/>
                  <a:gd name="T46" fmla="*/ 1023 w 1078"/>
                  <a:gd name="T47" fmla="*/ 342 h 425"/>
                  <a:gd name="T48" fmla="*/ 1041 w 1078"/>
                  <a:gd name="T49" fmla="*/ 383 h 425"/>
                  <a:gd name="T50" fmla="*/ 1053 w 1078"/>
                  <a:gd name="T51" fmla="*/ 425 h 425"/>
                  <a:gd name="T52" fmla="*/ 1053 w 1078"/>
                  <a:gd name="T53" fmla="*/ 425 h 4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1078" h="425">
                    <a:moveTo>
                      <a:pt x="1053" y="425"/>
                    </a:moveTo>
                    <a:lnTo>
                      <a:pt x="1078" y="419"/>
                    </a:lnTo>
                    <a:lnTo>
                      <a:pt x="1066" y="377"/>
                    </a:lnTo>
                    <a:lnTo>
                      <a:pt x="1047" y="336"/>
                    </a:lnTo>
                    <a:lnTo>
                      <a:pt x="986" y="252"/>
                    </a:lnTo>
                    <a:lnTo>
                      <a:pt x="907" y="180"/>
                    </a:lnTo>
                    <a:lnTo>
                      <a:pt x="810" y="120"/>
                    </a:lnTo>
                    <a:lnTo>
                      <a:pt x="694" y="72"/>
                    </a:lnTo>
                    <a:lnTo>
                      <a:pt x="560" y="30"/>
                    </a:lnTo>
                    <a:lnTo>
                      <a:pt x="420" y="6"/>
                    </a:lnTo>
                    <a:lnTo>
                      <a:pt x="268" y="0"/>
                    </a:lnTo>
                    <a:lnTo>
                      <a:pt x="134" y="6"/>
                    </a:lnTo>
                    <a:lnTo>
                      <a:pt x="0" y="24"/>
                    </a:lnTo>
                    <a:lnTo>
                      <a:pt x="12" y="36"/>
                    </a:lnTo>
                    <a:lnTo>
                      <a:pt x="134" y="18"/>
                    </a:lnTo>
                    <a:lnTo>
                      <a:pt x="268" y="12"/>
                    </a:lnTo>
                    <a:lnTo>
                      <a:pt x="420" y="18"/>
                    </a:lnTo>
                    <a:lnTo>
                      <a:pt x="554" y="42"/>
                    </a:lnTo>
                    <a:lnTo>
                      <a:pt x="682" y="84"/>
                    </a:lnTo>
                    <a:lnTo>
                      <a:pt x="798" y="132"/>
                    </a:lnTo>
                    <a:lnTo>
                      <a:pt x="895" y="192"/>
                    </a:lnTo>
                    <a:lnTo>
                      <a:pt x="968" y="264"/>
                    </a:lnTo>
                    <a:lnTo>
                      <a:pt x="999" y="300"/>
                    </a:lnTo>
                    <a:lnTo>
                      <a:pt x="1023" y="342"/>
                    </a:lnTo>
                    <a:lnTo>
                      <a:pt x="1041" y="383"/>
                    </a:lnTo>
                    <a:lnTo>
                      <a:pt x="1053" y="425"/>
                    </a:lnTo>
                    <a:lnTo>
                      <a:pt x="1053" y="425"/>
                    </a:lnTo>
                    <a:close/>
                  </a:path>
                </a:pathLst>
              </a:custGeom>
              <a:gradFill rotWithShape="0">
                <a:gsLst>
                  <a:gs pos="0">
                    <a:schemeClr val="accent2"/>
                  </a:gs>
                  <a:gs pos="100000">
                    <a:schemeClr val="accent2">
                      <a:gamma/>
                      <a:shade val="87843"/>
                      <a:invGamma/>
                    </a:schemeClr>
                  </a:gs>
                </a:gsLst>
                <a:lin ang="5400000" scaled="1"/>
              </a:gradFill>
              <a:ln>
                <a:noFill/>
              </a:ln>
            </p:spPr>
            <p:txBody>
              <a:bodyPr/>
              <a:lstStyle/>
              <a:p>
                <a:pPr eaLnBrk="1" hangingPunct="1">
                  <a:defRPr/>
                </a:pPr>
                <a:endParaRPr lang="el-GR" sz="1800"/>
              </a:p>
            </p:txBody>
          </p:sp>
          <p:sp>
            <p:nvSpPr>
              <p:cNvPr id="466978" name="Freeform 34">
                <a:extLst>
                  <a:ext uri="{FF2B5EF4-FFF2-40B4-BE49-F238E27FC236}">
                    <a16:creationId xmlns:a16="http://schemas.microsoft.com/office/drawing/2014/main" id="{91A50F40-4227-4873-844C-05A3776C6B05}"/>
                  </a:ext>
                </a:extLst>
              </p:cNvPr>
              <p:cNvSpPr>
                <a:spLocks/>
              </p:cNvSpPr>
              <p:nvPr/>
            </p:nvSpPr>
            <p:spPr bwMode="hidden">
              <a:xfrm>
                <a:off x="3304" y="4080"/>
                <a:ext cx="98" cy="234"/>
              </a:xfrm>
              <a:custGeom>
                <a:avLst/>
                <a:gdLst>
                  <a:gd name="T0" fmla="*/ 0 w 98"/>
                  <a:gd name="T1" fmla="*/ 234 h 234"/>
                  <a:gd name="T2" fmla="*/ 25 w 98"/>
                  <a:gd name="T3" fmla="*/ 234 h 234"/>
                  <a:gd name="T4" fmla="*/ 55 w 98"/>
                  <a:gd name="T5" fmla="*/ 186 h 234"/>
                  <a:gd name="T6" fmla="*/ 80 w 98"/>
                  <a:gd name="T7" fmla="*/ 138 h 234"/>
                  <a:gd name="T8" fmla="*/ 92 w 98"/>
                  <a:gd name="T9" fmla="*/ 90 h 234"/>
                  <a:gd name="T10" fmla="*/ 98 w 98"/>
                  <a:gd name="T11" fmla="*/ 36 h 234"/>
                  <a:gd name="T12" fmla="*/ 98 w 98"/>
                  <a:gd name="T13" fmla="*/ 0 h 234"/>
                  <a:gd name="T14" fmla="*/ 74 w 98"/>
                  <a:gd name="T15" fmla="*/ 0 h 234"/>
                  <a:gd name="T16" fmla="*/ 74 w 98"/>
                  <a:gd name="T17" fmla="*/ 36 h 234"/>
                  <a:gd name="T18" fmla="*/ 67 w 98"/>
                  <a:gd name="T19" fmla="*/ 90 h 234"/>
                  <a:gd name="T20" fmla="*/ 55 w 98"/>
                  <a:gd name="T21" fmla="*/ 138 h 234"/>
                  <a:gd name="T22" fmla="*/ 31 w 98"/>
                  <a:gd name="T23" fmla="*/ 186 h 234"/>
                  <a:gd name="T24" fmla="*/ 0 w 98"/>
                  <a:gd name="T25" fmla="*/ 234 h 234"/>
                  <a:gd name="T26" fmla="*/ 0 w 98"/>
                  <a:gd name="T27" fmla="*/ 234 h 2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98" h="234">
                    <a:moveTo>
                      <a:pt x="0" y="234"/>
                    </a:moveTo>
                    <a:lnTo>
                      <a:pt x="25" y="234"/>
                    </a:lnTo>
                    <a:lnTo>
                      <a:pt x="55" y="186"/>
                    </a:lnTo>
                    <a:lnTo>
                      <a:pt x="80" y="138"/>
                    </a:lnTo>
                    <a:lnTo>
                      <a:pt x="92" y="90"/>
                    </a:lnTo>
                    <a:lnTo>
                      <a:pt x="98" y="36"/>
                    </a:lnTo>
                    <a:lnTo>
                      <a:pt x="98" y="0"/>
                    </a:lnTo>
                    <a:lnTo>
                      <a:pt x="74" y="0"/>
                    </a:lnTo>
                    <a:lnTo>
                      <a:pt x="74" y="36"/>
                    </a:lnTo>
                    <a:lnTo>
                      <a:pt x="67" y="90"/>
                    </a:lnTo>
                    <a:lnTo>
                      <a:pt x="55" y="138"/>
                    </a:lnTo>
                    <a:lnTo>
                      <a:pt x="31" y="186"/>
                    </a:lnTo>
                    <a:lnTo>
                      <a:pt x="0" y="234"/>
                    </a:lnTo>
                    <a:lnTo>
                      <a:pt x="0" y="234"/>
                    </a:lnTo>
                    <a:close/>
                  </a:path>
                </a:pathLst>
              </a:custGeom>
              <a:gradFill rotWithShape="0">
                <a:gsLst>
                  <a:gs pos="0">
                    <a:schemeClr val="accent2"/>
                  </a:gs>
                  <a:gs pos="100000">
                    <a:schemeClr val="accent2">
                      <a:gamma/>
                      <a:shade val="87843"/>
                      <a:invGamma/>
                    </a:schemeClr>
                  </a:gs>
                </a:gsLst>
                <a:lin ang="5400000" scaled="1"/>
              </a:gradFill>
              <a:ln>
                <a:noFill/>
              </a:ln>
            </p:spPr>
            <p:txBody>
              <a:bodyPr/>
              <a:lstStyle/>
              <a:p>
                <a:pPr eaLnBrk="1" hangingPunct="1">
                  <a:defRPr/>
                </a:pPr>
                <a:endParaRPr lang="el-GR" sz="1800"/>
              </a:p>
            </p:txBody>
          </p:sp>
          <p:sp>
            <p:nvSpPr>
              <p:cNvPr id="1084" name="Freeform 35">
                <a:extLst>
                  <a:ext uri="{FF2B5EF4-FFF2-40B4-BE49-F238E27FC236}">
                    <a16:creationId xmlns:a16="http://schemas.microsoft.com/office/drawing/2014/main" id="{3B461937-B8F7-6637-7ACB-8EBF680D4991}"/>
                  </a:ext>
                </a:extLst>
              </p:cNvPr>
              <p:cNvSpPr>
                <a:spLocks/>
              </p:cNvSpPr>
              <p:nvPr/>
            </p:nvSpPr>
            <p:spPr bwMode="hidden">
              <a:xfrm>
                <a:off x="1776" y="3673"/>
                <a:ext cx="481" cy="641"/>
              </a:xfrm>
              <a:custGeom>
                <a:avLst/>
                <a:gdLst>
                  <a:gd name="T0" fmla="*/ 18 w 481"/>
                  <a:gd name="T1" fmla="*/ 443 h 641"/>
                  <a:gd name="T2" fmla="*/ 24 w 481"/>
                  <a:gd name="T3" fmla="*/ 371 h 641"/>
                  <a:gd name="T4" fmla="*/ 55 w 481"/>
                  <a:gd name="T5" fmla="*/ 305 h 641"/>
                  <a:gd name="T6" fmla="*/ 91 w 481"/>
                  <a:gd name="T7" fmla="*/ 246 h 641"/>
                  <a:gd name="T8" fmla="*/ 146 w 481"/>
                  <a:gd name="T9" fmla="*/ 186 h 641"/>
                  <a:gd name="T10" fmla="*/ 213 w 481"/>
                  <a:gd name="T11" fmla="*/ 132 h 641"/>
                  <a:gd name="T12" fmla="*/ 292 w 481"/>
                  <a:gd name="T13" fmla="*/ 84 h 641"/>
                  <a:gd name="T14" fmla="*/ 384 w 481"/>
                  <a:gd name="T15" fmla="*/ 48 h 641"/>
                  <a:gd name="T16" fmla="*/ 481 w 481"/>
                  <a:gd name="T17" fmla="*/ 12 h 641"/>
                  <a:gd name="T18" fmla="*/ 457 w 481"/>
                  <a:gd name="T19" fmla="*/ 0 h 641"/>
                  <a:gd name="T20" fmla="*/ 359 w 481"/>
                  <a:gd name="T21" fmla="*/ 36 h 641"/>
                  <a:gd name="T22" fmla="*/ 274 w 481"/>
                  <a:gd name="T23" fmla="*/ 78 h 641"/>
                  <a:gd name="T24" fmla="*/ 195 w 481"/>
                  <a:gd name="T25" fmla="*/ 126 h 641"/>
                  <a:gd name="T26" fmla="*/ 128 w 481"/>
                  <a:gd name="T27" fmla="*/ 180 h 641"/>
                  <a:gd name="T28" fmla="*/ 73 w 481"/>
                  <a:gd name="T29" fmla="*/ 240 h 641"/>
                  <a:gd name="T30" fmla="*/ 37 w 481"/>
                  <a:gd name="T31" fmla="*/ 305 h 641"/>
                  <a:gd name="T32" fmla="*/ 6 w 481"/>
                  <a:gd name="T33" fmla="*/ 371 h 641"/>
                  <a:gd name="T34" fmla="*/ 0 w 481"/>
                  <a:gd name="T35" fmla="*/ 443 h 641"/>
                  <a:gd name="T36" fmla="*/ 6 w 481"/>
                  <a:gd name="T37" fmla="*/ 497 h 641"/>
                  <a:gd name="T38" fmla="*/ 18 w 481"/>
                  <a:gd name="T39" fmla="*/ 545 h 641"/>
                  <a:gd name="T40" fmla="*/ 43 w 481"/>
                  <a:gd name="T41" fmla="*/ 593 h 641"/>
                  <a:gd name="T42" fmla="*/ 73 w 481"/>
                  <a:gd name="T43" fmla="*/ 641 h 641"/>
                  <a:gd name="T44" fmla="*/ 97 w 481"/>
                  <a:gd name="T45" fmla="*/ 641 h 641"/>
                  <a:gd name="T46" fmla="*/ 67 w 481"/>
                  <a:gd name="T47" fmla="*/ 593 h 641"/>
                  <a:gd name="T48" fmla="*/ 43 w 481"/>
                  <a:gd name="T49" fmla="*/ 545 h 641"/>
                  <a:gd name="T50" fmla="*/ 24 w 481"/>
                  <a:gd name="T51" fmla="*/ 497 h 641"/>
                  <a:gd name="T52" fmla="*/ 18 w 481"/>
                  <a:gd name="T53" fmla="*/ 443 h 641"/>
                  <a:gd name="T54" fmla="*/ 18 w 481"/>
                  <a:gd name="T55" fmla="*/ 443 h 641"/>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Lst>
                <a:ahLst/>
                <a:cxnLst>
                  <a:cxn ang="T56">
                    <a:pos x="T0" y="T1"/>
                  </a:cxn>
                  <a:cxn ang="T57">
                    <a:pos x="T2" y="T3"/>
                  </a:cxn>
                  <a:cxn ang="T58">
                    <a:pos x="T4" y="T5"/>
                  </a:cxn>
                  <a:cxn ang="T59">
                    <a:pos x="T6" y="T7"/>
                  </a:cxn>
                  <a:cxn ang="T60">
                    <a:pos x="T8" y="T9"/>
                  </a:cxn>
                  <a:cxn ang="T61">
                    <a:pos x="T10" y="T11"/>
                  </a:cxn>
                  <a:cxn ang="T62">
                    <a:pos x="T12" y="T13"/>
                  </a:cxn>
                  <a:cxn ang="T63">
                    <a:pos x="T14" y="T15"/>
                  </a:cxn>
                  <a:cxn ang="T64">
                    <a:pos x="T16" y="T17"/>
                  </a:cxn>
                  <a:cxn ang="T65">
                    <a:pos x="T18" y="T19"/>
                  </a:cxn>
                  <a:cxn ang="T66">
                    <a:pos x="T20" y="T21"/>
                  </a:cxn>
                  <a:cxn ang="T67">
                    <a:pos x="T22" y="T23"/>
                  </a:cxn>
                  <a:cxn ang="T68">
                    <a:pos x="T24" y="T25"/>
                  </a:cxn>
                  <a:cxn ang="T69">
                    <a:pos x="T26" y="T27"/>
                  </a:cxn>
                  <a:cxn ang="T70">
                    <a:pos x="T28" y="T29"/>
                  </a:cxn>
                  <a:cxn ang="T71">
                    <a:pos x="T30" y="T31"/>
                  </a:cxn>
                  <a:cxn ang="T72">
                    <a:pos x="T32" y="T33"/>
                  </a:cxn>
                  <a:cxn ang="T73">
                    <a:pos x="T34" y="T35"/>
                  </a:cxn>
                  <a:cxn ang="T74">
                    <a:pos x="T36" y="T37"/>
                  </a:cxn>
                  <a:cxn ang="T75">
                    <a:pos x="T38" y="T39"/>
                  </a:cxn>
                  <a:cxn ang="T76">
                    <a:pos x="T40" y="T41"/>
                  </a:cxn>
                  <a:cxn ang="T77">
                    <a:pos x="T42" y="T43"/>
                  </a:cxn>
                  <a:cxn ang="T78">
                    <a:pos x="T44" y="T45"/>
                  </a:cxn>
                  <a:cxn ang="T79">
                    <a:pos x="T46" y="T47"/>
                  </a:cxn>
                  <a:cxn ang="T80">
                    <a:pos x="T48" y="T49"/>
                  </a:cxn>
                  <a:cxn ang="T81">
                    <a:pos x="T50" y="T51"/>
                  </a:cxn>
                  <a:cxn ang="T82">
                    <a:pos x="T52" y="T53"/>
                  </a:cxn>
                  <a:cxn ang="T83">
                    <a:pos x="T54" y="T55"/>
                  </a:cxn>
                </a:cxnLst>
                <a:rect l="0" t="0" r="r" b="b"/>
                <a:pathLst>
                  <a:path w="481" h="641">
                    <a:moveTo>
                      <a:pt x="18" y="443"/>
                    </a:moveTo>
                    <a:lnTo>
                      <a:pt x="24" y="371"/>
                    </a:lnTo>
                    <a:lnTo>
                      <a:pt x="55" y="305"/>
                    </a:lnTo>
                    <a:lnTo>
                      <a:pt x="91" y="246"/>
                    </a:lnTo>
                    <a:lnTo>
                      <a:pt x="146" y="186"/>
                    </a:lnTo>
                    <a:lnTo>
                      <a:pt x="213" y="132"/>
                    </a:lnTo>
                    <a:lnTo>
                      <a:pt x="292" y="84"/>
                    </a:lnTo>
                    <a:lnTo>
                      <a:pt x="384" y="48"/>
                    </a:lnTo>
                    <a:lnTo>
                      <a:pt x="481" y="12"/>
                    </a:lnTo>
                    <a:lnTo>
                      <a:pt x="457" y="0"/>
                    </a:lnTo>
                    <a:lnTo>
                      <a:pt x="359" y="36"/>
                    </a:lnTo>
                    <a:lnTo>
                      <a:pt x="274" y="78"/>
                    </a:lnTo>
                    <a:lnTo>
                      <a:pt x="195" y="126"/>
                    </a:lnTo>
                    <a:lnTo>
                      <a:pt x="128" y="180"/>
                    </a:lnTo>
                    <a:lnTo>
                      <a:pt x="73" y="240"/>
                    </a:lnTo>
                    <a:lnTo>
                      <a:pt x="37" y="305"/>
                    </a:lnTo>
                    <a:lnTo>
                      <a:pt x="6" y="371"/>
                    </a:lnTo>
                    <a:lnTo>
                      <a:pt x="0" y="443"/>
                    </a:lnTo>
                    <a:lnTo>
                      <a:pt x="6" y="497"/>
                    </a:lnTo>
                    <a:lnTo>
                      <a:pt x="18" y="545"/>
                    </a:lnTo>
                    <a:lnTo>
                      <a:pt x="43" y="593"/>
                    </a:lnTo>
                    <a:lnTo>
                      <a:pt x="73" y="641"/>
                    </a:lnTo>
                    <a:lnTo>
                      <a:pt x="97" y="641"/>
                    </a:lnTo>
                    <a:lnTo>
                      <a:pt x="67" y="593"/>
                    </a:lnTo>
                    <a:lnTo>
                      <a:pt x="43" y="545"/>
                    </a:lnTo>
                    <a:lnTo>
                      <a:pt x="24" y="497"/>
                    </a:lnTo>
                    <a:lnTo>
                      <a:pt x="18" y="443"/>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sz="1800"/>
              </a:p>
            </p:txBody>
          </p:sp>
        </p:grpSp>
        <p:grpSp>
          <p:nvGrpSpPr>
            <p:cNvPr id="1036" name="Group 36">
              <a:extLst>
                <a:ext uri="{FF2B5EF4-FFF2-40B4-BE49-F238E27FC236}">
                  <a16:creationId xmlns:a16="http://schemas.microsoft.com/office/drawing/2014/main" id="{7CBD30B9-1E45-801B-9DF3-53D9C66DCF48}"/>
                </a:ext>
              </a:extLst>
            </p:cNvPr>
            <p:cNvGrpSpPr>
              <a:grpSpLocks/>
            </p:cNvGrpSpPr>
            <p:nvPr userDrawn="1"/>
          </p:nvGrpSpPr>
          <p:grpSpPr bwMode="auto">
            <a:xfrm>
              <a:off x="4128" y="3360"/>
              <a:ext cx="1351" cy="821"/>
              <a:chOff x="4128" y="3360"/>
              <a:chExt cx="1351" cy="821"/>
            </a:xfrm>
          </p:grpSpPr>
          <p:sp>
            <p:nvSpPr>
              <p:cNvPr id="466981" name="Freeform 37">
                <a:extLst>
                  <a:ext uri="{FF2B5EF4-FFF2-40B4-BE49-F238E27FC236}">
                    <a16:creationId xmlns:a16="http://schemas.microsoft.com/office/drawing/2014/main" id="{5A121BEB-98E1-486E-8368-563370857652}"/>
                  </a:ext>
                </a:extLst>
              </p:cNvPr>
              <p:cNvSpPr>
                <a:spLocks noEditPoints="1"/>
              </p:cNvSpPr>
              <p:nvPr/>
            </p:nvSpPr>
            <p:spPr bwMode="hidden">
              <a:xfrm>
                <a:off x="4200" y="3402"/>
                <a:ext cx="1201" cy="731"/>
              </a:xfrm>
              <a:custGeom>
                <a:avLst/>
                <a:gdLst>
                  <a:gd name="T0" fmla="*/ 484 w 1201"/>
                  <a:gd name="T1" fmla="*/ 6 h 731"/>
                  <a:gd name="T2" fmla="*/ 263 w 1201"/>
                  <a:gd name="T3" fmla="*/ 60 h 731"/>
                  <a:gd name="T4" fmla="*/ 101 w 1201"/>
                  <a:gd name="T5" fmla="*/ 162 h 731"/>
                  <a:gd name="T6" fmla="*/ 12 w 1201"/>
                  <a:gd name="T7" fmla="*/ 294 h 731"/>
                  <a:gd name="T8" fmla="*/ 0 w 1201"/>
                  <a:gd name="T9" fmla="*/ 366 h 731"/>
                  <a:gd name="T10" fmla="*/ 12 w 1201"/>
                  <a:gd name="T11" fmla="*/ 437 h 731"/>
                  <a:gd name="T12" fmla="*/ 101 w 1201"/>
                  <a:gd name="T13" fmla="*/ 569 h 731"/>
                  <a:gd name="T14" fmla="*/ 263 w 1201"/>
                  <a:gd name="T15" fmla="*/ 671 h 731"/>
                  <a:gd name="T16" fmla="*/ 484 w 1201"/>
                  <a:gd name="T17" fmla="*/ 725 h 731"/>
                  <a:gd name="T18" fmla="*/ 723 w 1201"/>
                  <a:gd name="T19" fmla="*/ 725 h 731"/>
                  <a:gd name="T20" fmla="*/ 938 w 1201"/>
                  <a:gd name="T21" fmla="*/ 671 h 731"/>
                  <a:gd name="T22" fmla="*/ 1100 w 1201"/>
                  <a:gd name="T23" fmla="*/ 569 h 731"/>
                  <a:gd name="T24" fmla="*/ 1189 w 1201"/>
                  <a:gd name="T25" fmla="*/ 437 h 731"/>
                  <a:gd name="T26" fmla="*/ 1201 w 1201"/>
                  <a:gd name="T27" fmla="*/ 366 h 731"/>
                  <a:gd name="T28" fmla="*/ 1189 w 1201"/>
                  <a:gd name="T29" fmla="*/ 294 h 731"/>
                  <a:gd name="T30" fmla="*/ 1100 w 1201"/>
                  <a:gd name="T31" fmla="*/ 162 h 731"/>
                  <a:gd name="T32" fmla="*/ 938 w 1201"/>
                  <a:gd name="T33" fmla="*/ 60 h 731"/>
                  <a:gd name="T34" fmla="*/ 723 w 1201"/>
                  <a:gd name="T35" fmla="*/ 6 h 731"/>
                  <a:gd name="T36" fmla="*/ 604 w 1201"/>
                  <a:gd name="T37" fmla="*/ 0 h 731"/>
                  <a:gd name="T38" fmla="*/ 490 w 1201"/>
                  <a:gd name="T39" fmla="*/ 701 h 731"/>
                  <a:gd name="T40" fmla="*/ 287 w 1201"/>
                  <a:gd name="T41" fmla="*/ 647 h 731"/>
                  <a:gd name="T42" fmla="*/ 131 w 1201"/>
                  <a:gd name="T43" fmla="*/ 557 h 731"/>
                  <a:gd name="T44" fmla="*/ 48 w 1201"/>
                  <a:gd name="T45" fmla="*/ 437 h 731"/>
                  <a:gd name="T46" fmla="*/ 36 w 1201"/>
                  <a:gd name="T47" fmla="*/ 366 h 731"/>
                  <a:gd name="T48" fmla="*/ 48 w 1201"/>
                  <a:gd name="T49" fmla="*/ 300 h 731"/>
                  <a:gd name="T50" fmla="*/ 131 w 1201"/>
                  <a:gd name="T51" fmla="*/ 174 h 731"/>
                  <a:gd name="T52" fmla="*/ 287 w 1201"/>
                  <a:gd name="T53" fmla="*/ 84 h 731"/>
                  <a:gd name="T54" fmla="*/ 490 w 1201"/>
                  <a:gd name="T55" fmla="*/ 30 h 731"/>
                  <a:gd name="T56" fmla="*/ 717 w 1201"/>
                  <a:gd name="T57" fmla="*/ 30 h 731"/>
                  <a:gd name="T58" fmla="*/ 920 w 1201"/>
                  <a:gd name="T59" fmla="*/ 84 h 731"/>
                  <a:gd name="T60" fmla="*/ 1070 w 1201"/>
                  <a:gd name="T61" fmla="*/ 174 h 731"/>
                  <a:gd name="T62" fmla="*/ 1153 w 1201"/>
                  <a:gd name="T63" fmla="*/ 300 h 731"/>
                  <a:gd name="T64" fmla="*/ 1153 w 1201"/>
                  <a:gd name="T65" fmla="*/ 437 h 731"/>
                  <a:gd name="T66" fmla="*/ 1070 w 1201"/>
                  <a:gd name="T67" fmla="*/ 557 h 731"/>
                  <a:gd name="T68" fmla="*/ 920 w 1201"/>
                  <a:gd name="T69" fmla="*/ 647 h 731"/>
                  <a:gd name="T70" fmla="*/ 717 w 1201"/>
                  <a:gd name="T71" fmla="*/ 701 h 731"/>
                  <a:gd name="T72" fmla="*/ 604 w 1201"/>
                  <a:gd name="T73" fmla="*/ 707 h 7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l="0" t="0" r="r" b="b"/>
                <a:pathLst>
                  <a:path w="1201" h="731">
                    <a:moveTo>
                      <a:pt x="604" y="0"/>
                    </a:moveTo>
                    <a:lnTo>
                      <a:pt x="484" y="6"/>
                    </a:lnTo>
                    <a:lnTo>
                      <a:pt x="370" y="30"/>
                    </a:lnTo>
                    <a:lnTo>
                      <a:pt x="263" y="60"/>
                    </a:lnTo>
                    <a:lnTo>
                      <a:pt x="179" y="108"/>
                    </a:lnTo>
                    <a:lnTo>
                      <a:pt x="101" y="162"/>
                    </a:lnTo>
                    <a:lnTo>
                      <a:pt x="48" y="222"/>
                    </a:lnTo>
                    <a:lnTo>
                      <a:pt x="12" y="294"/>
                    </a:lnTo>
                    <a:lnTo>
                      <a:pt x="6" y="330"/>
                    </a:lnTo>
                    <a:lnTo>
                      <a:pt x="0" y="366"/>
                    </a:lnTo>
                    <a:lnTo>
                      <a:pt x="6" y="401"/>
                    </a:lnTo>
                    <a:lnTo>
                      <a:pt x="12" y="437"/>
                    </a:lnTo>
                    <a:lnTo>
                      <a:pt x="48" y="509"/>
                    </a:lnTo>
                    <a:lnTo>
                      <a:pt x="101" y="569"/>
                    </a:lnTo>
                    <a:lnTo>
                      <a:pt x="179" y="623"/>
                    </a:lnTo>
                    <a:lnTo>
                      <a:pt x="263" y="671"/>
                    </a:lnTo>
                    <a:lnTo>
                      <a:pt x="370" y="701"/>
                    </a:lnTo>
                    <a:lnTo>
                      <a:pt x="484" y="725"/>
                    </a:lnTo>
                    <a:lnTo>
                      <a:pt x="604" y="731"/>
                    </a:lnTo>
                    <a:lnTo>
                      <a:pt x="723" y="725"/>
                    </a:lnTo>
                    <a:lnTo>
                      <a:pt x="837" y="701"/>
                    </a:lnTo>
                    <a:lnTo>
                      <a:pt x="938" y="671"/>
                    </a:lnTo>
                    <a:lnTo>
                      <a:pt x="1028" y="623"/>
                    </a:lnTo>
                    <a:lnTo>
                      <a:pt x="1100" y="569"/>
                    </a:lnTo>
                    <a:lnTo>
                      <a:pt x="1153" y="509"/>
                    </a:lnTo>
                    <a:lnTo>
                      <a:pt x="1189" y="437"/>
                    </a:lnTo>
                    <a:lnTo>
                      <a:pt x="1201" y="401"/>
                    </a:lnTo>
                    <a:lnTo>
                      <a:pt x="1201" y="366"/>
                    </a:lnTo>
                    <a:lnTo>
                      <a:pt x="1201" y="330"/>
                    </a:lnTo>
                    <a:lnTo>
                      <a:pt x="1189" y="294"/>
                    </a:lnTo>
                    <a:lnTo>
                      <a:pt x="1153" y="222"/>
                    </a:lnTo>
                    <a:lnTo>
                      <a:pt x="1100" y="162"/>
                    </a:lnTo>
                    <a:lnTo>
                      <a:pt x="1028" y="108"/>
                    </a:lnTo>
                    <a:lnTo>
                      <a:pt x="938" y="60"/>
                    </a:lnTo>
                    <a:lnTo>
                      <a:pt x="837" y="30"/>
                    </a:lnTo>
                    <a:lnTo>
                      <a:pt x="723" y="6"/>
                    </a:lnTo>
                    <a:lnTo>
                      <a:pt x="604" y="0"/>
                    </a:lnTo>
                    <a:lnTo>
                      <a:pt x="604" y="0"/>
                    </a:lnTo>
                    <a:close/>
                    <a:moveTo>
                      <a:pt x="604" y="707"/>
                    </a:moveTo>
                    <a:lnTo>
                      <a:pt x="490" y="701"/>
                    </a:lnTo>
                    <a:lnTo>
                      <a:pt x="382" y="683"/>
                    </a:lnTo>
                    <a:lnTo>
                      <a:pt x="287" y="647"/>
                    </a:lnTo>
                    <a:lnTo>
                      <a:pt x="203" y="611"/>
                    </a:lnTo>
                    <a:lnTo>
                      <a:pt x="131" y="557"/>
                    </a:lnTo>
                    <a:lnTo>
                      <a:pt x="83" y="497"/>
                    </a:lnTo>
                    <a:lnTo>
                      <a:pt x="48" y="437"/>
                    </a:lnTo>
                    <a:lnTo>
                      <a:pt x="42" y="401"/>
                    </a:lnTo>
                    <a:lnTo>
                      <a:pt x="36" y="366"/>
                    </a:lnTo>
                    <a:lnTo>
                      <a:pt x="42" y="330"/>
                    </a:lnTo>
                    <a:lnTo>
                      <a:pt x="48" y="300"/>
                    </a:lnTo>
                    <a:lnTo>
                      <a:pt x="83" y="234"/>
                    </a:lnTo>
                    <a:lnTo>
                      <a:pt x="131" y="174"/>
                    </a:lnTo>
                    <a:lnTo>
                      <a:pt x="203" y="126"/>
                    </a:lnTo>
                    <a:lnTo>
                      <a:pt x="287" y="84"/>
                    </a:lnTo>
                    <a:lnTo>
                      <a:pt x="382" y="54"/>
                    </a:lnTo>
                    <a:lnTo>
                      <a:pt x="490" y="30"/>
                    </a:lnTo>
                    <a:lnTo>
                      <a:pt x="604" y="24"/>
                    </a:lnTo>
                    <a:lnTo>
                      <a:pt x="717" y="30"/>
                    </a:lnTo>
                    <a:lnTo>
                      <a:pt x="825" y="54"/>
                    </a:lnTo>
                    <a:lnTo>
                      <a:pt x="920" y="84"/>
                    </a:lnTo>
                    <a:lnTo>
                      <a:pt x="1004" y="126"/>
                    </a:lnTo>
                    <a:lnTo>
                      <a:pt x="1070" y="174"/>
                    </a:lnTo>
                    <a:lnTo>
                      <a:pt x="1124" y="234"/>
                    </a:lnTo>
                    <a:lnTo>
                      <a:pt x="1153" y="300"/>
                    </a:lnTo>
                    <a:lnTo>
                      <a:pt x="1165" y="366"/>
                    </a:lnTo>
                    <a:lnTo>
                      <a:pt x="1153" y="437"/>
                    </a:lnTo>
                    <a:lnTo>
                      <a:pt x="1124" y="497"/>
                    </a:lnTo>
                    <a:lnTo>
                      <a:pt x="1070" y="557"/>
                    </a:lnTo>
                    <a:lnTo>
                      <a:pt x="1004" y="611"/>
                    </a:lnTo>
                    <a:lnTo>
                      <a:pt x="920" y="647"/>
                    </a:lnTo>
                    <a:lnTo>
                      <a:pt x="825" y="683"/>
                    </a:lnTo>
                    <a:lnTo>
                      <a:pt x="717" y="701"/>
                    </a:lnTo>
                    <a:lnTo>
                      <a:pt x="604" y="707"/>
                    </a:lnTo>
                    <a:lnTo>
                      <a:pt x="604" y="707"/>
                    </a:lnTo>
                    <a:close/>
                  </a:path>
                </a:pathLst>
              </a:custGeom>
              <a:gradFill rotWithShape="0">
                <a:gsLst>
                  <a:gs pos="0">
                    <a:schemeClr val="accent2">
                      <a:gamma/>
                      <a:tint val="96863"/>
                      <a:invGamma/>
                    </a:schemeClr>
                  </a:gs>
                  <a:gs pos="100000">
                    <a:schemeClr val="accent2"/>
                  </a:gs>
                </a:gsLst>
                <a:lin ang="5400000" scaled="1"/>
              </a:gradFill>
              <a:ln>
                <a:noFill/>
              </a:ln>
            </p:spPr>
            <p:txBody>
              <a:bodyPr/>
              <a:lstStyle/>
              <a:p>
                <a:pPr eaLnBrk="1" hangingPunct="1">
                  <a:defRPr/>
                </a:pPr>
                <a:endParaRPr lang="el-GR" sz="1800"/>
              </a:p>
            </p:txBody>
          </p:sp>
          <p:sp>
            <p:nvSpPr>
              <p:cNvPr id="466982" name="Freeform 38">
                <a:extLst>
                  <a:ext uri="{FF2B5EF4-FFF2-40B4-BE49-F238E27FC236}">
                    <a16:creationId xmlns:a16="http://schemas.microsoft.com/office/drawing/2014/main" id="{AC9293F5-FEBE-4663-B5B2-986D28C6DB1F}"/>
                  </a:ext>
                </a:extLst>
              </p:cNvPr>
              <p:cNvSpPr>
                <a:spLocks/>
              </p:cNvSpPr>
              <p:nvPr/>
            </p:nvSpPr>
            <p:spPr bwMode="hidden">
              <a:xfrm>
                <a:off x="4128" y="3366"/>
                <a:ext cx="544" cy="737"/>
              </a:xfrm>
              <a:custGeom>
                <a:avLst/>
                <a:gdLst>
                  <a:gd name="T0" fmla="*/ 24 w 544"/>
                  <a:gd name="T1" fmla="*/ 402 h 737"/>
                  <a:gd name="T2" fmla="*/ 36 w 544"/>
                  <a:gd name="T3" fmla="*/ 330 h 737"/>
                  <a:gd name="T4" fmla="*/ 66 w 544"/>
                  <a:gd name="T5" fmla="*/ 264 h 737"/>
                  <a:gd name="T6" fmla="*/ 108 w 544"/>
                  <a:gd name="T7" fmla="*/ 204 h 737"/>
                  <a:gd name="T8" fmla="*/ 173 w 544"/>
                  <a:gd name="T9" fmla="*/ 150 h 737"/>
                  <a:gd name="T10" fmla="*/ 251 w 544"/>
                  <a:gd name="T11" fmla="*/ 102 h 737"/>
                  <a:gd name="T12" fmla="*/ 335 w 544"/>
                  <a:gd name="T13" fmla="*/ 60 h 737"/>
                  <a:gd name="T14" fmla="*/ 436 w 544"/>
                  <a:gd name="T15" fmla="*/ 30 h 737"/>
                  <a:gd name="T16" fmla="*/ 544 w 544"/>
                  <a:gd name="T17" fmla="*/ 12 h 737"/>
                  <a:gd name="T18" fmla="*/ 544 w 544"/>
                  <a:gd name="T19" fmla="*/ 0 h 737"/>
                  <a:gd name="T20" fmla="*/ 430 w 544"/>
                  <a:gd name="T21" fmla="*/ 18 h 737"/>
                  <a:gd name="T22" fmla="*/ 329 w 544"/>
                  <a:gd name="T23" fmla="*/ 48 h 737"/>
                  <a:gd name="T24" fmla="*/ 233 w 544"/>
                  <a:gd name="T25" fmla="*/ 90 h 737"/>
                  <a:gd name="T26" fmla="*/ 155 w 544"/>
                  <a:gd name="T27" fmla="*/ 138 h 737"/>
                  <a:gd name="T28" fmla="*/ 90 w 544"/>
                  <a:gd name="T29" fmla="*/ 198 h 737"/>
                  <a:gd name="T30" fmla="*/ 42 w 544"/>
                  <a:gd name="T31" fmla="*/ 258 h 737"/>
                  <a:gd name="T32" fmla="*/ 12 w 544"/>
                  <a:gd name="T33" fmla="*/ 330 h 737"/>
                  <a:gd name="T34" fmla="*/ 0 w 544"/>
                  <a:gd name="T35" fmla="*/ 402 h 737"/>
                  <a:gd name="T36" fmla="*/ 6 w 544"/>
                  <a:gd name="T37" fmla="*/ 455 h 737"/>
                  <a:gd name="T38" fmla="*/ 18 w 544"/>
                  <a:gd name="T39" fmla="*/ 503 h 737"/>
                  <a:gd name="T40" fmla="*/ 42 w 544"/>
                  <a:gd name="T41" fmla="*/ 545 h 737"/>
                  <a:gd name="T42" fmla="*/ 78 w 544"/>
                  <a:gd name="T43" fmla="*/ 593 h 737"/>
                  <a:gd name="T44" fmla="*/ 114 w 544"/>
                  <a:gd name="T45" fmla="*/ 635 h 737"/>
                  <a:gd name="T46" fmla="*/ 161 w 544"/>
                  <a:gd name="T47" fmla="*/ 671 h 737"/>
                  <a:gd name="T48" fmla="*/ 221 w 544"/>
                  <a:gd name="T49" fmla="*/ 707 h 737"/>
                  <a:gd name="T50" fmla="*/ 281 w 544"/>
                  <a:gd name="T51" fmla="*/ 737 h 737"/>
                  <a:gd name="T52" fmla="*/ 323 w 544"/>
                  <a:gd name="T53" fmla="*/ 737 h 737"/>
                  <a:gd name="T54" fmla="*/ 257 w 544"/>
                  <a:gd name="T55" fmla="*/ 707 h 737"/>
                  <a:gd name="T56" fmla="*/ 203 w 544"/>
                  <a:gd name="T57" fmla="*/ 671 h 737"/>
                  <a:gd name="T58" fmla="*/ 149 w 544"/>
                  <a:gd name="T59" fmla="*/ 635 h 737"/>
                  <a:gd name="T60" fmla="*/ 108 w 544"/>
                  <a:gd name="T61" fmla="*/ 593 h 737"/>
                  <a:gd name="T62" fmla="*/ 72 w 544"/>
                  <a:gd name="T63" fmla="*/ 551 h 737"/>
                  <a:gd name="T64" fmla="*/ 48 w 544"/>
                  <a:gd name="T65" fmla="*/ 503 h 737"/>
                  <a:gd name="T66" fmla="*/ 30 w 544"/>
                  <a:gd name="T67" fmla="*/ 455 h 737"/>
                  <a:gd name="T68" fmla="*/ 24 w 544"/>
                  <a:gd name="T69" fmla="*/ 402 h 737"/>
                  <a:gd name="T70" fmla="*/ 24 w 544"/>
                  <a:gd name="T71" fmla="*/ 402 h 73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544" h="737">
                    <a:moveTo>
                      <a:pt x="24" y="402"/>
                    </a:moveTo>
                    <a:lnTo>
                      <a:pt x="36" y="330"/>
                    </a:lnTo>
                    <a:lnTo>
                      <a:pt x="66" y="264"/>
                    </a:lnTo>
                    <a:lnTo>
                      <a:pt x="108" y="204"/>
                    </a:lnTo>
                    <a:lnTo>
                      <a:pt x="173" y="150"/>
                    </a:lnTo>
                    <a:lnTo>
                      <a:pt x="251" y="102"/>
                    </a:lnTo>
                    <a:lnTo>
                      <a:pt x="335" y="60"/>
                    </a:lnTo>
                    <a:lnTo>
                      <a:pt x="436" y="30"/>
                    </a:lnTo>
                    <a:lnTo>
                      <a:pt x="544" y="12"/>
                    </a:lnTo>
                    <a:lnTo>
                      <a:pt x="544" y="0"/>
                    </a:lnTo>
                    <a:lnTo>
                      <a:pt x="430" y="18"/>
                    </a:lnTo>
                    <a:lnTo>
                      <a:pt x="329" y="48"/>
                    </a:lnTo>
                    <a:lnTo>
                      <a:pt x="233" y="90"/>
                    </a:lnTo>
                    <a:lnTo>
                      <a:pt x="155" y="138"/>
                    </a:lnTo>
                    <a:lnTo>
                      <a:pt x="90" y="198"/>
                    </a:lnTo>
                    <a:lnTo>
                      <a:pt x="42" y="258"/>
                    </a:lnTo>
                    <a:lnTo>
                      <a:pt x="12" y="330"/>
                    </a:lnTo>
                    <a:lnTo>
                      <a:pt x="0" y="402"/>
                    </a:lnTo>
                    <a:lnTo>
                      <a:pt x="6" y="455"/>
                    </a:lnTo>
                    <a:lnTo>
                      <a:pt x="18" y="503"/>
                    </a:lnTo>
                    <a:lnTo>
                      <a:pt x="42" y="545"/>
                    </a:lnTo>
                    <a:lnTo>
                      <a:pt x="78" y="593"/>
                    </a:lnTo>
                    <a:lnTo>
                      <a:pt x="114" y="635"/>
                    </a:lnTo>
                    <a:lnTo>
                      <a:pt x="161" y="671"/>
                    </a:lnTo>
                    <a:lnTo>
                      <a:pt x="221" y="707"/>
                    </a:lnTo>
                    <a:lnTo>
                      <a:pt x="281" y="737"/>
                    </a:lnTo>
                    <a:lnTo>
                      <a:pt x="323" y="737"/>
                    </a:lnTo>
                    <a:lnTo>
                      <a:pt x="257" y="707"/>
                    </a:lnTo>
                    <a:lnTo>
                      <a:pt x="203" y="671"/>
                    </a:lnTo>
                    <a:lnTo>
                      <a:pt x="149" y="635"/>
                    </a:lnTo>
                    <a:lnTo>
                      <a:pt x="108" y="593"/>
                    </a:lnTo>
                    <a:lnTo>
                      <a:pt x="72" y="551"/>
                    </a:lnTo>
                    <a:lnTo>
                      <a:pt x="48" y="503"/>
                    </a:lnTo>
                    <a:lnTo>
                      <a:pt x="30" y="455"/>
                    </a:lnTo>
                    <a:lnTo>
                      <a:pt x="24" y="402"/>
                    </a:lnTo>
                    <a:lnTo>
                      <a:pt x="24" y="402"/>
                    </a:lnTo>
                    <a:close/>
                  </a:path>
                </a:pathLst>
              </a:custGeom>
              <a:gradFill rotWithShape="0">
                <a:gsLst>
                  <a:gs pos="0">
                    <a:schemeClr val="accent2">
                      <a:gamma/>
                      <a:tint val="96863"/>
                      <a:invGamma/>
                    </a:schemeClr>
                  </a:gs>
                  <a:gs pos="100000">
                    <a:schemeClr val="accent2"/>
                  </a:gs>
                </a:gsLst>
                <a:lin ang="5400000" scaled="1"/>
              </a:gradFill>
              <a:ln>
                <a:noFill/>
              </a:ln>
            </p:spPr>
            <p:txBody>
              <a:bodyPr/>
              <a:lstStyle/>
              <a:p>
                <a:pPr eaLnBrk="1" hangingPunct="1">
                  <a:defRPr/>
                </a:pPr>
                <a:endParaRPr lang="el-GR" sz="1800"/>
              </a:p>
            </p:txBody>
          </p:sp>
          <p:sp>
            <p:nvSpPr>
              <p:cNvPr id="466983" name="Freeform 39">
                <a:extLst>
                  <a:ext uri="{FF2B5EF4-FFF2-40B4-BE49-F238E27FC236}">
                    <a16:creationId xmlns:a16="http://schemas.microsoft.com/office/drawing/2014/main" id="{AB56153D-8247-4F3B-9A96-C1B4A4858074}"/>
                  </a:ext>
                </a:extLst>
              </p:cNvPr>
              <p:cNvSpPr>
                <a:spLocks/>
              </p:cNvSpPr>
              <p:nvPr/>
            </p:nvSpPr>
            <p:spPr bwMode="hidden">
              <a:xfrm>
                <a:off x="4792" y="3360"/>
                <a:ext cx="609" cy="252"/>
              </a:xfrm>
              <a:custGeom>
                <a:avLst/>
                <a:gdLst>
                  <a:gd name="T0" fmla="*/ 12 w 609"/>
                  <a:gd name="T1" fmla="*/ 12 h 252"/>
                  <a:gd name="T2" fmla="*/ 113 w 609"/>
                  <a:gd name="T3" fmla="*/ 18 h 252"/>
                  <a:gd name="T4" fmla="*/ 203 w 609"/>
                  <a:gd name="T5" fmla="*/ 30 h 252"/>
                  <a:gd name="T6" fmla="*/ 292 w 609"/>
                  <a:gd name="T7" fmla="*/ 48 h 252"/>
                  <a:gd name="T8" fmla="*/ 376 w 609"/>
                  <a:gd name="T9" fmla="*/ 78 h 252"/>
                  <a:gd name="T10" fmla="*/ 448 w 609"/>
                  <a:gd name="T11" fmla="*/ 114 h 252"/>
                  <a:gd name="T12" fmla="*/ 514 w 609"/>
                  <a:gd name="T13" fmla="*/ 156 h 252"/>
                  <a:gd name="T14" fmla="*/ 567 w 609"/>
                  <a:gd name="T15" fmla="*/ 198 h 252"/>
                  <a:gd name="T16" fmla="*/ 609 w 609"/>
                  <a:gd name="T17" fmla="*/ 252 h 252"/>
                  <a:gd name="T18" fmla="*/ 609 w 609"/>
                  <a:gd name="T19" fmla="*/ 216 h 252"/>
                  <a:gd name="T20" fmla="*/ 561 w 609"/>
                  <a:gd name="T21" fmla="*/ 168 h 252"/>
                  <a:gd name="T22" fmla="*/ 502 w 609"/>
                  <a:gd name="T23" fmla="*/ 126 h 252"/>
                  <a:gd name="T24" fmla="*/ 436 w 609"/>
                  <a:gd name="T25" fmla="*/ 90 h 252"/>
                  <a:gd name="T26" fmla="*/ 364 w 609"/>
                  <a:gd name="T27" fmla="*/ 60 h 252"/>
                  <a:gd name="T28" fmla="*/ 286 w 609"/>
                  <a:gd name="T29" fmla="*/ 36 h 252"/>
                  <a:gd name="T30" fmla="*/ 197 w 609"/>
                  <a:gd name="T31" fmla="*/ 18 h 252"/>
                  <a:gd name="T32" fmla="*/ 107 w 609"/>
                  <a:gd name="T33" fmla="*/ 6 h 252"/>
                  <a:gd name="T34" fmla="*/ 12 w 609"/>
                  <a:gd name="T35" fmla="*/ 0 h 252"/>
                  <a:gd name="T36" fmla="*/ 6 w 609"/>
                  <a:gd name="T37" fmla="*/ 0 h 252"/>
                  <a:gd name="T38" fmla="*/ 0 w 609"/>
                  <a:gd name="T39" fmla="*/ 0 h 252"/>
                  <a:gd name="T40" fmla="*/ 0 w 609"/>
                  <a:gd name="T41" fmla="*/ 12 h 252"/>
                  <a:gd name="T42" fmla="*/ 6 w 609"/>
                  <a:gd name="T43" fmla="*/ 12 h 252"/>
                  <a:gd name="T44" fmla="*/ 12 w 609"/>
                  <a:gd name="T45" fmla="*/ 12 h 252"/>
                  <a:gd name="T46" fmla="*/ 12 w 609"/>
                  <a:gd name="T47" fmla="*/ 12 h 2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609" h="252">
                    <a:moveTo>
                      <a:pt x="12" y="12"/>
                    </a:moveTo>
                    <a:lnTo>
                      <a:pt x="113" y="18"/>
                    </a:lnTo>
                    <a:lnTo>
                      <a:pt x="203" y="30"/>
                    </a:lnTo>
                    <a:lnTo>
                      <a:pt x="292" y="48"/>
                    </a:lnTo>
                    <a:lnTo>
                      <a:pt x="376" y="78"/>
                    </a:lnTo>
                    <a:lnTo>
                      <a:pt x="448" y="114"/>
                    </a:lnTo>
                    <a:lnTo>
                      <a:pt x="514" y="156"/>
                    </a:lnTo>
                    <a:lnTo>
                      <a:pt x="567" y="198"/>
                    </a:lnTo>
                    <a:lnTo>
                      <a:pt x="609" y="252"/>
                    </a:lnTo>
                    <a:lnTo>
                      <a:pt x="609" y="216"/>
                    </a:lnTo>
                    <a:lnTo>
                      <a:pt x="561" y="168"/>
                    </a:lnTo>
                    <a:lnTo>
                      <a:pt x="502" y="126"/>
                    </a:lnTo>
                    <a:lnTo>
                      <a:pt x="436" y="90"/>
                    </a:lnTo>
                    <a:lnTo>
                      <a:pt x="364" y="60"/>
                    </a:lnTo>
                    <a:lnTo>
                      <a:pt x="286" y="36"/>
                    </a:lnTo>
                    <a:lnTo>
                      <a:pt x="197" y="18"/>
                    </a:lnTo>
                    <a:lnTo>
                      <a:pt x="107" y="6"/>
                    </a:lnTo>
                    <a:lnTo>
                      <a:pt x="12" y="0"/>
                    </a:lnTo>
                    <a:lnTo>
                      <a:pt x="6" y="0"/>
                    </a:lnTo>
                    <a:lnTo>
                      <a:pt x="0" y="0"/>
                    </a:lnTo>
                    <a:lnTo>
                      <a:pt x="0" y="12"/>
                    </a:lnTo>
                    <a:lnTo>
                      <a:pt x="6" y="12"/>
                    </a:lnTo>
                    <a:lnTo>
                      <a:pt x="12" y="12"/>
                    </a:lnTo>
                    <a:lnTo>
                      <a:pt x="12" y="12"/>
                    </a:lnTo>
                    <a:close/>
                  </a:path>
                </a:pathLst>
              </a:custGeom>
              <a:gradFill rotWithShape="0">
                <a:gsLst>
                  <a:gs pos="0">
                    <a:schemeClr val="accent2">
                      <a:gamma/>
                      <a:tint val="94118"/>
                      <a:invGamma/>
                    </a:schemeClr>
                  </a:gs>
                  <a:gs pos="100000">
                    <a:schemeClr val="accent2"/>
                  </a:gs>
                </a:gsLst>
                <a:lin ang="5400000" scaled="1"/>
              </a:gradFill>
              <a:ln>
                <a:noFill/>
              </a:ln>
            </p:spPr>
            <p:txBody>
              <a:bodyPr/>
              <a:lstStyle/>
              <a:p>
                <a:pPr eaLnBrk="1" hangingPunct="1">
                  <a:defRPr/>
                </a:pPr>
                <a:endParaRPr lang="el-GR" sz="1800"/>
              </a:p>
            </p:txBody>
          </p:sp>
          <p:sp>
            <p:nvSpPr>
              <p:cNvPr id="466984" name="Freeform 40">
                <a:extLst>
                  <a:ext uri="{FF2B5EF4-FFF2-40B4-BE49-F238E27FC236}">
                    <a16:creationId xmlns:a16="http://schemas.microsoft.com/office/drawing/2014/main" id="{69860051-6E11-4EB8-9AB3-1F3B2DE713C5}"/>
                  </a:ext>
                </a:extLst>
              </p:cNvPr>
              <p:cNvSpPr>
                <a:spLocks/>
              </p:cNvSpPr>
              <p:nvPr/>
            </p:nvSpPr>
            <p:spPr bwMode="hidden">
              <a:xfrm>
                <a:off x="5246" y="4007"/>
                <a:ext cx="72" cy="54"/>
              </a:xfrm>
              <a:custGeom>
                <a:avLst/>
                <a:gdLst>
                  <a:gd name="T0" fmla="*/ 72 w 72"/>
                  <a:gd name="T1" fmla="*/ 0 h 54"/>
                  <a:gd name="T2" fmla="*/ 36 w 72"/>
                  <a:gd name="T3" fmla="*/ 30 h 54"/>
                  <a:gd name="T4" fmla="*/ 0 w 72"/>
                  <a:gd name="T5" fmla="*/ 54 h 54"/>
                  <a:gd name="T6" fmla="*/ 36 w 72"/>
                  <a:gd name="T7" fmla="*/ 54 h 54"/>
                  <a:gd name="T8" fmla="*/ 54 w 72"/>
                  <a:gd name="T9" fmla="*/ 42 h 54"/>
                  <a:gd name="T10" fmla="*/ 72 w 72"/>
                  <a:gd name="T11" fmla="*/ 24 h 54"/>
                  <a:gd name="T12" fmla="*/ 72 w 72"/>
                  <a:gd name="T13" fmla="*/ 24 h 54"/>
                  <a:gd name="T14" fmla="*/ 72 w 72"/>
                  <a:gd name="T15" fmla="*/ 0 h 54"/>
                  <a:gd name="T16" fmla="*/ 72 w 72"/>
                  <a:gd name="T17" fmla="*/ 0 h 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72" h="54">
                    <a:moveTo>
                      <a:pt x="72" y="0"/>
                    </a:moveTo>
                    <a:lnTo>
                      <a:pt x="36" y="30"/>
                    </a:lnTo>
                    <a:lnTo>
                      <a:pt x="0" y="54"/>
                    </a:lnTo>
                    <a:lnTo>
                      <a:pt x="36" y="54"/>
                    </a:lnTo>
                    <a:lnTo>
                      <a:pt x="54" y="42"/>
                    </a:lnTo>
                    <a:lnTo>
                      <a:pt x="72" y="24"/>
                    </a:lnTo>
                    <a:lnTo>
                      <a:pt x="72" y="24"/>
                    </a:lnTo>
                    <a:lnTo>
                      <a:pt x="72" y="0"/>
                    </a:lnTo>
                    <a:lnTo>
                      <a:pt x="72" y="0"/>
                    </a:lnTo>
                    <a:close/>
                  </a:path>
                </a:pathLst>
              </a:custGeom>
              <a:gradFill rotWithShape="0">
                <a:gsLst>
                  <a:gs pos="0">
                    <a:schemeClr val="accent2"/>
                  </a:gs>
                  <a:gs pos="100000">
                    <a:schemeClr val="accent2">
                      <a:gamma/>
                      <a:shade val="94118"/>
                      <a:invGamma/>
                    </a:schemeClr>
                  </a:gs>
                </a:gsLst>
                <a:lin ang="5400000" scaled="1"/>
              </a:gradFill>
              <a:ln>
                <a:noFill/>
              </a:ln>
            </p:spPr>
            <p:txBody>
              <a:bodyPr/>
              <a:lstStyle/>
              <a:p>
                <a:pPr eaLnBrk="1" hangingPunct="1">
                  <a:defRPr/>
                </a:pPr>
                <a:endParaRPr lang="el-GR" sz="1800"/>
              </a:p>
            </p:txBody>
          </p:sp>
          <p:sp>
            <p:nvSpPr>
              <p:cNvPr id="466985" name="Freeform 41">
                <a:extLst>
                  <a:ext uri="{FF2B5EF4-FFF2-40B4-BE49-F238E27FC236}">
                    <a16:creationId xmlns:a16="http://schemas.microsoft.com/office/drawing/2014/main" id="{4A2908DE-90D1-4100-A76E-F4F05E53B852}"/>
                  </a:ext>
                </a:extLst>
              </p:cNvPr>
              <p:cNvSpPr>
                <a:spLocks/>
              </p:cNvSpPr>
              <p:nvPr/>
            </p:nvSpPr>
            <p:spPr bwMode="hidden">
              <a:xfrm>
                <a:off x="4505" y="4073"/>
                <a:ext cx="705" cy="108"/>
              </a:xfrm>
              <a:custGeom>
                <a:avLst/>
                <a:gdLst>
                  <a:gd name="T0" fmla="*/ 299 w 705"/>
                  <a:gd name="T1" fmla="*/ 90 h 108"/>
                  <a:gd name="T2" fmla="*/ 221 w 705"/>
                  <a:gd name="T3" fmla="*/ 90 h 108"/>
                  <a:gd name="T4" fmla="*/ 143 w 705"/>
                  <a:gd name="T5" fmla="*/ 78 h 108"/>
                  <a:gd name="T6" fmla="*/ 0 w 705"/>
                  <a:gd name="T7" fmla="*/ 48 h 108"/>
                  <a:gd name="T8" fmla="*/ 0 w 705"/>
                  <a:gd name="T9" fmla="*/ 66 h 108"/>
                  <a:gd name="T10" fmla="*/ 143 w 705"/>
                  <a:gd name="T11" fmla="*/ 96 h 108"/>
                  <a:gd name="T12" fmla="*/ 221 w 705"/>
                  <a:gd name="T13" fmla="*/ 108 h 108"/>
                  <a:gd name="T14" fmla="*/ 299 w 705"/>
                  <a:gd name="T15" fmla="*/ 108 h 108"/>
                  <a:gd name="T16" fmla="*/ 412 w 705"/>
                  <a:gd name="T17" fmla="*/ 102 h 108"/>
                  <a:gd name="T18" fmla="*/ 520 w 705"/>
                  <a:gd name="T19" fmla="*/ 84 h 108"/>
                  <a:gd name="T20" fmla="*/ 615 w 705"/>
                  <a:gd name="T21" fmla="*/ 60 h 108"/>
                  <a:gd name="T22" fmla="*/ 705 w 705"/>
                  <a:gd name="T23" fmla="*/ 24 h 108"/>
                  <a:gd name="T24" fmla="*/ 705 w 705"/>
                  <a:gd name="T25" fmla="*/ 0 h 108"/>
                  <a:gd name="T26" fmla="*/ 615 w 705"/>
                  <a:gd name="T27" fmla="*/ 42 h 108"/>
                  <a:gd name="T28" fmla="*/ 520 w 705"/>
                  <a:gd name="T29" fmla="*/ 66 h 108"/>
                  <a:gd name="T30" fmla="*/ 412 w 705"/>
                  <a:gd name="T31" fmla="*/ 84 h 108"/>
                  <a:gd name="T32" fmla="*/ 299 w 705"/>
                  <a:gd name="T33" fmla="*/ 90 h 108"/>
                  <a:gd name="T34" fmla="*/ 299 w 705"/>
                  <a:gd name="T35" fmla="*/ 90 h 10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705" h="108">
                    <a:moveTo>
                      <a:pt x="299" y="90"/>
                    </a:moveTo>
                    <a:lnTo>
                      <a:pt x="221" y="90"/>
                    </a:lnTo>
                    <a:lnTo>
                      <a:pt x="143" y="78"/>
                    </a:lnTo>
                    <a:lnTo>
                      <a:pt x="0" y="48"/>
                    </a:lnTo>
                    <a:lnTo>
                      <a:pt x="0" y="66"/>
                    </a:lnTo>
                    <a:lnTo>
                      <a:pt x="143" y="96"/>
                    </a:lnTo>
                    <a:lnTo>
                      <a:pt x="221" y="108"/>
                    </a:lnTo>
                    <a:lnTo>
                      <a:pt x="299" y="108"/>
                    </a:lnTo>
                    <a:lnTo>
                      <a:pt x="412" y="102"/>
                    </a:lnTo>
                    <a:lnTo>
                      <a:pt x="520" y="84"/>
                    </a:lnTo>
                    <a:lnTo>
                      <a:pt x="615" y="60"/>
                    </a:lnTo>
                    <a:lnTo>
                      <a:pt x="705" y="24"/>
                    </a:lnTo>
                    <a:lnTo>
                      <a:pt x="705" y="0"/>
                    </a:lnTo>
                    <a:lnTo>
                      <a:pt x="615" y="42"/>
                    </a:lnTo>
                    <a:lnTo>
                      <a:pt x="520" y="66"/>
                    </a:lnTo>
                    <a:lnTo>
                      <a:pt x="412" y="84"/>
                    </a:lnTo>
                    <a:lnTo>
                      <a:pt x="299" y="90"/>
                    </a:lnTo>
                    <a:lnTo>
                      <a:pt x="299" y="90"/>
                    </a:lnTo>
                    <a:close/>
                  </a:path>
                </a:pathLst>
              </a:custGeom>
              <a:gradFill rotWithShape="0">
                <a:gsLst>
                  <a:gs pos="0">
                    <a:schemeClr val="accent2"/>
                  </a:gs>
                  <a:gs pos="100000">
                    <a:schemeClr val="accent2">
                      <a:gamma/>
                      <a:shade val="94118"/>
                      <a:invGamma/>
                    </a:schemeClr>
                  </a:gs>
                </a:gsLst>
                <a:lin ang="5400000" scaled="1"/>
              </a:gradFill>
              <a:ln>
                <a:noFill/>
              </a:ln>
            </p:spPr>
            <p:txBody>
              <a:bodyPr/>
              <a:lstStyle/>
              <a:p>
                <a:pPr eaLnBrk="1" hangingPunct="1">
                  <a:defRPr/>
                </a:pPr>
                <a:endParaRPr lang="el-GR" sz="1800"/>
              </a:p>
            </p:txBody>
          </p:sp>
          <p:sp>
            <p:nvSpPr>
              <p:cNvPr id="466986" name="Freeform 42">
                <a:extLst>
                  <a:ext uri="{FF2B5EF4-FFF2-40B4-BE49-F238E27FC236}">
                    <a16:creationId xmlns:a16="http://schemas.microsoft.com/office/drawing/2014/main" id="{1BB51360-3E39-4928-B17B-BEFD9037123D}"/>
                  </a:ext>
                </a:extLst>
              </p:cNvPr>
              <p:cNvSpPr>
                <a:spLocks/>
              </p:cNvSpPr>
              <p:nvPr/>
            </p:nvSpPr>
            <p:spPr bwMode="hidden">
              <a:xfrm>
                <a:off x="5336" y="3654"/>
                <a:ext cx="143" cy="341"/>
              </a:xfrm>
              <a:custGeom>
                <a:avLst/>
                <a:gdLst>
                  <a:gd name="T0" fmla="*/ 119 w 143"/>
                  <a:gd name="T1" fmla="*/ 114 h 341"/>
                  <a:gd name="T2" fmla="*/ 113 w 143"/>
                  <a:gd name="T3" fmla="*/ 173 h 341"/>
                  <a:gd name="T4" fmla="*/ 89 w 143"/>
                  <a:gd name="T5" fmla="*/ 239 h 341"/>
                  <a:gd name="T6" fmla="*/ 47 w 143"/>
                  <a:gd name="T7" fmla="*/ 293 h 341"/>
                  <a:gd name="T8" fmla="*/ 0 w 143"/>
                  <a:gd name="T9" fmla="*/ 341 h 341"/>
                  <a:gd name="T10" fmla="*/ 29 w 143"/>
                  <a:gd name="T11" fmla="*/ 341 h 341"/>
                  <a:gd name="T12" fmla="*/ 77 w 143"/>
                  <a:gd name="T13" fmla="*/ 287 h 341"/>
                  <a:gd name="T14" fmla="*/ 113 w 143"/>
                  <a:gd name="T15" fmla="*/ 233 h 341"/>
                  <a:gd name="T16" fmla="*/ 137 w 143"/>
                  <a:gd name="T17" fmla="*/ 173 h 341"/>
                  <a:gd name="T18" fmla="*/ 143 w 143"/>
                  <a:gd name="T19" fmla="*/ 114 h 341"/>
                  <a:gd name="T20" fmla="*/ 137 w 143"/>
                  <a:gd name="T21" fmla="*/ 60 h 341"/>
                  <a:gd name="T22" fmla="*/ 119 w 143"/>
                  <a:gd name="T23" fmla="*/ 0 h 341"/>
                  <a:gd name="T24" fmla="*/ 89 w 143"/>
                  <a:gd name="T25" fmla="*/ 0 h 341"/>
                  <a:gd name="T26" fmla="*/ 113 w 143"/>
                  <a:gd name="T27" fmla="*/ 60 h 341"/>
                  <a:gd name="T28" fmla="*/ 119 w 143"/>
                  <a:gd name="T29" fmla="*/ 114 h 341"/>
                  <a:gd name="T30" fmla="*/ 119 w 143"/>
                  <a:gd name="T31" fmla="*/ 114 h 3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43" h="341">
                    <a:moveTo>
                      <a:pt x="119" y="114"/>
                    </a:moveTo>
                    <a:lnTo>
                      <a:pt x="113" y="173"/>
                    </a:lnTo>
                    <a:lnTo>
                      <a:pt x="89" y="239"/>
                    </a:lnTo>
                    <a:lnTo>
                      <a:pt x="47" y="293"/>
                    </a:lnTo>
                    <a:lnTo>
                      <a:pt x="0" y="341"/>
                    </a:lnTo>
                    <a:lnTo>
                      <a:pt x="29" y="341"/>
                    </a:lnTo>
                    <a:lnTo>
                      <a:pt x="77" y="287"/>
                    </a:lnTo>
                    <a:lnTo>
                      <a:pt x="113" y="233"/>
                    </a:lnTo>
                    <a:lnTo>
                      <a:pt x="137" y="173"/>
                    </a:lnTo>
                    <a:lnTo>
                      <a:pt x="143" y="114"/>
                    </a:lnTo>
                    <a:lnTo>
                      <a:pt x="137" y="60"/>
                    </a:lnTo>
                    <a:lnTo>
                      <a:pt x="119" y="0"/>
                    </a:lnTo>
                    <a:lnTo>
                      <a:pt x="89" y="0"/>
                    </a:lnTo>
                    <a:lnTo>
                      <a:pt x="113" y="60"/>
                    </a:lnTo>
                    <a:lnTo>
                      <a:pt x="119" y="114"/>
                    </a:lnTo>
                    <a:lnTo>
                      <a:pt x="119" y="114"/>
                    </a:lnTo>
                    <a:close/>
                  </a:path>
                </a:pathLst>
              </a:custGeom>
              <a:gradFill rotWithShape="0">
                <a:gsLst>
                  <a:gs pos="0">
                    <a:schemeClr val="accent2"/>
                  </a:gs>
                  <a:gs pos="100000">
                    <a:schemeClr val="accent2">
                      <a:gamma/>
                      <a:shade val="94118"/>
                      <a:invGamma/>
                    </a:schemeClr>
                  </a:gs>
                </a:gsLst>
                <a:lin ang="5400000" scaled="1"/>
              </a:gradFill>
              <a:ln>
                <a:noFill/>
              </a:ln>
            </p:spPr>
            <p:txBody>
              <a:bodyPr/>
              <a:lstStyle/>
              <a:p>
                <a:pPr eaLnBrk="1" hangingPunct="1">
                  <a:defRPr/>
                </a:pPr>
                <a:endParaRPr lang="el-GR" sz="1800"/>
              </a:p>
            </p:txBody>
          </p:sp>
          <p:sp>
            <p:nvSpPr>
              <p:cNvPr id="466987" name="Freeform 43">
                <a:extLst>
                  <a:ext uri="{FF2B5EF4-FFF2-40B4-BE49-F238E27FC236}">
                    <a16:creationId xmlns:a16="http://schemas.microsoft.com/office/drawing/2014/main" id="{9365E635-F2A2-4F1F-B801-AF70F8E085A2}"/>
                  </a:ext>
                </a:extLst>
              </p:cNvPr>
              <p:cNvSpPr>
                <a:spLocks/>
              </p:cNvSpPr>
              <p:nvPr/>
            </p:nvSpPr>
            <p:spPr bwMode="hidden">
              <a:xfrm>
                <a:off x="5061" y="3624"/>
                <a:ext cx="83" cy="90"/>
              </a:xfrm>
              <a:custGeom>
                <a:avLst/>
                <a:gdLst>
                  <a:gd name="T0" fmla="*/ 59 w 83"/>
                  <a:gd name="T1" fmla="*/ 90 h 90"/>
                  <a:gd name="T2" fmla="*/ 83 w 83"/>
                  <a:gd name="T3" fmla="*/ 84 h 90"/>
                  <a:gd name="T4" fmla="*/ 71 w 83"/>
                  <a:gd name="T5" fmla="*/ 60 h 90"/>
                  <a:gd name="T6" fmla="*/ 53 w 83"/>
                  <a:gd name="T7" fmla="*/ 42 h 90"/>
                  <a:gd name="T8" fmla="*/ 6 w 83"/>
                  <a:gd name="T9" fmla="*/ 0 h 90"/>
                  <a:gd name="T10" fmla="*/ 0 w 83"/>
                  <a:gd name="T11" fmla="*/ 18 h 90"/>
                  <a:gd name="T12" fmla="*/ 35 w 83"/>
                  <a:gd name="T13" fmla="*/ 48 h 90"/>
                  <a:gd name="T14" fmla="*/ 59 w 83"/>
                  <a:gd name="T15" fmla="*/ 90 h 90"/>
                  <a:gd name="T16" fmla="*/ 59 w 83"/>
                  <a:gd name="T17" fmla="*/ 90 h 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83" h="90">
                    <a:moveTo>
                      <a:pt x="59" y="90"/>
                    </a:moveTo>
                    <a:lnTo>
                      <a:pt x="83" y="84"/>
                    </a:lnTo>
                    <a:lnTo>
                      <a:pt x="71" y="60"/>
                    </a:lnTo>
                    <a:lnTo>
                      <a:pt x="53" y="42"/>
                    </a:lnTo>
                    <a:lnTo>
                      <a:pt x="6" y="0"/>
                    </a:lnTo>
                    <a:lnTo>
                      <a:pt x="0" y="18"/>
                    </a:lnTo>
                    <a:lnTo>
                      <a:pt x="35" y="48"/>
                    </a:lnTo>
                    <a:lnTo>
                      <a:pt x="59" y="90"/>
                    </a:lnTo>
                    <a:lnTo>
                      <a:pt x="59" y="90"/>
                    </a:lnTo>
                    <a:close/>
                  </a:path>
                </a:pathLst>
              </a:custGeom>
              <a:gradFill rotWithShape="0">
                <a:gsLst>
                  <a:gs pos="0">
                    <a:schemeClr val="accent2"/>
                  </a:gs>
                  <a:gs pos="100000">
                    <a:schemeClr val="accent2">
                      <a:gamma/>
                      <a:shade val="94118"/>
                      <a:invGamma/>
                    </a:schemeClr>
                  </a:gs>
                </a:gsLst>
                <a:lin ang="5400000" scaled="1"/>
              </a:gradFill>
              <a:ln>
                <a:noFill/>
              </a:ln>
            </p:spPr>
            <p:txBody>
              <a:bodyPr/>
              <a:lstStyle/>
              <a:p>
                <a:pPr eaLnBrk="1" hangingPunct="1">
                  <a:defRPr/>
                </a:pPr>
                <a:endParaRPr lang="el-GR" sz="1800"/>
              </a:p>
            </p:txBody>
          </p:sp>
          <p:sp>
            <p:nvSpPr>
              <p:cNvPr id="1057" name="Freeform 44">
                <a:extLst>
                  <a:ext uri="{FF2B5EF4-FFF2-40B4-BE49-F238E27FC236}">
                    <a16:creationId xmlns:a16="http://schemas.microsoft.com/office/drawing/2014/main" id="{E9A85216-8854-B7B8-5B30-17FC7B45008C}"/>
                  </a:ext>
                </a:extLst>
              </p:cNvPr>
              <p:cNvSpPr>
                <a:spLocks/>
              </p:cNvSpPr>
              <p:nvPr/>
            </p:nvSpPr>
            <p:spPr bwMode="hidden">
              <a:xfrm>
                <a:off x="4445" y="3552"/>
                <a:ext cx="717" cy="431"/>
              </a:xfrm>
              <a:custGeom>
                <a:avLst/>
                <a:gdLst>
                  <a:gd name="T0" fmla="*/ 693 w 717"/>
                  <a:gd name="T1" fmla="*/ 216 h 431"/>
                  <a:gd name="T2" fmla="*/ 687 w 717"/>
                  <a:gd name="T3" fmla="*/ 257 h 431"/>
                  <a:gd name="T4" fmla="*/ 669 w 717"/>
                  <a:gd name="T5" fmla="*/ 293 h 431"/>
                  <a:gd name="T6" fmla="*/ 633 w 717"/>
                  <a:gd name="T7" fmla="*/ 329 h 431"/>
                  <a:gd name="T8" fmla="*/ 598 w 717"/>
                  <a:gd name="T9" fmla="*/ 359 h 431"/>
                  <a:gd name="T10" fmla="*/ 544 w 717"/>
                  <a:gd name="T11" fmla="*/ 383 h 431"/>
                  <a:gd name="T12" fmla="*/ 490 w 717"/>
                  <a:gd name="T13" fmla="*/ 401 h 431"/>
                  <a:gd name="T14" fmla="*/ 424 w 717"/>
                  <a:gd name="T15" fmla="*/ 413 h 431"/>
                  <a:gd name="T16" fmla="*/ 359 w 717"/>
                  <a:gd name="T17" fmla="*/ 419 h 431"/>
                  <a:gd name="T18" fmla="*/ 293 w 717"/>
                  <a:gd name="T19" fmla="*/ 413 h 431"/>
                  <a:gd name="T20" fmla="*/ 227 w 717"/>
                  <a:gd name="T21" fmla="*/ 401 h 431"/>
                  <a:gd name="T22" fmla="*/ 173 w 717"/>
                  <a:gd name="T23" fmla="*/ 383 h 431"/>
                  <a:gd name="T24" fmla="*/ 119 w 717"/>
                  <a:gd name="T25" fmla="*/ 359 h 431"/>
                  <a:gd name="T26" fmla="*/ 84 w 717"/>
                  <a:gd name="T27" fmla="*/ 329 h 431"/>
                  <a:gd name="T28" fmla="*/ 48 w 717"/>
                  <a:gd name="T29" fmla="*/ 293 h 431"/>
                  <a:gd name="T30" fmla="*/ 30 w 717"/>
                  <a:gd name="T31" fmla="*/ 257 h 431"/>
                  <a:gd name="T32" fmla="*/ 24 w 717"/>
                  <a:gd name="T33" fmla="*/ 216 h 431"/>
                  <a:gd name="T34" fmla="*/ 30 w 717"/>
                  <a:gd name="T35" fmla="*/ 174 h 431"/>
                  <a:gd name="T36" fmla="*/ 48 w 717"/>
                  <a:gd name="T37" fmla="*/ 138 h 431"/>
                  <a:gd name="T38" fmla="*/ 84 w 717"/>
                  <a:gd name="T39" fmla="*/ 102 h 431"/>
                  <a:gd name="T40" fmla="*/ 119 w 717"/>
                  <a:gd name="T41" fmla="*/ 72 h 431"/>
                  <a:gd name="T42" fmla="*/ 173 w 717"/>
                  <a:gd name="T43" fmla="*/ 48 h 431"/>
                  <a:gd name="T44" fmla="*/ 227 w 717"/>
                  <a:gd name="T45" fmla="*/ 30 h 431"/>
                  <a:gd name="T46" fmla="*/ 293 w 717"/>
                  <a:gd name="T47" fmla="*/ 18 h 431"/>
                  <a:gd name="T48" fmla="*/ 359 w 717"/>
                  <a:gd name="T49" fmla="*/ 12 h 431"/>
                  <a:gd name="T50" fmla="*/ 418 w 717"/>
                  <a:gd name="T51" fmla="*/ 18 h 431"/>
                  <a:gd name="T52" fmla="*/ 478 w 717"/>
                  <a:gd name="T53" fmla="*/ 30 h 431"/>
                  <a:gd name="T54" fmla="*/ 532 w 717"/>
                  <a:gd name="T55" fmla="*/ 48 h 431"/>
                  <a:gd name="T56" fmla="*/ 580 w 717"/>
                  <a:gd name="T57" fmla="*/ 66 h 431"/>
                  <a:gd name="T58" fmla="*/ 586 w 717"/>
                  <a:gd name="T59" fmla="*/ 48 h 431"/>
                  <a:gd name="T60" fmla="*/ 478 w 717"/>
                  <a:gd name="T61" fmla="*/ 12 h 431"/>
                  <a:gd name="T62" fmla="*/ 418 w 717"/>
                  <a:gd name="T63" fmla="*/ 6 h 431"/>
                  <a:gd name="T64" fmla="*/ 359 w 717"/>
                  <a:gd name="T65" fmla="*/ 0 h 431"/>
                  <a:gd name="T66" fmla="*/ 287 w 717"/>
                  <a:gd name="T67" fmla="*/ 6 h 431"/>
                  <a:gd name="T68" fmla="*/ 221 w 717"/>
                  <a:gd name="T69" fmla="*/ 18 h 431"/>
                  <a:gd name="T70" fmla="*/ 161 w 717"/>
                  <a:gd name="T71" fmla="*/ 36 h 431"/>
                  <a:gd name="T72" fmla="*/ 107 w 717"/>
                  <a:gd name="T73" fmla="*/ 66 h 431"/>
                  <a:gd name="T74" fmla="*/ 60 w 717"/>
                  <a:gd name="T75" fmla="*/ 96 h 431"/>
                  <a:gd name="T76" fmla="*/ 30 w 717"/>
                  <a:gd name="T77" fmla="*/ 132 h 431"/>
                  <a:gd name="T78" fmla="*/ 6 w 717"/>
                  <a:gd name="T79" fmla="*/ 174 h 431"/>
                  <a:gd name="T80" fmla="*/ 0 w 717"/>
                  <a:gd name="T81" fmla="*/ 216 h 431"/>
                  <a:gd name="T82" fmla="*/ 6 w 717"/>
                  <a:gd name="T83" fmla="*/ 257 h 431"/>
                  <a:gd name="T84" fmla="*/ 30 w 717"/>
                  <a:gd name="T85" fmla="*/ 299 h 431"/>
                  <a:gd name="T86" fmla="*/ 60 w 717"/>
                  <a:gd name="T87" fmla="*/ 335 h 431"/>
                  <a:gd name="T88" fmla="*/ 107 w 717"/>
                  <a:gd name="T89" fmla="*/ 371 h 431"/>
                  <a:gd name="T90" fmla="*/ 161 w 717"/>
                  <a:gd name="T91" fmla="*/ 395 h 431"/>
                  <a:gd name="T92" fmla="*/ 221 w 717"/>
                  <a:gd name="T93" fmla="*/ 413 h 431"/>
                  <a:gd name="T94" fmla="*/ 287 w 717"/>
                  <a:gd name="T95" fmla="*/ 425 h 431"/>
                  <a:gd name="T96" fmla="*/ 359 w 717"/>
                  <a:gd name="T97" fmla="*/ 431 h 431"/>
                  <a:gd name="T98" fmla="*/ 430 w 717"/>
                  <a:gd name="T99" fmla="*/ 425 h 431"/>
                  <a:gd name="T100" fmla="*/ 496 w 717"/>
                  <a:gd name="T101" fmla="*/ 413 h 431"/>
                  <a:gd name="T102" fmla="*/ 562 w 717"/>
                  <a:gd name="T103" fmla="*/ 395 h 431"/>
                  <a:gd name="T104" fmla="*/ 610 w 717"/>
                  <a:gd name="T105" fmla="*/ 371 h 431"/>
                  <a:gd name="T106" fmla="*/ 657 w 717"/>
                  <a:gd name="T107" fmla="*/ 335 h 431"/>
                  <a:gd name="T108" fmla="*/ 687 w 717"/>
                  <a:gd name="T109" fmla="*/ 299 h 431"/>
                  <a:gd name="T110" fmla="*/ 711 w 717"/>
                  <a:gd name="T111" fmla="*/ 257 h 431"/>
                  <a:gd name="T112" fmla="*/ 717 w 717"/>
                  <a:gd name="T113" fmla="*/ 216 h 431"/>
                  <a:gd name="T114" fmla="*/ 717 w 717"/>
                  <a:gd name="T115" fmla="*/ 204 h 431"/>
                  <a:gd name="T116" fmla="*/ 711 w 717"/>
                  <a:gd name="T117" fmla="*/ 192 h 431"/>
                  <a:gd name="T118" fmla="*/ 687 w 717"/>
                  <a:gd name="T119" fmla="*/ 198 h 431"/>
                  <a:gd name="T120" fmla="*/ 693 w 717"/>
                  <a:gd name="T121" fmla="*/ 210 h 431"/>
                  <a:gd name="T122" fmla="*/ 693 w 717"/>
                  <a:gd name="T123" fmla="*/ 216 h 431"/>
                  <a:gd name="T124" fmla="*/ 693 w 717"/>
                  <a:gd name="T125" fmla="*/ 216 h 431"/>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60000 65536"/>
                  <a:gd name="T187" fmla="*/ 0 60000 65536"/>
                  <a:gd name="T188" fmla="*/ 0 60000 65536"/>
                </a:gdLst>
                <a:ahLst/>
                <a:cxnLst>
                  <a:cxn ang="T126">
                    <a:pos x="T0" y="T1"/>
                  </a:cxn>
                  <a:cxn ang="T127">
                    <a:pos x="T2" y="T3"/>
                  </a:cxn>
                  <a:cxn ang="T128">
                    <a:pos x="T4" y="T5"/>
                  </a:cxn>
                  <a:cxn ang="T129">
                    <a:pos x="T6" y="T7"/>
                  </a:cxn>
                  <a:cxn ang="T130">
                    <a:pos x="T8" y="T9"/>
                  </a:cxn>
                  <a:cxn ang="T131">
                    <a:pos x="T10" y="T11"/>
                  </a:cxn>
                  <a:cxn ang="T132">
                    <a:pos x="T12" y="T13"/>
                  </a:cxn>
                  <a:cxn ang="T133">
                    <a:pos x="T14" y="T15"/>
                  </a:cxn>
                  <a:cxn ang="T134">
                    <a:pos x="T16" y="T17"/>
                  </a:cxn>
                  <a:cxn ang="T135">
                    <a:pos x="T18" y="T19"/>
                  </a:cxn>
                  <a:cxn ang="T136">
                    <a:pos x="T20" y="T21"/>
                  </a:cxn>
                  <a:cxn ang="T137">
                    <a:pos x="T22" y="T23"/>
                  </a:cxn>
                  <a:cxn ang="T138">
                    <a:pos x="T24" y="T25"/>
                  </a:cxn>
                  <a:cxn ang="T139">
                    <a:pos x="T26" y="T27"/>
                  </a:cxn>
                  <a:cxn ang="T140">
                    <a:pos x="T28" y="T29"/>
                  </a:cxn>
                  <a:cxn ang="T141">
                    <a:pos x="T30" y="T31"/>
                  </a:cxn>
                  <a:cxn ang="T142">
                    <a:pos x="T32" y="T33"/>
                  </a:cxn>
                  <a:cxn ang="T143">
                    <a:pos x="T34" y="T35"/>
                  </a:cxn>
                  <a:cxn ang="T144">
                    <a:pos x="T36" y="T37"/>
                  </a:cxn>
                  <a:cxn ang="T145">
                    <a:pos x="T38" y="T39"/>
                  </a:cxn>
                  <a:cxn ang="T146">
                    <a:pos x="T40" y="T41"/>
                  </a:cxn>
                  <a:cxn ang="T147">
                    <a:pos x="T42" y="T43"/>
                  </a:cxn>
                  <a:cxn ang="T148">
                    <a:pos x="T44" y="T45"/>
                  </a:cxn>
                  <a:cxn ang="T149">
                    <a:pos x="T46" y="T47"/>
                  </a:cxn>
                  <a:cxn ang="T150">
                    <a:pos x="T48" y="T49"/>
                  </a:cxn>
                  <a:cxn ang="T151">
                    <a:pos x="T50" y="T51"/>
                  </a:cxn>
                  <a:cxn ang="T152">
                    <a:pos x="T52" y="T53"/>
                  </a:cxn>
                  <a:cxn ang="T153">
                    <a:pos x="T54" y="T55"/>
                  </a:cxn>
                  <a:cxn ang="T154">
                    <a:pos x="T56" y="T57"/>
                  </a:cxn>
                  <a:cxn ang="T155">
                    <a:pos x="T58" y="T59"/>
                  </a:cxn>
                  <a:cxn ang="T156">
                    <a:pos x="T60" y="T61"/>
                  </a:cxn>
                  <a:cxn ang="T157">
                    <a:pos x="T62" y="T63"/>
                  </a:cxn>
                  <a:cxn ang="T158">
                    <a:pos x="T64" y="T65"/>
                  </a:cxn>
                  <a:cxn ang="T159">
                    <a:pos x="T66" y="T67"/>
                  </a:cxn>
                  <a:cxn ang="T160">
                    <a:pos x="T68" y="T69"/>
                  </a:cxn>
                  <a:cxn ang="T161">
                    <a:pos x="T70" y="T71"/>
                  </a:cxn>
                  <a:cxn ang="T162">
                    <a:pos x="T72" y="T73"/>
                  </a:cxn>
                  <a:cxn ang="T163">
                    <a:pos x="T74" y="T75"/>
                  </a:cxn>
                  <a:cxn ang="T164">
                    <a:pos x="T76" y="T77"/>
                  </a:cxn>
                  <a:cxn ang="T165">
                    <a:pos x="T78" y="T79"/>
                  </a:cxn>
                  <a:cxn ang="T166">
                    <a:pos x="T80" y="T81"/>
                  </a:cxn>
                  <a:cxn ang="T167">
                    <a:pos x="T82" y="T83"/>
                  </a:cxn>
                  <a:cxn ang="T168">
                    <a:pos x="T84" y="T85"/>
                  </a:cxn>
                  <a:cxn ang="T169">
                    <a:pos x="T86" y="T87"/>
                  </a:cxn>
                  <a:cxn ang="T170">
                    <a:pos x="T88" y="T89"/>
                  </a:cxn>
                  <a:cxn ang="T171">
                    <a:pos x="T90" y="T91"/>
                  </a:cxn>
                  <a:cxn ang="T172">
                    <a:pos x="T92" y="T93"/>
                  </a:cxn>
                  <a:cxn ang="T173">
                    <a:pos x="T94" y="T95"/>
                  </a:cxn>
                  <a:cxn ang="T174">
                    <a:pos x="T96" y="T97"/>
                  </a:cxn>
                  <a:cxn ang="T175">
                    <a:pos x="T98" y="T99"/>
                  </a:cxn>
                  <a:cxn ang="T176">
                    <a:pos x="T100" y="T101"/>
                  </a:cxn>
                  <a:cxn ang="T177">
                    <a:pos x="T102" y="T103"/>
                  </a:cxn>
                  <a:cxn ang="T178">
                    <a:pos x="T104" y="T105"/>
                  </a:cxn>
                  <a:cxn ang="T179">
                    <a:pos x="T106" y="T107"/>
                  </a:cxn>
                  <a:cxn ang="T180">
                    <a:pos x="T108" y="T109"/>
                  </a:cxn>
                  <a:cxn ang="T181">
                    <a:pos x="T110" y="T111"/>
                  </a:cxn>
                  <a:cxn ang="T182">
                    <a:pos x="T112" y="T113"/>
                  </a:cxn>
                  <a:cxn ang="T183">
                    <a:pos x="T114" y="T115"/>
                  </a:cxn>
                  <a:cxn ang="T184">
                    <a:pos x="T116" y="T117"/>
                  </a:cxn>
                  <a:cxn ang="T185">
                    <a:pos x="T118" y="T119"/>
                  </a:cxn>
                  <a:cxn ang="T186">
                    <a:pos x="T120" y="T121"/>
                  </a:cxn>
                  <a:cxn ang="T187">
                    <a:pos x="T122" y="T123"/>
                  </a:cxn>
                  <a:cxn ang="T188">
                    <a:pos x="T124" y="T125"/>
                  </a:cxn>
                </a:cxnLst>
                <a:rect l="0" t="0" r="r" b="b"/>
                <a:pathLst>
                  <a:path w="717" h="431">
                    <a:moveTo>
                      <a:pt x="693" y="216"/>
                    </a:moveTo>
                    <a:lnTo>
                      <a:pt x="687" y="257"/>
                    </a:lnTo>
                    <a:lnTo>
                      <a:pt x="669" y="293"/>
                    </a:lnTo>
                    <a:lnTo>
                      <a:pt x="633" y="329"/>
                    </a:lnTo>
                    <a:lnTo>
                      <a:pt x="598" y="359"/>
                    </a:lnTo>
                    <a:lnTo>
                      <a:pt x="544" y="383"/>
                    </a:lnTo>
                    <a:lnTo>
                      <a:pt x="490" y="401"/>
                    </a:lnTo>
                    <a:lnTo>
                      <a:pt x="424" y="413"/>
                    </a:lnTo>
                    <a:lnTo>
                      <a:pt x="359" y="419"/>
                    </a:lnTo>
                    <a:lnTo>
                      <a:pt x="293" y="413"/>
                    </a:lnTo>
                    <a:lnTo>
                      <a:pt x="227" y="401"/>
                    </a:lnTo>
                    <a:lnTo>
                      <a:pt x="173" y="383"/>
                    </a:lnTo>
                    <a:lnTo>
                      <a:pt x="119" y="359"/>
                    </a:lnTo>
                    <a:lnTo>
                      <a:pt x="84" y="329"/>
                    </a:lnTo>
                    <a:lnTo>
                      <a:pt x="48" y="293"/>
                    </a:lnTo>
                    <a:lnTo>
                      <a:pt x="30" y="257"/>
                    </a:lnTo>
                    <a:lnTo>
                      <a:pt x="24" y="216"/>
                    </a:lnTo>
                    <a:lnTo>
                      <a:pt x="30" y="174"/>
                    </a:lnTo>
                    <a:lnTo>
                      <a:pt x="48" y="138"/>
                    </a:lnTo>
                    <a:lnTo>
                      <a:pt x="84" y="102"/>
                    </a:lnTo>
                    <a:lnTo>
                      <a:pt x="119" y="72"/>
                    </a:lnTo>
                    <a:lnTo>
                      <a:pt x="173" y="48"/>
                    </a:lnTo>
                    <a:lnTo>
                      <a:pt x="227" y="30"/>
                    </a:lnTo>
                    <a:lnTo>
                      <a:pt x="293" y="18"/>
                    </a:lnTo>
                    <a:lnTo>
                      <a:pt x="359" y="12"/>
                    </a:lnTo>
                    <a:lnTo>
                      <a:pt x="418" y="18"/>
                    </a:lnTo>
                    <a:lnTo>
                      <a:pt x="478" y="30"/>
                    </a:lnTo>
                    <a:lnTo>
                      <a:pt x="532" y="48"/>
                    </a:lnTo>
                    <a:lnTo>
                      <a:pt x="580" y="66"/>
                    </a:lnTo>
                    <a:lnTo>
                      <a:pt x="586" y="48"/>
                    </a:lnTo>
                    <a:lnTo>
                      <a:pt x="478" y="12"/>
                    </a:lnTo>
                    <a:lnTo>
                      <a:pt x="418" y="6"/>
                    </a:lnTo>
                    <a:lnTo>
                      <a:pt x="359" y="0"/>
                    </a:lnTo>
                    <a:lnTo>
                      <a:pt x="287" y="6"/>
                    </a:lnTo>
                    <a:lnTo>
                      <a:pt x="221" y="18"/>
                    </a:lnTo>
                    <a:lnTo>
                      <a:pt x="161" y="36"/>
                    </a:lnTo>
                    <a:lnTo>
                      <a:pt x="107" y="66"/>
                    </a:lnTo>
                    <a:lnTo>
                      <a:pt x="60" y="96"/>
                    </a:lnTo>
                    <a:lnTo>
                      <a:pt x="30" y="132"/>
                    </a:lnTo>
                    <a:lnTo>
                      <a:pt x="6" y="174"/>
                    </a:lnTo>
                    <a:lnTo>
                      <a:pt x="0" y="216"/>
                    </a:lnTo>
                    <a:lnTo>
                      <a:pt x="6" y="257"/>
                    </a:lnTo>
                    <a:lnTo>
                      <a:pt x="30" y="299"/>
                    </a:lnTo>
                    <a:lnTo>
                      <a:pt x="60" y="335"/>
                    </a:lnTo>
                    <a:lnTo>
                      <a:pt x="107" y="371"/>
                    </a:lnTo>
                    <a:lnTo>
                      <a:pt x="161" y="395"/>
                    </a:lnTo>
                    <a:lnTo>
                      <a:pt x="221" y="413"/>
                    </a:lnTo>
                    <a:lnTo>
                      <a:pt x="287" y="425"/>
                    </a:lnTo>
                    <a:lnTo>
                      <a:pt x="359" y="431"/>
                    </a:lnTo>
                    <a:lnTo>
                      <a:pt x="430" y="425"/>
                    </a:lnTo>
                    <a:lnTo>
                      <a:pt x="496" y="413"/>
                    </a:lnTo>
                    <a:lnTo>
                      <a:pt x="562" y="395"/>
                    </a:lnTo>
                    <a:lnTo>
                      <a:pt x="610" y="371"/>
                    </a:lnTo>
                    <a:lnTo>
                      <a:pt x="657" y="335"/>
                    </a:lnTo>
                    <a:lnTo>
                      <a:pt x="687" y="299"/>
                    </a:lnTo>
                    <a:lnTo>
                      <a:pt x="711" y="257"/>
                    </a:lnTo>
                    <a:lnTo>
                      <a:pt x="717" y="216"/>
                    </a:lnTo>
                    <a:lnTo>
                      <a:pt x="717" y="204"/>
                    </a:lnTo>
                    <a:lnTo>
                      <a:pt x="711" y="192"/>
                    </a:lnTo>
                    <a:lnTo>
                      <a:pt x="687" y="198"/>
                    </a:lnTo>
                    <a:lnTo>
                      <a:pt x="693" y="210"/>
                    </a:lnTo>
                    <a:lnTo>
                      <a:pt x="693" y="216"/>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sz="1800"/>
              </a:p>
            </p:txBody>
          </p:sp>
          <p:sp>
            <p:nvSpPr>
              <p:cNvPr id="466989" name="Freeform 45">
                <a:extLst>
                  <a:ext uri="{FF2B5EF4-FFF2-40B4-BE49-F238E27FC236}">
                    <a16:creationId xmlns:a16="http://schemas.microsoft.com/office/drawing/2014/main" id="{F56AD433-D9C9-4F71-9CA7-8D4E86E006EB}"/>
                  </a:ext>
                </a:extLst>
              </p:cNvPr>
              <p:cNvSpPr>
                <a:spLocks/>
              </p:cNvSpPr>
              <p:nvPr/>
            </p:nvSpPr>
            <p:spPr bwMode="hidden">
              <a:xfrm>
                <a:off x="4349" y="3510"/>
                <a:ext cx="909" cy="533"/>
              </a:xfrm>
              <a:custGeom>
                <a:avLst/>
                <a:gdLst>
                  <a:gd name="T0" fmla="*/ 616 w 909"/>
                  <a:gd name="T1" fmla="*/ 0 h 533"/>
                  <a:gd name="T2" fmla="*/ 616 w 909"/>
                  <a:gd name="T3" fmla="*/ 18 h 533"/>
                  <a:gd name="T4" fmla="*/ 724 w 909"/>
                  <a:gd name="T5" fmla="*/ 60 h 533"/>
                  <a:gd name="T6" fmla="*/ 765 w 909"/>
                  <a:gd name="T7" fmla="*/ 84 h 533"/>
                  <a:gd name="T8" fmla="*/ 807 w 909"/>
                  <a:gd name="T9" fmla="*/ 114 h 533"/>
                  <a:gd name="T10" fmla="*/ 837 w 909"/>
                  <a:gd name="T11" fmla="*/ 144 h 533"/>
                  <a:gd name="T12" fmla="*/ 861 w 909"/>
                  <a:gd name="T13" fmla="*/ 180 h 533"/>
                  <a:gd name="T14" fmla="*/ 873 w 909"/>
                  <a:gd name="T15" fmla="*/ 216 h 533"/>
                  <a:gd name="T16" fmla="*/ 879 w 909"/>
                  <a:gd name="T17" fmla="*/ 258 h 533"/>
                  <a:gd name="T18" fmla="*/ 873 w 909"/>
                  <a:gd name="T19" fmla="*/ 311 h 533"/>
                  <a:gd name="T20" fmla="*/ 843 w 909"/>
                  <a:gd name="T21" fmla="*/ 359 h 533"/>
                  <a:gd name="T22" fmla="*/ 807 w 909"/>
                  <a:gd name="T23" fmla="*/ 401 h 533"/>
                  <a:gd name="T24" fmla="*/ 753 w 909"/>
                  <a:gd name="T25" fmla="*/ 443 h 533"/>
                  <a:gd name="T26" fmla="*/ 694 w 909"/>
                  <a:gd name="T27" fmla="*/ 473 h 533"/>
                  <a:gd name="T28" fmla="*/ 622 w 909"/>
                  <a:gd name="T29" fmla="*/ 497 h 533"/>
                  <a:gd name="T30" fmla="*/ 538 w 909"/>
                  <a:gd name="T31" fmla="*/ 509 h 533"/>
                  <a:gd name="T32" fmla="*/ 455 w 909"/>
                  <a:gd name="T33" fmla="*/ 515 h 533"/>
                  <a:gd name="T34" fmla="*/ 371 w 909"/>
                  <a:gd name="T35" fmla="*/ 509 h 533"/>
                  <a:gd name="T36" fmla="*/ 287 w 909"/>
                  <a:gd name="T37" fmla="*/ 497 h 533"/>
                  <a:gd name="T38" fmla="*/ 215 w 909"/>
                  <a:gd name="T39" fmla="*/ 473 h 533"/>
                  <a:gd name="T40" fmla="*/ 156 w 909"/>
                  <a:gd name="T41" fmla="*/ 443 h 533"/>
                  <a:gd name="T42" fmla="*/ 102 w 909"/>
                  <a:gd name="T43" fmla="*/ 401 h 533"/>
                  <a:gd name="T44" fmla="*/ 66 w 909"/>
                  <a:gd name="T45" fmla="*/ 359 h 533"/>
                  <a:gd name="T46" fmla="*/ 36 w 909"/>
                  <a:gd name="T47" fmla="*/ 311 h 533"/>
                  <a:gd name="T48" fmla="*/ 30 w 909"/>
                  <a:gd name="T49" fmla="*/ 258 h 533"/>
                  <a:gd name="T50" fmla="*/ 36 w 909"/>
                  <a:gd name="T51" fmla="*/ 222 h 533"/>
                  <a:gd name="T52" fmla="*/ 48 w 909"/>
                  <a:gd name="T53" fmla="*/ 186 h 533"/>
                  <a:gd name="T54" fmla="*/ 66 w 909"/>
                  <a:gd name="T55" fmla="*/ 156 h 533"/>
                  <a:gd name="T56" fmla="*/ 90 w 909"/>
                  <a:gd name="T57" fmla="*/ 126 h 533"/>
                  <a:gd name="T58" fmla="*/ 66 w 909"/>
                  <a:gd name="T59" fmla="*/ 114 h 533"/>
                  <a:gd name="T60" fmla="*/ 36 w 909"/>
                  <a:gd name="T61" fmla="*/ 144 h 533"/>
                  <a:gd name="T62" fmla="*/ 18 w 909"/>
                  <a:gd name="T63" fmla="*/ 180 h 533"/>
                  <a:gd name="T64" fmla="*/ 6 w 909"/>
                  <a:gd name="T65" fmla="*/ 216 h 533"/>
                  <a:gd name="T66" fmla="*/ 0 w 909"/>
                  <a:gd name="T67" fmla="*/ 258 h 533"/>
                  <a:gd name="T68" fmla="*/ 12 w 909"/>
                  <a:gd name="T69" fmla="*/ 311 h 533"/>
                  <a:gd name="T70" fmla="*/ 36 w 909"/>
                  <a:gd name="T71" fmla="*/ 365 h 533"/>
                  <a:gd name="T72" fmla="*/ 78 w 909"/>
                  <a:gd name="T73" fmla="*/ 413 h 533"/>
                  <a:gd name="T74" fmla="*/ 132 w 909"/>
                  <a:gd name="T75" fmla="*/ 449 h 533"/>
                  <a:gd name="T76" fmla="*/ 203 w 909"/>
                  <a:gd name="T77" fmla="*/ 485 h 533"/>
                  <a:gd name="T78" fmla="*/ 275 w 909"/>
                  <a:gd name="T79" fmla="*/ 509 h 533"/>
                  <a:gd name="T80" fmla="*/ 365 w 909"/>
                  <a:gd name="T81" fmla="*/ 527 h 533"/>
                  <a:gd name="T82" fmla="*/ 455 w 909"/>
                  <a:gd name="T83" fmla="*/ 533 h 533"/>
                  <a:gd name="T84" fmla="*/ 544 w 909"/>
                  <a:gd name="T85" fmla="*/ 527 h 533"/>
                  <a:gd name="T86" fmla="*/ 634 w 909"/>
                  <a:gd name="T87" fmla="*/ 509 h 533"/>
                  <a:gd name="T88" fmla="*/ 712 w 909"/>
                  <a:gd name="T89" fmla="*/ 485 h 533"/>
                  <a:gd name="T90" fmla="*/ 777 w 909"/>
                  <a:gd name="T91" fmla="*/ 449 h 533"/>
                  <a:gd name="T92" fmla="*/ 831 w 909"/>
                  <a:gd name="T93" fmla="*/ 413 h 533"/>
                  <a:gd name="T94" fmla="*/ 873 w 909"/>
                  <a:gd name="T95" fmla="*/ 365 h 533"/>
                  <a:gd name="T96" fmla="*/ 897 w 909"/>
                  <a:gd name="T97" fmla="*/ 311 h 533"/>
                  <a:gd name="T98" fmla="*/ 909 w 909"/>
                  <a:gd name="T99" fmla="*/ 258 h 533"/>
                  <a:gd name="T100" fmla="*/ 903 w 909"/>
                  <a:gd name="T101" fmla="*/ 216 h 533"/>
                  <a:gd name="T102" fmla="*/ 885 w 909"/>
                  <a:gd name="T103" fmla="*/ 174 h 533"/>
                  <a:gd name="T104" fmla="*/ 861 w 909"/>
                  <a:gd name="T105" fmla="*/ 132 h 533"/>
                  <a:gd name="T106" fmla="*/ 825 w 909"/>
                  <a:gd name="T107" fmla="*/ 102 h 533"/>
                  <a:gd name="T108" fmla="*/ 783 w 909"/>
                  <a:gd name="T109" fmla="*/ 66 h 533"/>
                  <a:gd name="T110" fmla="*/ 735 w 909"/>
                  <a:gd name="T111" fmla="*/ 42 h 533"/>
                  <a:gd name="T112" fmla="*/ 616 w 909"/>
                  <a:gd name="T113" fmla="*/ 0 h 533"/>
                  <a:gd name="T114" fmla="*/ 616 w 909"/>
                  <a:gd name="T115" fmla="*/ 0 h 53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909" h="533">
                    <a:moveTo>
                      <a:pt x="616" y="0"/>
                    </a:moveTo>
                    <a:lnTo>
                      <a:pt x="616" y="18"/>
                    </a:lnTo>
                    <a:lnTo>
                      <a:pt x="724" y="60"/>
                    </a:lnTo>
                    <a:lnTo>
                      <a:pt x="765" y="84"/>
                    </a:lnTo>
                    <a:lnTo>
                      <a:pt x="807" y="114"/>
                    </a:lnTo>
                    <a:lnTo>
                      <a:pt x="837" y="144"/>
                    </a:lnTo>
                    <a:lnTo>
                      <a:pt x="861" y="180"/>
                    </a:lnTo>
                    <a:lnTo>
                      <a:pt x="873" y="216"/>
                    </a:lnTo>
                    <a:lnTo>
                      <a:pt x="879" y="258"/>
                    </a:lnTo>
                    <a:lnTo>
                      <a:pt x="873" y="311"/>
                    </a:lnTo>
                    <a:lnTo>
                      <a:pt x="843" y="359"/>
                    </a:lnTo>
                    <a:lnTo>
                      <a:pt x="807" y="401"/>
                    </a:lnTo>
                    <a:lnTo>
                      <a:pt x="753" y="443"/>
                    </a:lnTo>
                    <a:lnTo>
                      <a:pt x="694" y="473"/>
                    </a:lnTo>
                    <a:lnTo>
                      <a:pt x="622" y="497"/>
                    </a:lnTo>
                    <a:lnTo>
                      <a:pt x="538" y="509"/>
                    </a:lnTo>
                    <a:lnTo>
                      <a:pt x="455" y="515"/>
                    </a:lnTo>
                    <a:lnTo>
                      <a:pt x="371" y="509"/>
                    </a:lnTo>
                    <a:lnTo>
                      <a:pt x="287" y="497"/>
                    </a:lnTo>
                    <a:lnTo>
                      <a:pt x="215" y="473"/>
                    </a:lnTo>
                    <a:lnTo>
                      <a:pt x="156" y="443"/>
                    </a:lnTo>
                    <a:lnTo>
                      <a:pt x="102" y="401"/>
                    </a:lnTo>
                    <a:lnTo>
                      <a:pt x="66" y="359"/>
                    </a:lnTo>
                    <a:lnTo>
                      <a:pt x="36" y="311"/>
                    </a:lnTo>
                    <a:lnTo>
                      <a:pt x="30" y="258"/>
                    </a:lnTo>
                    <a:lnTo>
                      <a:pt x="36" y="222"/>
                    </a:lnTo>
                    <a:lnTo>
                      <a:pt x="48" y="186"/>
                    </a:lnTo>
                    <a:lnTo>
                      <a:pt x="66" y="156"/>
                    </a:lnTo>
                    <a:lnTo>
                      <a:pt x="90" y="126"/>
                    </a:lnTo>
                    <a:lnTo>
                      <a:pt x="66" y="114"/>
                    </a:lnTo>
                    <a:lnTo>
                      <a:pt x="36" y="144"/>
                    </a:lnTo>
                    <a:lnTo>
                      <a:pt x="18" y="180"/>
                    </a:lnTo>
                    <a:lnTo>
                      <a:pt x="6" y="216"/>
                    </a:lnTo>
                    <a:lnTo>
                      <a:pt x="0" y="258"/>
                    </a:lnTo>
                    <a:lnTo>
                      <a:pt x="12" y="311"/>
                    </a:lnTo>
                    <a:lnTo>
                      <a:pt x="36" y="365"/>
                    </a:lnTo>
                    <a:lnTo>
                      <a:pt x="78" y="413"/>
                    </a:lnTo>
                    <a:lnTo>
                      <a:pt x="132" y="449"/>
                    </a:lnTo>
                    <a:lnTo>
                      <a:pt x="203" y="485"/>
                    </a:lnTo>
                    <a:lnTo>
                      <a:pt x="275" y="509"/>
                    </a:lnTo>
                    <a:lnTo>
                      <a:pt x="365" y="527"/>
                    </a:lnTo>
                    <a:lnTo>
                      <a:pt x="455" y="533"/>
                    </a:lnTo>
                    <a:lnTo>
                      <a:pt x="544" y="527"/>
                    </a:lnTo>
                    <a:lnTo>
                      <a:pt x="634" y="509"/>
                    </a:lnTo>
                    <a:lnTo>
                      <a:pt x="712" y="485"/>
                    </a:lnTo>
                    <a:lnTo>
                      <a:pt x="777" y="449"/>
                    </a:lnTo>
                    <a:lnTo>
                      <a:pt x="831" y="413"/>
                    </a:lnTo>
                    <a:lnTo>
                      <a:pt x="873" y="365"/>
                    </a:lnTo>
                    <a:lnTo>
                      <a:pt x="897" y="311"/>
                    </a:lnTo>
                    <a:lnTo>
                      <a:pt x="909" y="258"/>
                    </a:lnTo>
                    <a:lnTo>
                      <a:pt x="903" y="216"/>
                    </a:lnTo>
                    <a:lnTo>
                      <a:pt x="885" y="174"/>
                    </a:lnTo>
                    <a:lnTo>
                      <a:pt x="861" y="132"/>
                    </a:lnTo>
                    <a:lnTo>
                      <a:pt x="825" y="102"/>
                    </a:lnTo>
                    <a:lnTo>
                      <a:pt x="783" y="66"/>
                    </a:lnTo>
                    <a:lnTo>
                      <a:pt x="735" y="42"/>
                    </a:lnTo>
                    <a:lnTo>
                      <a:pt x="616" y="0"/>
                    </a:lnTo>
                    <a:lnTo>
                      <a:pt x="616" y="0"/>
                    </a:lnTo>
                    <a:close/>
                  </a:path>
                </a:pathLst>
              </a:custGeom>
              <a:gradFill rotWithShape="0">
                <a:gsLst>
                  <a:gs pos="0">
                    <a:schemeClr val="accent2">
                      <a:gamma/>
                      <a:tint val="96863"/>
                      <a:invGamma/>
                    </a:schemeClr>
                  </a:gs>
                  <a:gs pos="100000">
                    <a:schemeClr val="accent2"/>
                  </a:gs>
                </a:gsLst>
                <a:lin ang="0" scaled="1"/>
              </a:gradFill>
              <a:ln>
                <a:noFill/>
              </a:ln>
            </p:spPr>
            <p:txBody>
              <a:bodyPr/>
              <a:lstStyle/>
              <a:p>
                <a:pPr eaLnBrk="1" hangingPunct="1">
                  <a:defRPr/>
                </a:pPr>
                <a:endParaRPr lang="el-GR" sz="1800"/>
              </a:p>
            </p:txBody>
          </p:sp>
          <p:sp>
            <p:nvSpPr>
              <p:cNvPr id="466990" name="Freeform 46">
                <a:extLst>
                  <a:ext uri="{FF2B5EF4-FFF2-40B4-BE49-F238E27FC236}">
                    <a16:creationId xmlns:a16="http://schemas.microsoft.com/office/drawing/2014/main" id="{44E54115-94AC-4F68-BCFC-661FB3E10918}"/>
                  </a:ext>
                </a:extLst>
              </p:cNvPr>
              <p:cNvSpPr>
                <a:spLocks/>
              </p:cNvSpPr>
              <p:nvPr/>
            </p:nvSpPr>
            <p:spPr bwMode="hidden">
              <a:xfrm>
                <a:off x="4564" y="3492"/>
                <a:ext cx="365" cy="66"/>
              </a:xfrm>
              <a:custGeom>
                <a:avLst/>
                <a:gdLst>
                  <a:gd name="T0" fmla="*/ 240 w 365"/>
                  <a:gd name="T1" fmla="*/ 18 h 66"/>
                  <a:gd name="T2" fmla="*/ 299 w 365"/>
                  <a:gd name="T3" fmla="*/ 24 h 66"/>
                  <a:gd name="T4" fmla="*/ 359 w 365"/>
                  <a:gd name="T5" fmla="*/ 30 h 66"/>
                  <a:gd name="T6" fmla="*/ 365 w 365"/>
                  <a:gd name="T7" fmla="*/ 12 h 66"/>
                  <a:gd name="T8" fmla="*/ 305 w 365"/>
                  <a:gd name="T9" fmla="*/ 6 h 66"/>
                  <a:gd name="T10" fmla="*/ 240 w 365"/>
                  <a:gd name="T11" fmla="*/ 0 h 66"/>
                  <a:gd name="T12" fmla="*/ 174 w 365"/>
                  <a:gd name="T13" fmla="*/ 6 h 66"/>
                  <a:gd name="T14" fmla="*/ 114 w 365"/>
                  <a:gd name="T15" fmla="*/ 12 h 66"/>
                  <a:gd name="T16" fmla="*/ 0 w 365"/>
                  <a:gd name="T17" fmla="*/ 42 h 66"/>
                  <a:gd name="T18" fmla="*/ 0 w 365"/>
                  <a:gd name="T19" fmla="*/ 66 h 66"/>
                  <a:gd name="T20" fmla="*/ 54 w 365"/>
                  <a:gd name="T21" fmla="*/ 48 h 66"/>
                  <a:gd name="T22" fmla="*/ 114 w 365"/>
                  <a:gd name="T23" fmla="*/ 30 h 66"/>
                  <a:gd name="T24" fmla="*/ 174 w 365"/>
                  <a:gd name="T25" fmla="*/ 24 h 66"/>
                  <a:gd name="T26" fmla="*/ 240 w 365"/>
                  <a:gd name="T27" fmla="*/ 18 h 66"/>
                  <a:gd name="T28" fmla="*/ 240 w 365"/>
                  <a:gd name="T29" fmla="*/ 18 h 6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365" h="66">
                    <a:moveTo>
                      <a:pt x="240" y="18"/>
                    </a:moveTo>
                    <a:lnTo>
                      <a:pt x="299" y="24"/>
                    </a:lnTo>
                    <a:lnTo>
                      <a:pt x="359" y="30"/>
                    </a:lnTo>
                    <a:lnTo>
                      <a:pt x="365" y="12"/>
                    </a:lnTo>
                    <a:lnTo>
                      <a:pt x="305" y="6"/>
                    </a:lnTo>
                    <a:lnTo>
                      <a:pt x="240" y="0"/>
                    </a:lnTo>
                    <a:lnTo>
                      <a:pt x="174" y="6"/>
                    </a:lnTo>
                    <a:lnTo>
                      <a:pt x="114" y="12"/>
                    </a:lnTo>
                    <a:lnTo>
                      <a:pt x="0" y="42"/>
                    </a:lnTo>
                    <a:lnTo>
                      <a:pt x="0" y="66"/>
                    </a:lnTo>
                    <a:lnTo>
                      <a:pt x="54" y="48"/>
                    </a:lnTo>
                    <a:lnTo>
                      <a:pt x="114" y="30"/>
                    </a:lnTo>
                    <a:lnTo>
                      <a:pt x="174" y="24"/>
                    </a:lnTo>
                    <a:lnTo>
                      <a:pt x="240" y="18"/>
                    </a:lnTo>
                    <a:lnTo>
                      <a:pt x="240" y="18"/>
                    </a:lnTo>
                    <a:close/>
                  </a:path>
                </a:pathLst>
              </a:custGeom>
              <a:gradFill rotWithShape="0">
                <a:gsLst>
                  <a:gs pos="0">
                    <a:schemeClr val="accent2">
                      <a:gamma/>
                      <a:tint val="96863"/>
                      <a:invGamma/>
                    </a:schemeClr>
                  </a:gs>
                  <a:gs pos="100000">
                    <a:schemeClr val="accent2"/>
                  </a:gs>
                </a:gsLst>
                <a:lin ang="5400000" scaled="1"/>
              </a:gradFill>
              <a:ln>
                <a:noFill/>
              </a:ln>
            </p:spPr>
            <p:txBody>
              <a:bodyPr/>
              <a:lstStyle/>
              <a:p>
                <a:pPr eaLnBrk="1" hangingPunct="1">
                  <a:defRPr/>
                </a:pPr>
                <a:endParaRPr lang="el-GR" sz="1800"/>
              </a:p>
            </p:txBody>
          </p:sp>
          <p:sp>
            <p:nvSpPr>
              <p:cNvPr id="466991" name="Freeform 47">
                <a:extLst>
                  <a:ext uri="{FF2B5EF4-FFF2-40B4-BE49-F238E27FC236}">
                    <a16:creationId xmlns:a16="http://schemas.microsoft.com/office/drawing/2014/main" id="{0EFDFC3D-2642-4634-9C16-AB014DC4D992}"/>
                  </a:ext>
                </a:extLst>
              </p:cNvPr>
              <p:cNvSpPr>
                <a:spLocks/>
              </p:cNvSpPr>
              <p:nvPr/>
            </p:nvSpPr>
            <p:spPr bwMode="hidden">
              <a:xfrm>
                <a:off x="4463" y="3558"/>
                <a:ext cx="66" cy="48"/>
              </a:xfrm>
              <a:custGeom>
                <a:avLst/>
                <a:gdLst>
                  <a:gd name="T0" fmla="*/ 66 w 66"/>
                  <a:gd name="T1" fmla="*/ 18 h 48"/>
                  <a:gd name="T2" fmla="*/ 48 w 66"/>
                  <a:gd name="T3" fmla="*/ 0 h 48"/>
                  <a:gd name="T4" fmla="*/ 24 w 66"/>
                  <a:gd name="T5" fmla="*/ 12 h 48"/>
                  <a:gd name="T6" fmla="*/ 0 w 66"/>
                  <a:gd name="T7" fmla="*/ 30 h 48"/>
                  <a:gd name="T8" fmla="*/ 12 w 66"/>
                  <a:gd name="T9" fmla="*/ 48 h 48"/>
                  <a:gd name="T10" fmla="*/ 42 w 66"/>
                  <a:gd name="T11" fmla="*/ 30 h 48"/>
                  <a:gd name="T12" fmla="*/ 66 w 66"/>
                  <a:gd name="T13" fmla="*/ 18 h 48"/>
                  <a:gd name="T14" fmla="*/ 66 w 66"/>
                  <a:gd name="T15" fmla="*/ 18 h 4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66" h="48">
                    <a:moveTo>
                      <a:pt x="66" y="18"/>
                    </a:moveTo>
                    <a:lnTo>
                      <a:pt x="48" y="0"/>
                    </a:lnTo>
                    <a:lnTo>
                      <a:pt x="24" y="12"/>
                    </a:lnTo>
                    <a:lnTo>
                      <a:pt x="0" y="30"/>
                    </a:lnTo>
                    <a:lnTo>
                      <a:pt x="12" y="48"/>
                    </a:lnTo>
                    <a:lnTo>
                      <a:pt x="42" y="30"/>
                    </a:lnTo>
                    <a:lnTo>
                      <a:pt x="66" y="18"/>
                    </a:lnTo>
                    <a:lnTo>
                      <a:pt x="66" y="18"/>
                    </a:lnTo>
                    <a:close/>
                  </a:path>
                </a:pathLst>
              </a:custGeom>
              <a:gradFill rotWithShape="0">
                <a:gsLst>
                  <a:gs pos="0">
                    <a:schemeClr val="accent2">
                      <a:gamma/>
                      <a:tint val="96863"/>
                      <a:invGamma/>
                    </a:schemeClr>
                  </a:gs>
                  <a:gs pos="100000">
                    <a:schemeClr val="accent2"/>
                  </a:gs>
                </a:gsLst>
                <a:lin ang="5400000" scaled="1"/>
              </a:gradFill>
              <a:ln>
                <a:noFill/>
              </a:ln>
            </p:spPr>
            <p:txBody>
              <a:bodyPr/>
              <a:lstStyle/>
              <a:p>
                <a:pPr eaLnBrk="1" hangingPunct="1">
                  <a:defRPr/>
                </a:pPr>
                <a:endParaRPr lang="el-GR" sz="1800"/>
              </a:p>
            </p:txBody>
          </p:sp>
          <p:sp>
            <p:nvSpPr>
              <p:cNvPr id="466992" name="Oval 48">
                <a:extLst>
                  <a:ext uri="{FF2B5EF4-FFF2-40B4-BE49-F238E27FC236}">
                    <a16:creationId xmlns:a16="http://schemas.microsoft.com/office/drawing/2014/main" id="{B7E7EAB9-D8D2-4E14-A1D3-239EB98A02A1}"/>
                  </a:ext>
                </a:extLst>
              </p:cNvPr>
              <p:cNvSpPr>
                <a:spLocks noChangeArrowheads="1"/>
              </p:cNvSpPr>
              <p:nvPr/>
            </p:nvSpPr>
            <p:spPr bwMode="hidden">
              <a:xfrm>
                <a:off x="4546" y="3608"/>
                <a:ext cx="518" cy="319"/>
              </a:xfrm>
              <a:prstGeom prst="ellipse">
                <a:avLst/>
              </a:prstGeom>
              <a:gradFill rotWithShape="0">
                <a:gsLst>
                  <a:gs pos="0">
                    <a:schemeClr val="accent2">
                      <a:gamma/>
                      <a:shade val="94118"/>
                      <a:invGamma/>
                    </a:schemeClr>
                  </a:gs>
                  <a:gs pos="100000">
                    <a:schemeClr val="accent2"/>
                  </a:gs>
                </a:gsLst>
                <a:lin ang="0" scaled="1"/>
              </a:gradFill>
              <a:ln>
                <a:noFill/>
              </a:ln>
              <a:effectLst/>
            </p:spPr>
            <p:txBody>
              <a:bodyPr/>
              <a:lstStyle/>
              <a:p>
                <a:pPr eaLnBrk="1" hangingPunct="1">
                  <a:defRPr/>
                </a:pPr>
                <a:endParaRPr lang="el-GR" sz="1800"/>
              </a:p>
            </p:txBody>
          </p:sp>
          <p:sp>
            <p:nvSpPr>
              <p:cNvPr id="466993" name="Oval 49">
                <a:extLst>
                  <a:ext uri="{FF2B5EF4-FFF2-40B4-BE49-F238E27FC236}">
                    <a16:creationId xmlns:a16="http://schemas.microsoft.com/office/drawing/2014/main" id="{C4B206F3-53D1-4CDF-B08A-D72765F5824C}"/>
                  </a:ext>
                </a:extLst>
              </p:cNvPr>
              <p:cNvSpPr>
                <a:spLocks noChangeArrowheads="1"/>
              </p:cNvSpPr>
              <p:nvPr/>
            </p:nvSpPr>
            <p:spPr bwMode="hidden">
              <a:xfrm>
                <a:off x="4578" y="3630"/>
                <a:ext cx="446" cy="271"/>
              </a:xfrm>
              <a:prstGeom prst="ellipse">
                <a:avLst/>
              </a:prstGeom>
              <a:gradFill rotWithShape="0">
                <a:gsLst>
                  <a:gs pos="0">
                    <a:schemeClr val="accent2">
                      <a:gamma/>
                      <a:tint val="96863"/>
                      <a:invGamma/>
                    </a:schemeClr>
                  </a:gs>
                  <a:gs pos="100000">
                    <a:schemeClr val="accent2"/>
                  </a:gs>
                </a:gsLst>
                <a:lin ang="5400000" scaled="1"/>
              </a:gradFill>
              <a:ln>
                <a:noFill/>
              </a:ln>
              <a:effectLst/>
            </p:spPr>
            <p:txBody>
              <a:bodyPr/>
              <a:lstStyle/>
              <a:p>
                <a:pPr eaLnBrk="1" hangingPunct="1">
                  <a:defRPr/>
                </a:pPr>
                <a:endParaRPr lang="el-GR" sz="1800"/>
              </a:p>
            </p:txBody>
          </p:sp>
          <p:sp>
            <p:nvSpPr>
              <p:cNvPr id="466994" name="Oval 50">
                <a:extLst>
                  <a:ext uri="{FF2B5EF4-FFF2-40B4-BE49-F238E27FC236}">
                    <a16:creationId xmlns:a16="http://schemas.microsoft.com/office/drawing/2014/main" id="{439A8EFC-916A-42C9-86EF-D3D486FFD6D7}"/>
                  </a:ext>
                </a:extLst>
              </p:cNvPr>
              <p:cNvSpPr>
                <a:spLocks noChangeArrowheads="1"/>
              </p:cNvSpPr>
              <p:nvPr/>
            </p:nvSpPr>
            <p:spPr bwMode="hidden">
              <a:xfrm>
                <a:off x="4610" y="3650"/>
                <a:ext cx="386" cy="233"/>
              </a:xfrm>
              <a:prstGeom prst="ellipse">
                <a:avLst/>
              </a:prstGeom>
              <a:gradFill rotWithShape="0">
                <a:gsLst>
                  <a:gs pos="0">
                    <a:schemeClr val="accent2"/>
                  </a:gs>
                  <a:gs pos="100000">
                    <a:schemeClr val="accent2">
                      <a:gamma/>
                      <a:shade val="94118"/>
                      <a:invGamma/>
                    </a:schemeClr>
                  </a:gs>
                </a:gsLst>
                <a:lin ang="5400000" scaled="1"/>
              </a:gradFill>
              <a:ln>
                <a:noFill/>
              </a:ln>
              <a:effectLst/>
            </p:spPr>
            <p:txBody>
              <a:bodyPr/>
              <a:lstStyle/>
              <a:p>
                <a:pPr eaLnBrk="1" hangingPunct="1">
                  <a:defRPr/>
                </a:pPr>
                <a:endParaRPr lang="el-GR" sz="1800"/>
              </a:p>
            </p:txBody>
          </p:sp>
          <p:sp>
            <p:nvSpPr>
              <p:cNvPr id="466995" name="Oval 51">
                <a:extLst>
                  <a:ext uri="{FF2B5EF4-FFF2-40B4-BE49-F238E27FC236}">
                    <a16:creationId xmlns:a16="http://schemas.microsoft.com/office/drawing/2014/main" id="{16B44C1E-DEED-44F6-82A6-2F32A9EC7660}"/>
                  </a:ext>
                </a:extLst>
              </p:cNvPr>
              <p:cNvSpPr>
                <a:spLocks noChangeArrowheads="1"/>
              </p:cNvSpPr>
              <p:nvPr/>
            </p:nvSpPr>
            <p:spPr bwMode="hidden">
              <a:xfrm>
                <a:off x="4654" y="3678"/>
                <a:ext cx="298" cy="177"/>
              </a:xfrm>
              <a:prstGeom prst="ellipse">
                <a:avLst/>
              </a:prstGeom>
              <a:gradFill rotWithShape="0">
                <a:gsLst>
                  <a:gs pos="0">
                    <a:schemeClr val="accent2">
                      <a:gamma/>
                      <a:shade val="94118"/>
                      <a:invGamma/>
                    </a:schemeClr>
                  </a:gs>
                  <a:gs pos="100000">
                    <a:schemeClr val="accent2"/>
                  </a:gs>
                </a:gsLst>
                <a:lin ang="5400000" scaled="1"/>
              </a:gradFill>
              <a:ln>
                <a:noFill/>
              </a:ln>
              <a:effectLst/>
            </p:spPr>
            <p:txBody>
              <a:bodyPr/>
              <a:lstStyle/>
              <a:p>
                <a:pPr eaLnBrk="1" hangingPunct="1">
                  <a:defRPr/>
                </a:pPr>
                <a:endParaRPr lang="el-GR" sz="1800"/>
              </a:p>
            </p:txBody>
          </p:sp>
          <p:sp>
            <p:nvSpPr>
              <p:cNvPr id="466996" name="Oval 52">
                <a:extLst>
                  <a:ext uri="{FF2B5EF4-FFF2-40B4-BE49-F238E27FC236}">
                    <a16:creationId xmlns:a16="http://schemas.microsoft.com/office/drawing/2014/main" id="{94DA85B6-4950-4E1A-B573-54D210B45F96}"/>
                  </a:ext>
                </a:extLst>
              </p:cNvPr>
              <p:cNvSpPr>
                <a:spLocks noChangeArrowheads="1"/>
              </p:cNvSpPr>
              <p:nvPr/>
            </p:nvSpPr>
            <p:spPr bwMode="hidden">
              <a:xfrm>
                <a:off x="4690" y="3698"/>
                <a:ext cx="222" cy="139"/>
              </a:xfrm>
              <a:prstGeom prst="ellipse">
                <a:avLst/>
              </a:prstGeom>
              <a:gradFill rotWithShape="0">
                <a:gsLst>
                  <a:gs pos="0">
                    <a:schemeClr val="accent2"/>
                  </a:gs>
                  <a:gs pos="100000">
                    <a:schemeClr val="accent2">
                      <a:gamma/>
                      <a:shade val="94118"/>
                      <a:invGamma/>
                    </a:schemeClr>
                  </a:gs>
                </a:gsLst>
                <a:lin ang="5400000" scaled="1"/>
              </a:gradFill>
              <a:ln>
                <a:noFill/>
              </a:ln>
              <a:effectLst/>
            </p:spPr>
            <p:txBody>
              <a:bodyPr/>
              <a:lstStyle/>
              <a:p>
                <a:pPr eaLnBrk="1" hangingPunct="1">
                  <a:defRPr/>
                </a:pPr>
                <a:endParaRPr lang="el-GR" sz="1800"/>
              </a:p>
            </p:txBody>
          </p:sp>
          <p:sp>
            <p:nvSpPr>
              <p:cNvPr id="466997" name="Oval 53">
                <a:extLst>
                  <a:ext uri="{FF2B5EF4-FFF2-40B4-BE49-F238E27FC236}">
                    <a16:creationId xmlns:a16="http://schemas.microsoft.com/office/drawing/2014/main" id="{E528122F-4197-47EA-B4F7-761709699117}"/>
                  </a:ext>
                </a:extLst>
              </p:cNvPr>
              <p:cNvSpPr>
                <a:spLocks noChangeArrowheads="1"/>
              </p:cNvSpPr>
              <p:nvPr/>
            </p:nvSpPr>
            <p:spPr bwMode="hidden">
              <a:xfrm>
                <a:off x="4738" y="3728"/>
                <a:ext cx="126" cy="81"/>
              </a:xfrm>
              <a:prstGeom prst="ellipse">
                <a:avLst/>
              </a:prstGeom>
              <a:gradFill rotWithShape="0">
                <a:gsLst>
                  <a:gs pos="0">
                    <a:schemeClr val="accent2">
                      <a:gamma/>
                      <a:shade val="96863"/>
                      <a:invGamma/>
                    </a:schemeClr>
                  </a:gs>
                  <a:gs pos="100000">
                    <a:schemeClr val="accent2"/>
                  </a:gs>
                </a:gsLst>
                <a:lin ang="5400000" scaled="1"/>
              </a:gradFill>
              <a:ln>
                <a:noFill/>
              </a:ln>
              <a:effectLst/>
            </p:spPr>
            <p:txBody>
              <a:bodyPr/>
              <a:lstStyle/>
              <a:p>
                <a:pPr eaLnBrk="1" hangingPunct="1">
                  <a:defRPr/>
                </a:pPr>
                <a:endParaRPr lang="el-GR" sz="1800"/>
              </a:p>
            </p:txBody>
          </p:sp>
        </p:grpSp>
        <p:grpSp>
          <p:nvGrpSpPr>
            <p:cNvPr id="1037" name="Group 54">
              <a:extLst>
                <a:ext uri="{FF2B5EF4-FFF2-40B4-BE49-F238E27FC236}">
                  <a16:creationId xmlns:a16="http://schemas.microsoft.com/office/drawing/2014/main" id="{76C9267F-0BF5-7E9E-06E7-9CB09361497A}"/>
                </a:ext>
              </a:extLst>
            </p:cNvPr>
            <p:cNvGrpSpPr>
              <a:grpSpLocks/>
            </p:cNvGrpSpPr>
            <p:nvPr userDrawn="1"/>
          </p:nvGrpSpPr>
          <p:grpSpPr bwMode="auto">
            <a:xfrm>
              <a:off x="5280" y="3024"/>
              <a:ext cx="425" cy="258"/>
              <a:chOff x="5280" y="3024"/>
              <a:chExt cx="425" cy="258"/>
            </a:xfrm>
          </p:grpSpPr>
          <p:sp>
            <p:nvSpPr>
              <p:cNvPr id="1038" name="Freeform 55">
                <a:extLst>
                  <a:ext uri="{FF2B5EF4-FFF2-40B4-BE49-F238E27FC236}">
                    <a16:creationId xmlns:a16="http://schemas.microsoft.com/office/drawing/2014/main" id="{099EB9EB-FAEE-18E6-752C-0AEDF4AF8A0B}"/>
                  </a:ext>
                </a:extLst>
              </p:cNvPr>
              <p:cNvSpPr>
                <a:spLocks/>
              </p:cNvSpPr>
              <p:nvPr/>
            </p:nvSpPr>
            <p:spPr bwMode="hidden">
              <a:xfrm>
                <a:off x="5280" y="3186"/>
                <a:ext cx="383" cy="96"/>
              </a:xfrm>
              <a:custGeom>
                <a:avLst/>
                <a:gdLst>
                  <a:gd name="T0" fmla="*/ 213 w 382"/>
                  <a:gd name="T1" fmla="*/ 96 h 96"/>
                  <a:gd name="T2" fmla="*/ 143 w 382"/>
                  <a:gd name="T3" fmla="*/ 90 h 96"/>
                  <a:gd name="T4" fmla="*/ 83 w 382"/>
                  <a:gd name="T5" fmla="*/ 66 h 96"/>
                  <a:gd name="T6" fmla="*/ 35 w 382"/>
                  <a:gd name="T7" fmla="*/ 36 h 96"/>
                  <a:gd name="T8" fmla="*/ 6 w 382"/>
                  <a:gd name="T9" fmla="*/ 0 h 96"/>
                  <a:gd name="T10" fmla="*/ 0 w 382"/>
                  <a:gd name="T11" fmla="*/ 6 h 96"/>
                  <a:gd name="T12" fmla="*/ 29 w 382"/>
                  <a:gd name="T13" fmla="*/ 42 h 96"/>
                  <a:gd name="T14" fmla="*/ 77 w 382"/>
                  <a:gd name="T15" fmla="*/ 72 h 96"/>
                  <a:gd name="T16" fmla="*/ 137 w 382"/>
                  <a:gd name="T17" fmla="*/ 90 h 96"/>
                  <a:gd name="T18" fmla="*/ 213 w 382"/>
                  <a:gd name="T19" fmla="*/ 96 h 96"/>
                  <a:gd name="T20" fmla="*/ 267 w 382"/>
                  <a:gd name="T21" fmla="*/ 90 h 96"/>
                  <a:gd name="T22" fmla="*/ 315 w 382"/>
                  <a:gd name="T23" fmla="*/ 84 h 96"/>
                  <a:gd name="T24" fmla="*/ 356 w 382"/>
                  <a:gd name="T25" fmla="*/ 66 h 96"/>
                  <a:gd name="T26" fmla="*/ 386 w 382"/>
                  <a:gd name="T27" fmla="*/ 42 h 96"/>
                  <a:gd name="T28" fmla="*/ 380 w 382"/>
                  <a:gd name="T29" fmla="*/ 42 h 96"/>
                  <a:gd name="T30" fmla="*/ 350 w 382"/>
                  <a:gd name="T31" fmla="*/ 66 h 96"/>
                  <a:gd name="T32" fmla="*/ 309 w 382"/>
                  <a:gd name="T33" fmla="*/ 78 h 96"/>
                  <a:gd name="T34" fmla="*/ 267 w 382"/>
                  <a:gd name="T35" fmla="*/ 90 h 96"/>
                  <a:gd name="T36" fmla="*/ 213 w 382"/>
                  <a:gd name="T37" fmla="*/ 96 h 96"/>
                  <a:gd name="T38" fmla="*/ 213 w 382"/>
                  <a:gd name="T39" fmla="*/ 96 h 9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0" t="0" r="r" b="b"/>
                <a:pathLst>
                  <a:path w="382" h="96">
                    <a:moveTo>
                      <a:pt x="209" y="96"/>
                    </a:moveTo>
                    <a:lnTo>
                      <a:pt x="143" y="90"/>
                    </a:lnTo>
                    <a:lnTo>
                      <a:pt x="83" y="66"/>
                    </a:lnTo>
                    <a:lnTo>
                      <a:pt x="35" y="36"/>
                    </a:lnTo>
                    <a:lnTo>
                      <a:pt x="6" y="0"/>
                    </a:lnTo>
                    <a:lnTo>
                      <a:pt x="0" y="6"/>
                    </a:lnTo>
                    <a:lnTo>
                      <a:pt x="29" y="42"/>
                    </a:lnTo>
                    <a:lnTo>
                      <a:pt x="77" y="72"/>
                    </a:lnTo>
                    <a:lnTo>
                      <a:pt x="137" y="90"/>
                    </a:lnTo>
                    <a:lnTo>
                      <a:pt x="209" y="96"/>
                    </a:lnTo>
                    <a:lnTo>
                      <a:pt x="263" y="90"/>
                    </a:lnTo>
                    <a:lnTo>
                      <a:pt x="311" y="84"/>
                    </a:lnTo>
                    <a:lnTo>
                      <a:pt x="352" y="66"/>
                    </a:lnTo>
                    <a:lnTo>
                      <a:pt x="382" y="42"/>
                    </a:lnTo>
                    <a:lnTo>
                      <a:pt x="376" y="42"/>
                    </a:lnTo>
                    <a:lnTo>
                      <a:pt x="346" y="66"/>
                    </a:lnTo>
                    <a:lnTo>
                      <a:pt x="305" y="78"/>
                    </a:lnTo>
                    <a:lnTo>
                      <a:pt x="263" y="90"/>
                    </a:lnTo>
                    <a:lnTo>
                      <a:pt x="209" y="96"/>
                    </a:lnTo>
                    <a:close/>
                  </a:path>
                </a:pathLst>
              </a:custGeom>
              <a:gradFill rotWithShape="0">
                <a:gsLst>
                  <a:gs pos="0">
                    <a:schemeClr val="accent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sz="1800"/>
              </a:p>
            </p:txBody>
          </p:sp>
          <p:sp>
            <p:nvSpPr>
              <p:cNvPr id="1039" name="Freeform 56">
                <a:extLst>
                  <a:ext uri="{FF2B5EF4-FFF2-40B4-BE49-F238E27FC236}">
                    <a16:creationId xmlns:a16="http://schemas.microsoft.com/office/drawing/2014/main" id="{C1FB7F7D-1DEB-026A-15AD-9D5C53580036}"/>
                  </a:ext>
                </a:extLst>
              </p:cNvPr>
              <p:cNvSpPr>
                <a:spLocks/>
              </p:cNvSpPr>
              <p:nvPr/>
            </p:nvSpPr>
            <p:spPr bwMode="hidden">
              <a:xfrm>
                <a:off x="5315" y="3024"/>
                <a:ext cx="258" cy="54"/>
              </a:xfrm>
              <a:custGeom>
                <a:avLst/>
                <a:gdLst>
                  <a:gd name="T0" fmla="*/ 174 w 258"/>
                  <a:gd name="T1" fmla="*/ 0 h 54"/>
                  <a:gd name="T2" fmla="*/ 216 w 258"/>
                  <a:gd name="T3" fmla="*/ 6 h 54"/>
                  <a:gd name="T4" fmla="*/ 258 w 258"/>
                  <a:gd name="T5" fmla="*/ 12 h 54"/>
                  <a:gd name="T6" fmla="*/ 252 w 258"/>
                  <a:gd name="T7" fmla="*/ 6 h 54"/>
                  <a:gd name="T8" fmla="*/ 216 w 258"/>
                  <a:gd name="T9" fmla="*/ 0 h 54"/>
                  <a:gd name="T10" fmla="*/ 174 w 258"/>
                  <a:gd name="T11" fmla="*/ 0 h 54"/>
                  <a:gd name="T12" fmla="*/ 120 w 258"/>
                  <a:gd name="T13" fmla="*/ 6 h 54"/>
                  <a:gd name="T14" fmla="*/ 78 w 258"/>
                  <a:gd name="T15" fmla="*/ 12 h 54"/>
                  <a:gd name="T16" fmla="*/ 36 w 258"/>
                  <a:gd name="T17" fmla="*/ 30 h 54"/>
                  <a:gd name="T18" fmla="*/ 0 w 258"/>
                  <a:gd name="T19" fmla="*/ 48 h 54"/>
                  <a:gd name="T20" fmla="*/ 6 w 258"/>
                  <a:gd name="T21" fmla="*/ 54 h 54"/>
                  <a:gd name="T22" fmla="*/ 36 w 258"/>
                  <a:gd name="T23" fmla="*/ 36 h 54"/>
                  <a:gd name="T24" fmla="*/ 78 w 258"/>
                  <a:gd name="T25" fmla="*/ 18 h 54"/>
                  <a:gd name="T26" fmla="*/ 120 w 258"/>
                  <a:gd name="T27" fmla="*/ 6 h 54"/>
                  <a:gd name="T28" fmla="*/ 174 w 258"/>
                  <a:gd name="T29" fmla="*/ 0 h 54"/>
                  <a:gd name="T30" fmla="*/ 174 w 258"/>
                  <a:gd name="T31" fmla="*/ 0 h 54"/>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0" t="0" r="r" b="b"/>
                <a:pathLst>
                  <a:path w="258" h="54">
                    <a:moveTo>
                      <a:pt x="174" y="0"/>
                    </a:moveTo>
                    <a:lnTo>
                      <a:pt x="216" y="6"/>
                    </a:lnTo>
                    <a:lnTo>
                      <a:pt x="258" y="12"/>
                    </a:lnTo>
                    <a:lnTo>
                      <a:pt x="252" y="6"/>
                    </a:lnTo>
                    <a:lnTo>
                      <a:pt x="216" y="0"/>
                    </a:lnTo>
                    <a:lnTo>
                      <a:pt x="174" y="0"/>
                    </a:lnTo>
                    <a:lnTo>
                      <a:pt x="120" y="6"/>
                    </a:lnTo>
                    <a:lnTo>
                      <a:pt x="78" y="12"/>
                    </a:lnTo>
                    <a:lnTo>
                      <a:pt x="36" y="30"/>
                    </a:lnTo>
                    <a:lnTo>
                      <a:pt x="0" y="48"/>
                    </a:lnTo>
                    <a:lnTo>
                      <a:pt x="6" y="54"/>
                    </a:lnTo>
                    <a:lnTo>
                      <a:pt x="36" y="36"/>
                    </a:lnTo>
                    <a:lnTo>
                      <a:pt x="78" y="18"/>
                    </a:lnTo>
                    <a:lnTo>
                      <a:pt x="120" y="6"/>
                    </a:lnTo>
                    <a:lnTo>
                      <a:pt x="174" y="0"/>
                    </a:lnTo>
                    <a:close/>
                  </a:path>
                </a:pathLst>
              </a:custGeom>
              <a:gradFill rotWithShape="0">
                <a:gsLst>
                  <a:gs pos="0">
                    <a:schemeClr val="accent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sz="1800"/>
              </a:p>
            </p:txBody>
          </p:sp>
          <p:sp>
            <p:nvSpPr>
              <p:cNvPr id="1040" name="Freeform 57">
                <a:extLst>
                  <a:ext uri="{FF2B5EF4-FFF2-40B4-BE49-F238E27FC236}">
                    <a16:creationId xmlns:a16="http://schemas.microsoft.com/office/drawing/2014/main" id="{EC22E1AC-2F78-5D25-0C39-0D879FD0A6FF}"/>
                  </a:ext>
                </a:extLst>
              </p:cNvPr>
              <p:cNvSpPr>
                <a:spLocks/>
              </p:cNvSpPr>
              <p:nvPr/>
            </p:nvSpPr>
            <p:spPr bwMode="hidden">
              <a:xfrm>
                <a:off x="5645" y="3066"/>
                <a:ext cx="60" cy="156"/>
              </a:xfrm>
              <a:custGeom>
                <a:avLst/>
                <a:gdLst>
                  <a:gd name="T0" fmla="*/ 54 w 60"/>
                  <a:gd name="T1" fmla="*/ 90 h 156"/>
                  <a:gd name="T2" fmla="*/ 48 w 60"/>
                  <a:gd name="T3" fmla="*/ 126 h 156"/>
                  <a:gd name="T4" fmla="*/ 24 w 60"/>
                  <a:gd name="T5" fmla="*/ 156 h 156"/>
                  <a:gd name="T6" fmla="*/ 30 w 60"/>
                  <a:gd name="T7" fmla="*/ 156 h 156"/>
                  <a:gd name="T8" fmla="*/ 54 w 60"/>
                  <a:gd name="T9" fmla="*/ 126 h 156"/>
                  <a:gd name="T10" fmla="*/ 60 w 60"/>
                  <a:gd name="T11" fmla="*/ 90 h 156"/>
                  <a:gd name="T12" fmla="*/ 54 w 60"/>
                  <a:gd name="T13" fmla="*/ 66 h 156"/>
                  <a:gd name="T14" fmla="*/ 48 w 60"/>
                  <a:gd name="T15" fmla="*/ 42 h 156"/>
                  <a:gd name="T16" fmla="*/ 30 w 60"/>
                  <a:gd name="T17" fmla="*/ 18 h 156"/>
                  <a:gd name="T18" fmla="*/ 6 w 60"/>
                  <a:gd name="T19" fmla="*/ 0 h 156"/>
                  <a:gd name="T20" fmla="*/ 0 w 60"/>
                  <a:gd name="T21" fmla="*/ 6 h 156"/>
                  <a:gd name="T22" fmla="*/ 24 w 60"/>
                  <a:gd name="T23" fmla="*/ 24 h 156"/>
                  <a:gd name="T24" fmla="*/ 42 w 60"/>
                  <a:gd name="T25" fmla="*/ 42 h 156"/>
                  <a:gd name="T26" fmla="*/ 48 w 60"/>
                  <a:gd name="T27" fmla="*/ 66 h 156"/>
                  <a:gd name="T28" fmla="*/ 54 w 60"/>
                  <a:gd name="T29" fmla="*/ 90 h 156"/>
                  <a:gd name="T30" fmla="*/ 54 w 60"/>
                  <a:gd name="T31" fmla="*/ 90 h 15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0" t="0" r="r" b="b"/>
                <a:pathLst>
                  <a:path w="60" h="156">
                    <a:moveTo>
                      <a:pt x="54" y="90"/>
                    </a:moveTo>
                    <a:lnTo>
                      <a:pt x="48" y="126"/>
                    </a:lnTo>
                    <a:lnTo>
                      <a:pt x="24" y="156"/>
                    </a:lnTo>
                    <a:lnTo>
                      <a:pt x="30" y="156"/>
                    </a:lnTo>
                    <a:lnTo>
                      <a:pt x="54" y="126"/>
                    </a:lnTo>
                    <a:lnTo>
                      <a:pt x="60" y="90"/>
                    </a:lnTo>
                    <a:lnTo>
                      <a:pt x="54" y="66"/>
                    </a:lnTo>
                    <a:lnTo>
                      <a:pt x="48" y="42"/>
                    </a:lnTo>
                    <a:lnTo>
                      <a:pt x="30" y="18"/>
                    </a:lnTo>
                    <a:lnTo>
                      <a:pt x="6" y="0"/>
                    </a:lnTo>
                    <a:lnTo>
                      <a:pt x="0" y="6"/>
                    </a:lnTo>
                    <a:lnTo>
                      <a:pt x="24" y="24"/>
                    </a:lnTo>
                    <a:lnTo>
                      <a:pt x="42" y="42"/>
                    </a:lnTo>
                    <a:lnTo>
                      <a:pt x="48" y="66"/>
                    </a:lnTo>
                    <a:lnTo>
                      <a:pt x="54" y="90"/>
                    </a:lnTo>
                    <a:close/>
                  </a:path>
                </a:pathLst>
              </a:custGeom>
              <a:gradFill rotWithShape="0">
                <a:gsLst>
                  <a:gs pos="0">
                    <a:schemeClr val="accent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sz="1800"/>
              </a:p>
            </p:txBody>
          </p:sp>
          <p:sp>
            <p:nvSpPr>
              <p:cNvPr id="1041" name="Freeform 58">
                <a:extLst>
                  <a:ext uri="{FF2B5EF4-FFF2-40B4-BE49-F238E27FC236}">
                    <a16:creationId xmlns:a16="http://schemas.microsoft.com/office/drawing/2014/main" id="{87347DB9-8C9B-4763-B92F-4E02D1DDC9D1}"/>
                  </a:ext>
                </a:extLst>
              </p:cNvPr>
              <p:cNvSpPr>
                <a:spLocks/>
              </p:cNvSpPr>
              <p:nvPr/>
            </p:nvSpPr>
            <p:spPr bwMode="hidden">
              <a:xfrm>
                <a:off x="5375" y="3246"/>
                <a:ext cx="192" cy="18"/>
              </a:xfrm>
              <a:custGeom>
                <a:avLst/>
                <a:gdLst>
                  <a:gd name="T0" fmla="*/ 114 w 192"/>
                  <a:gd name="T1" fmla="*/ 12 h 18"/>
                  <a:gd name="T2" fmla="*/ 72 w 192"/>
                  <a:gd name="T3" fmla="*/ 6 h 18"/>
                  <a:gd name="T4" fmla="*/ 30 w 192"/>
                  <a:gd name="T5" fmla="*/ 0 h 18"/>
                  <a:gd name="T6" fmla="*/ 0 w 192"/>
                  <a:gd name="T7" fmla="*/ 0 h 18"/>
                  <a:gd name="T8" fmla="*/ 54 w 192"/>
                  <a:gd name="T9" fmla="*/ 12 h 18"/>
                  <a:gd name="T10" fmla="*/ 114 w 192"/>
                  <a:gd name="T11" fmla="*/ 18 h 18"/>
                  <a:gd name="T12" fmla="*/ 156 w 192"/>
                  <a:gd name="T13" fmla="*/ 18 h 18"/>
                  <a:gd name="T14" fmla="*/ 192 w 192"/>
                  <a:gd name="T15" fmla="*/ 12 h 18"/>
                  <a:gd name="T16" fmla="*/ 186 w 192"/>
                  <a:gd name="T17" fmla="*/ 0 h 18"/>
                  <a:gd name="T18" fmla="*/ 150 w 192"/>
                  <a:gd name="T19" fmla="*/ 6 h 18"/>
                  <a:gd name="T20" fmla="*/ 114 w 192"/>
                  <a:gd name="T21" fmla="*/ 12 h 18"/>
                  <a:gd name="T22" fmla="*/ 114 w 192"/>
                  <a:gd name="T23" fmla="*/ 12 h 18"/>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92" h="18">
                    <a:moveTo>
                      <a:pt x="114" y="12"/>
                    </a:moveTo>
                    <a:lnTo>
                      <a:pt x="72" y="6"/>
                    </a:lnTo>
                    <a:lnTo>
                      <a:pt x="30" y="0"/>
                    </a:lnTo>
                    <a:lnTo>
                      <a:pt x="0" y="0"/>
                    </a:lnTo>
                    <a:lnTo>
                      <a:pt x="54" y="12"/>
                    </a:lnTo>
                    <a:lnTo>
                      <a:pt x="114" y="18"/>
                    </a:lnTo>
                    <a:lnTo>
                      <a:pt x="156" y="18"/>
                    </a:lnTo>
                    <a:lnTo>
                      <a:pt x="192" y="12"/>
                    </a:lnTo>
                    <a:lnTo>
                      <a:pt x="186" y="0"/>
                    </a:lnTo>
                    <a:lnTo>
                      <a:pt x="150" y="6"/>
                    </a:lnTo>
                    <a:lnTo>
                      <a:pt x="114" y="12"/>
                    </a:lnTo>
                    <a:close/>
                  </a:path>
                </a:pathLst>
              </a:custGeom>
              <a:gradFill rotWithShape="0">
                <a:gsLst>
                  <a:gs pos="0">
                    <a:schemeClr val="accent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sz="1800"/>
              </a:p>
            </p:txBody>
          </p:sp>
          <p:sp>
            <p:nvSpPr>
              <p:cNvPr id="1042" name="Freeform 59">
                <a:extLst>
                  <a:ext uri="{FF2B5EF4-FFF2-40B4-BE49-F238E27FC236}">
                    <a16:creationId xmlns:a16="http://schemas.microsoft.com/office/drawing/2014/main" id="{98390F9C-CE2D-3714-769E-3DEA7DDCA3F3}"/>
                  </a:ext>
                </a:extLst>
              </p:cNvPr>
              <p:cNvSpPr>
                <a:spLocks/>
              </p:cNvSpPr>
              <p:nvPr/>
            </p:nvSpPr>
            <p:spPr bwMode="hidden">
              <a:xfrm>
                <a:off x="5304" y="3042"/>
                <a:ext cx="161" cy="186"/>
              </a:xfrm>
              <a:custGeom>
                <a:avLst/>
                <a:gdLst>
                  <a:gd name="T0" fmla="*/ 11 w 161"/>
                  <a:gd name="T1" fmla="*/ 114 h 186"/>
                  <a:gd name="T2" fmla="*/ 17 w 161"/>
                  <a:gd name="T3" fmla="*/ 96 h 186"/>
                  <a:gd name="T4" fmla="*/ 23 w 161"/>
                  <a:gd name="T5" fmla="*/ 78 h 186"/>
                  <a:gd name="T6" fmla="*/ 53 w 161"/>
                  <a:gd name="T7" fmla="*/ 42 h 186"/>
                  <a:gd name="T8" fmla="*/ 101 w 161"/>
                  <a:gd name="T9" fmla="*/ 18 h 186"/>
                  <a:gd name="T10" fmla="*/ 155 w 161"/>
                  <a:gd name="T11" fmla="*/ 6 h 186"/>
                  <a:gd name="T12" fmla="*/ 161 w 161"/>
                  <a:gd name="T13" fmla="*/ 0 h 186"/>
                  <a:gd name="T14" fmla="*/ 95 w 161"/>
                  <a:gd name="T15" fmla="*/ 12 h 186"/>
                  <a:gd name="T16" fmla="*/ 47 w 161"/>
                  <a:gd name="T17" fmla="*/ 36 h 186"/>
                  <a:gd name="T18" fmla="*/ 11 w 161"/>
                  <a:gd name="T19" fmla="*/ 72 h 186"/>
                  <a:gd name="T20" fmla="*/ 5 w 161"/>
                  <a:gd name="T21" fmla="*/ 90 h 186"/>
                  <a:gd name="T22" fmla="*/ 0 w 161"/>
                  <a:gd name="T23" fmla="*/ 114 h 186"/>
                  <a:gd name="T24" fmla="*/ 11 w 161"/>
                  <a:gd name="T25" fmla="*/ 150 h 186"/>
                  <a:gd name="T26" fmla="*/ 23 w 161"/>
                  <a:gd name="T27" fmla="*/ 168 h 186"/>
                  <a:gd name="T28" fmla="*/ 41 w 161"/>
                  <a:gd name="T29" fmla="*/ 186 h 186"/>
                  <a:gd name="T30" fmla="*/ 65 w 161"/>
                  <a:gd name="T31" fmla="*/ 186 h 186"/>
                  <a:gd name="T32" fmla="*/ 41 w 161"/>
                  <a:gd name="T33" fmla="*/ 168 h 186"/>
                  <a:gd name="T34" fmla="*/ 23 w 161"/>
                  <a:gd name="T35" fmla="*/ 150 h 186"/>
                  <a:gd name="T36" fmla="*/ 17 w 161"/>
                  <a:gd name="T37" fmla="*/ 132 h 186"/>
                  <a:gd name="T38" fmla="*/ 11 w 161"/>
                  <a:gd name="T39" fmla="*/ 114 h 186"/>
                  <a:gd name="T40" fmla="*/ 11 w 161"/>
                  <a:gd name="T41" fmla="*/ 114 h 18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0" t="0" r="r" b="b"/>
                <a:pathLst>
                  <a:path w="161" h="186">
                    <a:moveTo>
                      <a:pt x="11" y="114"/>
                    </a:moveTo>
                    <a:lnTo>
                      <a:pt x="17" y="96"/>
                    </a:lnTo>
                    <a:lnTo>
                      <a:pt x="23" y="78"/>
                    </a:lnTo>
                    <a:lnTo>
                      <a:pt x="53" y="42"/>
                    </a:lnTo>
                    <a:lnTo>
                      <a:pt x="101" y="18"/>
                    </a:lnTo>
                    <a:lnTo>
                      <a:pt x="155" y="6"/>
                    </a:lnTo>
                    <a:lnTo>
                      <a:pt x="161" y="0"/>
                    </a:lnTo>
                    <a:lnTo>
                      <a:pt x="95" y="12"/>
                    </a:lnTo>
                    <a:lnTo>
                      <a:pt x="47" y="36"/>
                    </a:lnTo>
                    <a:lnTo>
                      <a:pt x="11" y="72"/>
                    </a:lnTo>
                    <a:lnTo>
                      <a:pt x="5" y="90"/>
                    </a:lnTo>
                    <a:lnTo>
                      <a:pt x="0" y="114"/>
                    </a:lnTo>
                    <a:lnTo>
                      <a:pt x="11" y="150"/>
                    </a:lnTo>
                    <a:lnTo>
                      <a:pt x="23" y="168"/>
                    </a:lnTo>
                    <a:lnTo>
                      <a:pt x="41" y="186"/>
                    </a:lnTo>
                    <a:lnTo>
                      <a:pt x="65" y="186"/>
                    </a:lnTo>
                    <a:lnTo>
                      <a:pt x="41" y="168"/>
                    </a:lnTo>
                    <a:lnTo>
                      <a:pt x="23" y="150"/>
                    </a:lnTo>
                    <a:lnTo>
                      <a:pt x="17" y="132"/>
                    </a:lnTo>
                    <a:lnTo>
                      <a:pt x="11" y="114"/>
                    </a:lnTo>
                    <a:close/>
                  </a:path>
                </a:pathLst>
              </a:custGeom>
              <a:gradFill rotWithShape="0">
                <a:gsLst>
                  <a:gs pos="0">
                    <a:schemeClr val="bg1"/>
                  </a:gs>
                  <a:gs pos="100000">
                    <a:schemeClr val="accent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sz="1800"/>
              </a:p>
            </p:txBody>
          </p:sp>
          <p:sp>
            <p:nvSpPr>
              <p:cNvPr id="1043" name="Freeform 60">
                <a:extLst>
                  <a:ext uri="{FF2B5EF4-FFF2-40B4-BE49-F238E27FC236}">
                    <a16:creationId xmlns:a16="http://schemas.microsoft.com/office/drawing/2014/main" id="{C1F59500-30A8-D3C2-969A-63369C04B8E0}"/>
                  </a:ext>
                </a:extLst>
              </p:cNvPr>
              <p:cNvSpPr>
                <a:spLocks/>
              </p:cNvSpPr>
              <p:nvPr/>
            </p:nvSpPr>
            <p:spPr bwMode="hidden">
              <a:xfrm>
                <a:off x="5489" y="3042"/>
                <a:ext cx="186" cy="210"/>
              </a:xfrm>
              <a:custGeom>
                <a:avLst/>
                <a:gdLst>
                  <a:gd name="T0" fmla="*/ 0 w 185"/>
                  <a:gd name="T1" fmla="*/ 6 h 210"/>
                  <a:gd name="T2" fmla="*/ 66 w 185"/>
                  <a:gd name="T3" fmla="*/ 12 h 210"/>
                  <a:gd name="T4" fmla="*/ 123 w 185"/>
                  <a:gd name="T5" fmla="*/ 36 h 210"/>
                  <a:gd name="T6" fmla="*/ 159 w 185"/>
                  <a:gd name="T7" fmla="*/ 72 h 210"/>
                  <a:gd name="T8" fmla="*/ 165 w 185"/>
                  <a:gd name="T9" fmla="*/ 90 h 210"/>
                  <a:gd name="T10" fmla="*/ 171 w 185"/>
                  <a:gd name="T11" fmla="*/ 114 h 210"/>
                  <a:gd name="T12" fmla="*/ 165 w 185"/>
                  <a:gd name="T13" fmla="*/ 138 h 210"/>
                  <a:gd name="T14" fmla="*/ 153 w 185"/>
                  <a:gd name="T15" fmla="*/ 162 h 210"/>
                  <a:gd name="T16" fmla="*/ 123 w 185"/>
                  <a:gd name="T17" fmla="*/ 180 h 210"/>
                  <a:gd name="T18" fmla="*/ 90 w 185"/>
                  <a:gd name="T19" fmla="*/ 198 h 210"/>
                  <a:gd name="T20" fmla="*/ 100 w 185"/>
                  <a:gd name="T21" fmla="*/ 210 h 210"/>
                  <a:gd name="T22" fmla="*/ 135 w 185"/>
                  <a:gd name="T23" fmla="*/ 192 h 210"/>
                  <a:gd name="T24" fmla="*/ 165 w 185"/>
                  <a:gd name="T25" fmla="*/ 168 h 210"/>
                  <a:gd name="T26" fmla="*/ 183 w 185"/>
                  <a:gd name="T27" fmla="*/ 144 h 210"/>
                  <a:gd name="T28" fmla="*/ 189 w 185"/>
                  <a:gd name="T29" fmla="*/ 114 h 210"/>
                  <a:gd name="T30" fmla="*/ 183 w 185"/>
                  <a:gd name="T31" fmla="*/ 90 h 210"/>
                  <a:gd name="T32" fmla="*/ 177 w 185"/>
                  <a:gd name="T33" fmla="*/ 66 h 210"/>
                  <a:gd name="T34" fmla="*/ 159 w 185"/>
                  <a:gd name="T35" fmla="*/ 48 h 210"/>
                  <a:gd name="T36" fmla="*/ 135 w 185"/>
                  <a:gd name="T37" fmla="*/ 30 h 210"/>
                  <a:gd name="T38" fmla="*/ 72 w 185"/>
                  <a:gd name="T39" fmla="*/ 6 h 210"/>
                  <a:gd name="T40" fmla="*/ 0 w 185"/>
                  <a:gd name="T41" fmla="*/ 0 h 210"/>
                  <a:gd name="T42" fmla="*/ 0 w 185"/>
                  <a:gd name="T43" fmla="*/ 6 h 210"/>
                  <a:gd name="T44" fmla="*/ 0 w 185"/>
                  <a:gd name="T45" fmla="*/ 6 h 210"/>
                  <a:gd name="T46" fmla="*/ 0 w 185"/>
                  <a:gd name="T47" fmla="*/ 6 h 210"/>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0" t="0" r="r" b="b"/>
                <a:pathLst>
                  <a:path w="185" h="210">
                    <a:moveTo>
                      <a:pt x="0" y="6"/>
                    </a:moveTo>
                    <a:lnTo>
                      <a:pt x="66" y="12"/>
                    </a:lnTo>
                    <a:lnTo>
                      <a:pt x="119" y="36"/>
                    </a:lnTo>
                    <a:lnTo>
                      <a:pt x="155" y="72"/>
                    </a:lnTo>
                    <a:lnTo>
                      <a:pt x="161" y="90"/>
                    </a:lnTo>
                    <a:lnTo>
                      <a:pt x="167" y="114"/>
                    </a:lnTo>
                    <a:lnTo>
                      <a:pt x="161" y="138"/>
                    </a:lnTo>
                    <a:lnTo>
                      <a:pt x="149" y="162"/>
                    </a:lnTo>
                    <a:lnTo>
                      <a:pt x="119" y="180"/>
                    </a:lnTo>
                    <a:lnTo>
                      <a:pt x="90" y="198"/>
                    </a:lnTo>
                    <a:lnTo>
                      <a:pt x="96" y="210"/>
                    </a:lnTo>
                    <a:lnTo>
                      <a:pt x="131" y="192"/>
                    </a:lnTo>
                    <a:lnTo>
                      <a:pt x="161" y="168"/>
                    </a:lnTo>
                    <a:lnTo>
                      <a:pt x="179" y="144"/>
                    </a:lnTo>
                    <a:lnTo>
                      <a:pt x="185" y="114"/>
                    </a:lnTo>
                    <a:lnTo>
                      <a:pt x="179" y="90"/>
                    </a:lnTo>
                    <a:lnTo>
                      <a:pt x="173" y="66"/>
                    </a:lnTo>
                    <a:lnTo>
                      <a:pt x="155" y="48"/>
                    </a:lnTo>
                    <a:lnTo>
                      <a:pt x="131" y="30"/>
                    </a:lnTo>
                    <a:lnTo>
                      <a:pt x="72" y="6"/>
                    </a:lnTo>
                    <a:lnTo>
                      <a:pt x="0" y="0"/>
                    </a:lnTo>
                    <a:lnTo>
                      <a:pt x="0" y="6"/>
                    </a:lnTo>
                    <a:close/>
                  </a:path>
                </a:pathLst>
              </a:custGeom>
              <a:gradFill rotWithShape="0">
                <a:gsLst>
                  <a:gs pos="0">
                    <a:schemeClr val="bg1"/>
                  </a:gs>
                  <a:gs pos="100000">
                    <a:schemeClr val="accent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sz="1800"/>
              </a:p>
            </p:txBody>
          </p:sp>
          <p:sp>
            <p:nvSpPr>
              <p:cNvPr id="1044" name="Freeform 61">
                <a:extLst>
                  <a:ext uri="{FF2B5EF4-FFF2-40B4-BE49-F238E27FC236}">
                    <a16:creationId xmlns:a16="http://schemas.microsoft.com/office/drawing/2014/main" id="{B353A2A3-705C-B538-9BEB-FFE783C7179B}"/>
                  </a:ext>
                </a:extLst>
              </p:cNvPr>
              <p:cNvSpPr>
                <a:spLocks noEditPoints="1"/>
              </p:cNvSpPr>
              <p:nvPr/>
            </p:nvSpPr>
            <p:spPr bwMode="hidden">
              <a:xfrm>
                <a:off x="5345" y="3058"/>
                <a:ext cx="299" cy="186"/>
              </a:xfrm>
              <a:custGeom>
                <a:avLst/>
                <a:gdLst>
                  <a:gd name="T0" fmla="*/ 150 w 299"/>
                  <a:gd name="T1" fmla="*/ 0 h 186"/>
                  <a:gd name="T2" fmla="*/ 90 w 299"/>
                  <a:gd name="T3" fmla="*/ 6 h 186"/>
                  <a:gd name="T4" fmla="*/ 42 w 299"/>
                  <a:gd name="T5" fmla="*/ 30 h 186"/>
                  <a:gd name="T6" fmla="*/ 12 w 299"/>
                  <a:gd name="T7" fmla="*/ 54 h 186"/>
                  <a:gd name="T8" fmla="*/ 6 w 299"/>
                  <a:gd name="T9" fmla="*/ 72 h 186"/>
                  <a:gd name="T10" fmla="*/ 0 w 299"/>
                  <a:gd name="T11" fmla="*/ 90 h 186"/>
                  <a:gd name="T12" fmla="*/ 6 w 299"/>
                  <a:gd name="T13" fmla="*/ 108 h 186"/>
                  <a:gd name="T14" fmla="*/ 12 w 299"/>
                  <a:gd name="T15" fmla="*/ 126 h 186"/>
                  <a:gd name="T16" fmla="*/ 42 w 299"/>
                  <a:gd name="T17" fmla="*/ 156 h 186"/>
                  <a:gd name="T18" fmla="*/ 90 w 299"/>
                  <a:gd name="T19" fmla="*/ 180 h 186"/>
                  <a:gd name="T20" fmla="*/ 150 w 299"/>
                  <a:gd name="T21" fmla="*/ 186 h 186"/>
                  <a:gd name="T22" fmla="*/ 209 w 299"/>
                  <a:gd name="T23" fmla="*/ 180 h 186"/>
                  <a:gd name="T24" fmla="*/ 257 w 299"/>
                  <a:gd name="T25" fmla="*/ 156 h 186"/>
                  <a:gd name="T26" fmla="*/ 287 w 299"/>
                  <a:gd name="T27" fmla="*/ 126 h 186"/>
                  <a:gd name="T28" fmla="*/ 299 w 299"/>
                  <a:gd name="T29" fmla="*/ 108 h 186"/>
                  <a:gd name="T30" fmla="*/ 299 w 299"/>
                  <a:gd name="T31" fmla="*/ 90 h 186"/>
                  <a:gd name="T32" fmla="*/ 299 w 299"/>
                  <a:gd name="T33" fmla="*/ 72 h 186"/>
                  <a:gd name="T34" fmla="*/ 287 w 299"/>
                  <a:gd name="T35" fmla="*/ 54 h 186"/>
                  <a:gd name="T36" fmla="*/ 257 w 299"/>
                  <a:gd name="T37" fmla="*/ 30 h 186"/>
                  <a:gd name="T38" fmla="*/ 209 w 299"/>
                  <a:gd name="T39" fmla="*/ 6 h 186"/>
                  <a:gd name="T40" fmla="*/ 150 w 299"/>
                  <a:gd name="T41" fmla="*/ 0 h 186"/>
                  <a:gd name="T42" fmla="*/ 150 w 299"/>
                  <a:gd name="T43" fmla="*/ 0 h 186"/>
                  <a:gd name="T44" fmla="*/ 150 w 299"/>
                  <a:gd name="T45" fmla="*/ 180 h 186"/>
                  <a:gd name="T46" fmla="*/ 96 w 299"/>
                  <a:gd name="T47" fmla="*/ 174 h 186"/>
                  <a:gd name="T48" fmla="*/ 48 w 299"/>
                  <a:gd name="T49" fmla="*/ 156 h 186"/>
                  <a:gd name="T50" fmla="*/ 18 w 299"/>
                  <a:gd name="T51" fmla="*/ 126 h 186"/>
                  <a:gd name="T52" fmla="*/ 12 w 299"/>
                  <a:gd name="T53" fmla="*/ 108 h 186"/>
                  <a:gd name="T54" fmla="*/ 6 w 299"/>
                  <a:gd name="T55" fmla="*/ 90 h 186"/>
                  <a:gd name="T56" fmla="*/ 12 w 299"/>
                  <a:gd name="T57" fmla="*/ 72 h 186"/>
                  <a:gd name="T58" fmla="*/ 18 w 299"/>
                  <a:gd name="T59" fmla="*/ 54 h 186"/>
                  <a:gd name="T60" fmla="*/ 48 w 299"/>
                  <a:gd name="T61" fmla="*/ 30 h 186"/>
                  <a:gd name="T62" fmla="*/ 96 w 299"/>
                  <a:gd name="T63" fmla="*/ 12 h 186"/>
                  <a:gd name="T64" fmla="*/ 150 w 299"/>
                  <a:gd name="T65" fmla="*/ 6 h 186"/>
                  <a:gd name="T66" fmla="*/ 203 w 299"/>
                  <a:gd name="T67" fmla="*/ 12 h 186"/>
                  <a:gd name="T68" fmla="*/ 251 w 299"/>
                  <a:gd name="T69" fmla="*/ 30 h 186"/>
                  <a:gd name="T70" fmla="*/ 281 w 299"/>
                  <a:gd name="T71" fmla="*/ 54 h 186"/>
                  <a:gd name="T72" fmla="*/ 293 w 299"/>
                  <a:gd name="T73" fmla="*/ 72 h 186"/>
                  <a:gd name="T74" fmla="*/ 293 w 299"/>
                  <a:gd name="T75" fmla="*/ 90 h 186"/>
                  <a:gd name="T76" fmla="*/ 293 w 299"/>
                  <a:gd name="T77" fmla="*/ 108 h 186"/>
                  <a:gd name="T78" fmla="*/ 281 w 299"/>
                  <a:gd name="T79" fmla="*/ 126 h 186"/>
                  <a:gd name="T80" fmla="*/ 251 w 299"/>
                  <a:gd name="T81" fmla="*/ 156 h 186"/>
                  <a:gd name="T82" fmla="*/ 203 w 299"/>
                  <a:gd name="T83" fmla="*/ 174 h 186"/>
                  <a:gd name="T84" fmla="*/ 150 w 299"/>
                  <a:gd name="T85" fmla="*/ 180 h 186"/>
                  <a:gd name="T86" fmla="*/ 150 w 299"/>
                  <a:gd name="T87" fmla="*/ 180 h 18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Lst>
                <a:ah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l="0" t="0" r="r" b="b"/>
                <a:pathLst>
                  <a:path w="299" h="186">
                    <a:moveTo>
                      <a:pt x="150" y="0"/>
                    </a:moveTo>
                    <a:lnTo>
                      <a:pt x="90" y="6"/>
                    </a:lnTo>
                    <a:lnTo>
                      <a:pt x="42" y="30"/>
                    </a:lnTo>
                    <a:lnTo>
                      <a:pt x="12" y="54"/>
                    </a:lnTo>
                    <a:lnTo>
                      <a:pt x="6" y="72"/>
                    </a:lnTo>
                    <a:lnTo>
                      <a:pt x="0" y="90"/>
                    </a:lnTo>
                    <a:lnTo>
                      <a:pt x="6" y="108"/>
                    </a:lnTo>
                    <a:lnTo>
                      <a:pt x="12" y="126"/>
                    </a:lnTo>
                    <a:lnTo>
                      <a:pt x="42" y="156"/>
                    </a:lnTo>
                    <a:lnTo>
                      <a:pt x="90" y="180"/>
                    </a:lnTo>
                    <a:lnTo>
                      <a:pt x="150" y="186"/>
                    </a:lnTo>
                    <a:lnTo>
                      <a:pt x="209" y="180"/>
                    </a:lnTo>
                    <a:lnTo>
                      <a:pt x="257" y="156"/>
                    </a:lnTo>
                    <a:lnTo>
                      <a:pt x="287" y="126"/>
                    </a:lnTo>
                    <a:lnTo>
                      <a:pt x="299" y="108"/>
                    </a:lnTo>
                    <a:lnTo>
                      <a:pt x="299" y="90"/>
                    </a:lnTo>
                    <a:lnTo>
                      <a:pt x="299" y="72"/>
                    </a:lnTo>
                    <a:lnTo>
                      <a:pt x="287" y="54"/>
                    </a:lnTo>
                    <a:lnTo>
                      <a:pt x="257" y="30"/>
                    </a:lnTo>
                    <a:lnTo>
                      <a:pt x="209" y="6"/>
                    </a:lnTo>
                    <a:lnTo>
                      <a:pt x="150" y="0"/>
                    </a:lnTo>
                    <a:close/>
                    <a:moveTo>
                      <a:pt x="150" y="180"/>
                    </a:moveTo>
                    <a:lnTo>
                      <a:pt x="96" y="174"/>
                    </a:lnTo>
                    <a:lnTo>
                      <a:pt x="48" y="156"/>
                    </a:lnTo>
                    <a:lnTo>
                      <a:pt x="18" y="126"/>
                    </a:lnTo>
                    <a:lnTo>
                      <a:pt x="12" y="108"/>
                    </a:lnTo>
                    <a:lnTo>
                      <a:pt x="6" y="90"/>
                    </a:lnTo>
                    <a:lnTo>
                      <a:pt x="12" y="72"/>
                    </a:lnTo>
                    <a:lnTo>
                      <a:pt x="18" y="54"/>
                    </a:lnTo>
                    <a:lnTo>
                      <a:pt x="48" y="30"/>
                    </a:lnTo>
                    <a:lnTo>
                      <a:pt x="96" y="12"/>
                    </a:lnTo>
                    <a:lnTo>
                      <a:pt x="150" y="6"/>
                    </a:lnTo>
                    <a:lnTo>
                      <a:pt x="203" y="12"/>
                    </a:lnTo>
                    <a:lnTo>
                      <a:pt x="251" y="30"/>
                    </a:lnTo>
                    <a:lnTo>
                      <a:pt x="281" y="54"/>
                    </a:lnTo>
                    <a:lnTo>
                      <a:pt x="293" y="72"/>
                    </a:lnTo>
                    <a:lnTo>
                      <a:pt x="293" y="90"/>
                    </a:lnTo>
                    <a:lnTo>
                      <a:pt x="293" y="108"/>
                    </a:lnTo>
                    <a:lnTo>
                      <a:pt x="281" y="126"/>
                    </a:lnTo>
                    <a:lnTo>
                      <a:pt x="251" y="156"/>
                    </a:lnTo>
                    <a:lnTo>
                      <a:pt x="203" y="174"/>
                    </a:lnTo>
                    <a:lnTo>
                      <a:pt x="150" y="180"/>
                    </a:lnTo>
                    <a:close/>
                  </a:path>
                </a:pathLst>
              </a:custGeom>
              <a:gradFill rotWithShape="0">
                <a:gsLst>
                  <a:gs pos="0">
                    <a:schemeClr val="accent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sz="1800"/>
              </a:p>
            </p:txBody>
          </p:sp>
          <p:grpSp>
            <p:nvGrpSpPr>
              <p:cNvPr id="1045" name="Group 62">
                <a:extLst>
                  <a:ext uri="{FF2B5EF4-FFF2-40B4-BE49-F238E27FC236}">
                    <a16:creationId xmlns:a16="http://schemas.microsoft.com/office/drawing/2014/main" id="{0ABBEBC2-C272-FA1F-71E1-11912110AAAE}"/>
                  </a:ext>
                </a:extLst>
              </p:cNvPr>
              <p:cNvGrpSpPr>
                <a:grpSpLocks/>
              </p:cNvGrpSpPr>
              <p:nvPr/>
            </p:nvGrpSpPr>
            <p:grpSpPr bwMode="auto">
              <a:xfrm>
                <a:off x="5381" y="3085"/>
                <a:ext cx="227" cy="132"/>
                <a:chOff x="5381" y="3085"/>
                <a:chExt cx="227" cy="132"/>
              </a:xfrm>
            </p:grpSpPr>
            <p:sp>
              <p:nvSpPr>
                <p:cNvPr id="1046" name="Oval 63">
                  <a:extLst>
                    <a:ext uri="{FF2B5EF4-FFF2-40B4-BE49-F238E27FC236}">
                      <a16:creationId xmlns:a16="http://schemas.microsoft.com/office/drawing/2014/main" id="{268F0BFF-B6F5-4EFD-90BD-D2959F02B710}"/>
                    </a:ext>
                  </a:extLst>
                </p:cNvPr>
                <p:cNvSpPr>
                  <a:spLocks noChangeArrowheads="1"/>
                </p:cNvSpPr>
                <p:nvPr userDrawn="1"/>
              </p:nvSpPr>
              <p:spPr bwMode="hidden">
                <a:xfrm>
                  <a:off x="5381" y="3085"/>
                  <a:ext cx="227" cy="132"/>
                </a:xfrm>
                <a:prstGeom prst="ellipse">
                  <a:avLst/>
                </a:prstGeom>
                <a:gradFill rotWithShape="0">
                  <a:gsLst>
                    <a:gs pos="0">
                      <a:schemeClr val="bg1"/>
                    </a:gs>
                    <a:gs pos="100000">
                      <a:schemeClr val="accent2"/>
                    </a:gs>
                  </a:gsLst>
                  <a:lin ang="5400000" scaled="1"/>
                </a:gradFill>
                <a:ln>
                  <a:noFill/>
                </a:ln>
                <a:effectLst/>
              </p:spPr>
              <p:txBody>
                <a:bodyPr/>
                <a:lstStyle>
                  <a:lvl1pPr>
                    <a:defRPr sz="3200">
                      <a:solidFill>
                        <a:schemeClr val="tx1"/>
                      </a:solidFill>
                      <a:latin typeface="Arial" panose="020B0604020202020204" pitchFamily="34" charset="0"/>
                    </a:defRPr>
                  </a:lvl1pPr>
                  <a:lvl2pPr marL="742950" indent="-285750">
                    <a:defRPr sz="3200">
                      <a:solidFill>
                        <a:schemeClr val="tx1"/>
                      </a:solidFill>
                      <a:latin typeface="Arial" panose="020B0604020202020204" pitchFamily="34" charset="0"/>
                    </a:defRPr>
                  </a:lvl2pPr>
                  <a:lvl3pPr marL="1143000" indent="-228600">
                    <a:defRPr sz="3200">
                      <a:solidFill>
                        <a:schemeClr val="tx1"/>
                      </a:solidFill>
                      <a:latin typeface="Arial" panose="020B0604020202020204" pitchFamily="34" charset="0"/>
                    </a:defRPr>
                  </a:lvl3pPr>
                  <a:lvl4pPr marL="1600200" indent="-228600">
                    <a:defRPr sz="3200">
                      <a:solidFill>
                        <a:schemeClr val="tx1"/>
                      </a:solidFill>
                      <a:latin typeface="Arial" panose="020B0604020202020204" pitchFamily="34" charset="0"/>
                    </a:defRPr>
                  </a:lvl4pPr>
                  <a:lvl5pPr marL="2057400" indent="-228600">
                    <a:defRPr sz="3200">
                      <a:solidFill>
                        <a:schemeClr val="tx1"/>
                      </a:solidFill>
                      <a:latin typeface="Arial" panose="020B0604020202020204" pitchFamily="34" charset="0"/>
                    </a:defRPr>
                  </a:lvl5pPr>
                  <a:lvl6pPr marL="2514600" indent="-228600" eaLnBrk="0" fontAlgn="base" hangingPunct="0">
                    <a:spcBef>
                      <a:spcPct val="0"/>
                    </a:spcBef>
                    <a:spcAft>
                      <a:spcPct val="0"/>
                    </a:spcAft>
                    <a:defRPr sz="3200">
                      <a:solidFill>
                        <a:schemeClr val="tx1"/>
                      </a:solidFill>
                      <a:latin typeface="Arial" panose="020B0604020202020204" pitchFamily="34" charset="0"/>
                    </a:defRPr>
                  </a:lvl6pPr>
                  <a:lvl7pPr marL="2971800" indent="-228600" eaLnBrk="0" fontAlgn="base" hangingPunct="0">
                    <a:spcBef>
                      <a:spcPct val="0"/>
                    </a:spcBef>
                    <a:spcAft>
                      <a:spcPct val="0"/>
                    </a:spcAft>
                    <a:defRPr sz="3200">
                      <a:solidFill>
                        <a:schemeClr val="tx1"/>
                      </a:solidFill>
                      <a:latin typeface="Arial" panose="020B0604020202020204" pitchFamily="34" charset="0"/>
                    </a:defRPr>
                  </a:lvl7pPr>
                  <a:lvl8pPr marL="3429000" indent="-228600" eaLnBrk="0" fontAlgn="base" hangingPunct="0">
                    <a:spcBef>
                      <a:spcPct val="0"/>
                    </a:spcBef>
                    <a:spcAft>
                      <a:spcPct val="0"/>
                    </a:spcAft>
                    <a:defRPr sz="3200">
                      <a:solidFill>
                        <a:schemeClr val="tx1"/>
                      </a:solidFill>
                      <a:latin typeface="Arial" panose="020B0604020202020204" pitchFamily="34" charset="0"/>
                    </a:defRPr>
                  </a:lvl8pPr>
                  <a:lvl9pPr marL="3886200" indent="-228600" eaLnBrk="0" fontAlgn="base" hangingPunct="0">
                    <a:spcBef>
                      <a:spcPct val="0"/>
                    </a:spcBef>
                    <a:spcAft>
                      <a:spcPct val="0"/>
                    </a:spcAft>
                    <a:defRPr sz="3200">
                      <a:solidFill>
                        <a:schemeClr val="tx1"/>
                      </a:solidFill>
                      <a:latin typeface="Arial" panose="020B0604020202020204" pitchFamily="34" charset="0"/>
                    </a:defRPr>
                  </a:lvl9pPr>
                </a:lstStyle>
                <a:p>
                  <a:pPr eaLnBrk="1" hangingPunct="1">
                    <a:defRPr/>
                  </a:pPr>
                  <a:endParaRPr lang="el-GR" altLang="el-GR" sz="3200"/>
                </a:p>
              </p:txBody>
            </p:sp>
            <p:sp>
              <p:nvSpPr>
                <p:cNvPr id="1047" name="Oval 64">
                  <a:extLst>
                    <a:ext uri="{FF2B5EF4-FFF2-40B4-BE49-F238E27FC236}">
                      <a16:creationId xmlns:a16="http://schemas.microsoft.com/office/drawing/2014/main" id="{0FC359A5-2D0F-4A6D-95ED-B70D2FC054B7}"/>
                    </a:ext>
                  </a:extLst>
                </p:cNvPr>
                <p:cNvSpPr>
                  <a:spLocks noChangeArrowheads="1"/>
                </p:cNvSpPr>
                <p:nvPr userDrawn="1"/>
              </p:nvSpPr>
              <p:spPr bwMode="hidden">
                <a:xfrm>
                  <a:off x="5403" y="3099"/>
                  <a:ext cx="182" cy="102"/>
                </a:xfrm>
                <a:prstGeom prst="ellipse">
                  <a:avLst/>
                </a:prstGeom>
                <a:gradFill rotWithShape="0">
                  <a:gsLst>
                    <a:gs pos="0">
                      <a:schemeClr val="accent2"/>
                    </a:gs>
                    <a:gs pos="100000">
                      <a:schemeClr val="bg1"/>
                    </a:gs>
                  </a:gsLst>
                  <a:lin ang="5400000" scaled="1"/>
                </a:gradFill>
                <a:ln>
                  <a:noFill/>
                </a:ln>
                <a:effectLst/>
              </p:spPr>
              <p:txBody>
                <a:bodyPr/>
                <a:lstStyle>
                  <a:lvl1pPr>
                    <a:defRPr sz="3200">
                      <a:solidFill>
                        <a:schemeClr val="tx1"/>
                      </a:solidFill>
                      <a:latin typeface="Arial" panose="020B0604020202020204" pitchFamily="34" charset="0"/>
                    </a:defRPr>
                  </a:lvl1pPr>
                  <a:lvl2pPr marL="742950" indent="-285750">
                    <a:defRPr sz="3200">
                      <a:solidFill>
                        <a:schemeClr val="tx1"/>
                      </a:solidFill>
                      <a:latin typeface="Arial" panose="020B0604020202020204" pitchFamily="34" charset="0"/>
                    </a:defRPr>
                  </a:lvl2pPr>
                  <a:lvl3pPr marL="1143000" indent="-228600">
                    <a:defRPr sz="3200">
                      <a:solidFill>
                        <a:schemeClr val="tx1"/>
                      </a:solidFill>
                      <a:latin typeface="Arial" panose="020B0604020202020204" pitchFamily="34" charset="0"/>
                    </a:defRPr>
                  </a:lvl3pPr>
                  <a:lvl4pPr marL="1600200" indent="-228600">
                    <a:defRPr sz="3200">
                      <a:solidFill>
                        <a:schemeClr val="tx1"/>
                      </a:solidFill>
                      <a:latin typeface="Arial" panose="020B0604020202020204" pitchFamily="34" charset="0"/>
                    </a:defRPr>
                  </a:lvl4pPr>
                  <a:lvl5pPr marL="2057400" indent="-228600">
                    <a:defRPr sz="3200">
                      <a:solidFill>
                        <a:schemeClr val="tx1"/>
                      </a:solidFill>
                      <a:latin typeface="Arial" panose="020B0604020202020204" pitchFamily="34" charset="0"/>
                    </a:defRPr>
                  </a:lvl5pPr>
                  <a:lvl6pPr marL="2514600" indent="-228600" eaLnBrk="0" fontAlgn="base" hangingPunct="0">
                    <a:spcBef>
                      <a:spcPct val="0"/>
                    </a:spcBef>
                    <a:spcAft>
                      <a:spcPct val="0"/>
                    </a:spcAft>
                    <a:defRPr sz="3200">
                      <a:solidFill>
                        <a:schemeClr val="tx1"/>
                      </a:solidFill>
                      <a:latin typeface="Arial" panose="020B0604020202020204" pitchFamily="34" charset="0"/>
                    </a:defRPr>
                  </a:lvl6pPr>
                  <a:lvl7pPr marL="2971800" indent="-228600" eaLnBrk="0" fontAlgn="base" hangingPunct="0">
                    <a:spcBef>
                      <a:spcPct val="0"/>
                    </a:spcBef>
                    <a:spcAft>
                      <a:spcPct val="0"/>
                    </a:spcAft>
                    <a:defRPr sz="3200">
                      <a:solidFill>
                        <a:schemeClr val="tx1"/>
                      </a:solidFill>
                      <a:latin typeface="Arial" panose="020B0604020202020204" pitchFamily="34" charset="0"/>
                    </a:defRPr>
                  </a:lvl7pPr>
                  <a:lvl8pPr marL="3429000" indent="-228600" eaLnBrk="0" fontAlgn="base" hangingPunct="0">
                    <a:spcBef>
                      <a:spcPct val="0"/>
                    </a:spcBef>
                    <a:spcAft>
                      <a:spcPct val="0"/>
                    </a:spcAft>
                    <a:defRPr sz="3200">
                      <a:solidFill>
                        <a:schemeClr val="tx1"/>
                      </a:solidFill>
                      <a:latin typeface="Arial" panose="020B0604020202020204" pitchFamily="34" charset="0"/>
                    </a:defRPr>
                  </a:lvl8pPr>
                  <a:lvl9pPr marL="3886200" indent="-228600" eaLnBrk="0" fontAlgn="base" hangingPunct="0">
                    <a:spcBef>
                      <a:spcPct val="0"/>
                    </a:spcBef>
                    <a:spcAft>
                      <a:spcPct val="0"/>
                    </a:spcAft>
                    <a:defRPr sz="3200">
                      <a:solidFill>
                        <a:schemeClr val="tx1"/>
                      </a:solidFill>
                      <a:latin typeface="Arial" panose="020B0604020202020204" pitchFamily="34" charset="0"/>
                    </a:defRPr>
                  </a:lvl9pPr>
                </a:lstStyle>
                <a:p>
                  <a:pPr eaLnBrk="1" hangingPunct="1">
                    <a:defRPr/>
                  </a:pPr>
                  <a:endParaRPr lang="el-GR" altLang="el-GR" sz="3200"/>
                </a:p>
              </p:txBody>
            </p:sp>
            <p:sp>
              <p:nvSpPr>
                <p:cNvPr id="1048" name="Oval 65">
                  <a:extLst>
                    <a:ext uri="{FF2B5EF4-FFF2-40B4-BE49-F238E27FC236}">
                      <a16:creationId xmlns:a16="http://schemas.microsoft.com/office/drawing/2014/main" id="{7D9808D4-3DB9-4D03-8F58-C9B8FF4327E0}"/>
                    </a:ext>
                  </a:extLst>
                </p:cNvPr>
                <p:cNvSpPr>
                  <a:spLocks noChangeArrowheads="1"/>
                </p:cNvSpPr>
                <p:nvPr userDrawn="1"/>
              </p:nvSpPr>
              <p:spPr bwMode="hidden">
                <a:xfrm>
                  <a:off x="5431" y="3109"/>
                  <a:ext cx="125" cy="82"/>
                </a:xfrm>
                <a:prstGeom prst="ellipse">
                  <a:avLst/>
                </a:prstGeom>
                <a:gradFill rotWithShape="0">
                  <a:gsLst>
                    <a:gs pos="0">
                      <a:schemeClr val="bg1"/>
                    </a:gs>
                    <a:gs pos="100000">
                      <a:schemeClr val="accent2"/>
                    </a:gs>
                  </a:gsLst>
                  <a:lin ang="5400000" scaled="1"/>
                </a:gradFill>
                <a:ln>
                  <a:noFill/>
                </a:ln>
                <a:effectLst/>
              </p:spPr>
              <p:txBody>
                <a:bodyPr/>
                <a:lstStyle>
                  <a:lvl1pPr>
                    <a:defRPr sz="3200">
                      <a:solidFill>
                        <a:schemeClr val="tx1"/>
                      </a:solidFill>
                      <a:latin typeface="Arial" panose="020B0604020202020204" pitchFamily="34" charset="0"/>
                    </a:defRPr>
                  </a:lvl1pPr>
                  <a:lvl2pPr marL="742950" indent="-285750">
                    <a:defRPr sz="3200">
                      <a:solidFill>
                        <a:schemeClr val="tx1"/>
                      </a:solidFill>
                      <a:latin typeface="Arial" panose="020B0604020202020204" pitchFamily="34" charset="0"/>
                    </a:defRPr>
                  </a:lvl2pPr>
                  <a:lvl3pPr marL="1143000" indent="-228600">
                    <a:defRPr sz="3200">
                      <a:solidFill>
                        <a:schemeClr val="tx1"/>
                      </a:solidFill>
                      <a:latin typeface="Arial" panose="020B0604020202020204" pitchFamily="34" charset="0"/>
                    </a:defRPr>
                  </a:lvl3pPr>
                  <a:lvl4pPr marL="1600200" indent="-228600">
                    <a:defRPr sz="3200">
                      <a:solidFill>
                        <a:schemeClr val="tx1"/>
                      </a:solidFill>
                      <a:latin typeface="Arial" panose="020B0604020202020204" pitchFamily="34" charset="0"/>
                    </a:defRPr>
                  </a:lvl4pPr>
                  <a:lvl5pPr marL="2057400" indent="-228600">
                    <a:defRPr sz="3200">
                      <a:solidFill>
                        <a:schemeClr val="tx1"/>
                      </a:solidFill>
                      <a:latin typeface="Arial" panose="020B0604020202020204" pitchFamily="34" charset="0"/>
                    </a:defRPr>
                  </a:lvl5pPr>
                  <a:lvl6pPr marL="2514600" indent="-228600" eaLnBrk="0" fontAlgn="base" hangingPunct="0">
                    <a:spcBef>
                      <a:spcPct val="0"/>
                    </a:spcBef>
                    <a:spcAft>
                      <a:spcPct val="0"/>
                    </a:spcAft>
                    <a:defRPr sz="3200">
                      <a:solidFill>
                        <a:schemeClr val="tx1"/>
                      </a:solidFill>
                      <a:latin typeface="Arial" panose="020B0604020202020204" pitchFamily="34" charset="0"/>
                    </a:defRPr>
                  </a:lvl6pPr>
                  <a:lvl7pPr marL="2971800" indent="-228600" eaLnBrk="0" fontAlgn="base" hangingPunct="0">
                    <a:spcBef>
                      <a:spcPct val="0"/>
                    </a:spcBef>
                    <a:spcAft>
                      <a:spcPct val="0"/>
                    </a:spcAft>
                    <a:defRPr sz="3200">
                      <a:solidFill>
                        <a:schemeClr val="tx1"/>
                      </a:solidFill>
                      <a:latin typeface="Arial" panose="020B0604020202020204" pitchFamily="34" charset="0"/>
                    </a:defRPr>
                  </a:lvl7pPr>
                  <a:lvl8pPr marL="3429000" indent="-228600" eaLnBrk="0" fontAlgn="base" hangingPunct="0">
                    <a:spcBef>
                      <a:spcPct val="0"/>
                    </a:spcBef>
                    <a:spcAft>
                      <a:spcPct val="0"/>
                    </a:spcAft>
                    <a:defRPr sz="3200">
                      <a:solidFill>
                        <a:schemeClr val="tx1"/>
                      </a:solidFill>
                      <a:latin typeface="Arial" panose="020B0604020202020204" pitchFamily="34" charset="0"/>
                    </a:defRPr>
                  </a:lvl8pPr>
                  <a:lvl9pPr marL="3886200" indent="-228600" eaLnBrk="0" fontAlgn="base" hangingPunct="0">
                    <a:spcBef>
                      <a:spcPct val="0"/>
                    </a:spcBef>
                    <a:spcAft>
                      <a:spcPct val="0"/>
                    </a:spcAft>
                    <a:defRPr sz="3200">
                      <a:solidFill>
                        <a:schemeClr val="tx1"/>
                      </a:solidFill>
                      <a:latin typeface="Arial" panose="020B0604020202020204" pitchFamily="34" charset="0"/>
                    </a:defRPr>
                  </a:lvl9pPr>
                </a:lstStyle>
                <a:p>
                  <a:pPr eaLnBrk="1" hangingPunct="1">
                    <a:defRPr/>
                  </a:pPr>
                  <a:endParaRPr lang="el-GR" altLang="el-GR" sz="3200"/>
                </a:p>
              </p:txBody>
            </p:sp>
            <p:sp>
              <p:nvSpPr>
                <p:cNvPr id="1049" name="Oval 66">
                  <a:extLst>
                    <a:ext uri="{FF2B5EF4-FFF2-40B4-BE49-F238E27FC236}">
                      <a16:creationId xmlns:a16="http://schemas.microsoft.com/office/drawing/2014/main" id="{C25A50E9-F015-4FF2-BB2A-9B23F9EC026A}"/>
                    </a:ext>
                  </a:extLst>
                </p:cNvPr>
                <p:cNvSpPr>
                  <a:spLocks noChangeArrowheads="1"/>
                </p:cNvSpPr>
                <p:nvPr userDrawn="1"/>
              </p:nvSpPr>
              <p:spPr bwMode="hidden">
                <a:xfrm>
                  <a:off x="5458" y="3125"/>
                  <a:ext cx="73" cy="47"/>
                </a:xfrm>
                <a:prstGeom prst="ellipse">
                  <a:avLst/>
                </a:prstGeom>
                <a:gradFill rotWithShape="0">
                  <a:gsLst>
                    <a:gs pos="0">
                      <a:schemeClr val="accent2"/>
                    </a:gs>
                    <a:gs pos="100000">
                      <a:schemeClr val="bg1"/>
                    </a:gs>
                  </a:gsLst>
                  <a:lin ang="5400000" scaled="1"/>
                </a:gradFill>
                <a:ln>
                  <a:noFill/>
                </a:ln>
                <a:effectLst/>
              </p:spPr>
              <p:txBody>
                <a:bodyPr/>
                <a:lstStyle>
                  <a:lvl1pPr>
                    <a:defRPr sz="3200">
                      <a:solidFill>
                        <a:schemeClr val="tx1"/>
                      </a:solidFill>
                      <a:latin typeface="Arial" panose="020B0604020202020204" pitchFamily="34" charset="0"/>
                    </a:defRPr>
                  </a:lvl1pPr>
                  <a:lvl2pPr marL="742950" indent="-285750">
                    <a:defRPr sz="3200">
                      <a:solidFill>
                        <a:schemeClr val="tx1"/>
                      </a:solidFill>
                      <a:latin typeface="Arial" panose="020B0604020202020204" pitchFamily="34" charset="0"/>
                    </a:defRPr>
                  </a:lvl2pPr>
                  <a:lvl3pPr marL="1143000" indent="-228600">
                    <a:defRPr sz="3200">
                      <a:solidFill>
                        <a:schemeClr val="tx1"/>
                      </a:solidFill>
                      <a:latin typeface="Arial" panose="020B0604020202020204" pitchFamily="34" charset="0"/>
                    </a:defRPr>
                  </a:lvl3pPr>
                  <a:lvl4pPr marL="1600200" indent="-228600">
                    <a:defRPr sz="3200">
                      <a:solidFill>
                        <a:schemeClr val="tx1"/>
                      </a:solidFill>
                      <a:latin typeface="Arial" panose="020B0604020202020204" pitchFamily="34" charset="0"/>
                    </a:defRPr>
                  </a:lvl4pPr>
                  <a:lvl5pPr marL="2057400" indent="-228600">
                    <a:defRPr sz="3200">
                      <a:solidFill>
                        <a:schemeClr val="tx1"/>
                      </a:solidFill>
                      <a:latin typeface="Arial" panose="020B0604020202020204" pitchFamily="34" charset="0"/>
                    </a:defRPr>
                  </a:lvl5pPr>
                  <a:lvl6pPr marL="2514600" indent="-228600" eaLnBrk="0" fontAlgn="base" hangingPunct="0">
                    <a:spcBef>
                      <a:spcPct val="0"/>
                    </a:spcBef>
                    <a:spcAft>
                      <a:spcPct val="0"/>
                    </a:spcAft>
                    <a:defRPr sz="3200">
                      <a:solidFill>
                        <a:schemeClr val="tx1"/>
                      </a:solidFill>
                      <a:latin typeface="Arial" panose="020B0604020202020204" pitchFamily="34" charset="0"/>
                    </a:defRPr>
                  </a:lvl6pPr>
                  <a:lvl7pPr marL="2971800" indent="-228600" eaLnBrk="0" fontAlgn="base" hangingPunct="0">
                    <a:spcBef>
                      <a:spcPct val="0"/>
                    </a:spcBef>
                    <a:spcAft>
                      <a:spcPct val="0"/>
                    </a:spcAft>
                    <a:defRPr sz="3200">
                      <a:solidFill>
                        <a:schemeClr val="tx1"/>
                      </a:solidFill>
                      <a:latin typeface="Arial" panose="020B0604020202020204" pitchFamily="34" charset="0"/>
                    </a:defRPr>
                  </a:lvl7pPr>
                  <a:lvl8pPr marL="3429000" indent="-228600" eaLnBrk="0" fontAlgn="base" hangingPunct="0">
                    <a:spcBef>
                      <a:spcPct val="0"/>
                    </a:spcBef>
                    <a:spcAft>
                      <a:spcPct val="0"/>
                    </a:spcAft>
                    <a:defRPr sz="3200">
                      <a:solidFill>
                        <a:schemeClr val="tx1"/>
                      </a:solidFill>
                      <a:latin typeface="Arial" panose="020B0604020202020204" pitchFamily="34" charset="0"/>
                    </a:defRPr>
                  </a:lvl8pPr>
                  <a:lvl9pPr marL="3886200" indent="-228600" eaLnBrk="0" fontAlgn="base" hangingPunct="0">
                    <a:spcBef>
                      <a:spcPct val="0"/>
                    </a:spcBef>
                    <a:spcAft>
                      <a:spcPct val="0"/>
                    </a:spcAft>
                    <a:defRPr sz="3200">
                      <a:solidFill>
                        <a:schemeClr val="tx1"/>
                      </a:solidFill>
                      <a:latin typeface="Arial" panose="020B0604020202020204" pitchFamily="34" charset="0"/>
                    </a:defRPr>
                  </a:lvl9pPr>
                </a:lstStyle>
                <a:p>
                  <a:pPr eaLnBrk="1" hangingPunct="1">
                    <a:defRPr/>
                  </a:pPr>
                  <a:endParaRPr lang="el-GR" altLang="el-GR" sz="3200"/>
                </a:p>
              </p:txBody>
            </p:sp>
          </p:grpSp>
        </p:grpSp>
      </p:grpSp>
      <p:sp>
        <p:nvSpPr>
          <p:cNvPr id="467011" name="Rectangle 67">
            <a:extLst>
              <a:ext uri="{FF2B5EF4-FFF2-40B4-BE49-F238E27FC236}">
                <a16:creationId xmlns:a16="http://schemas.microsoft.com/office/drawing/2014/main" id="{5F78AFEA-7A98-4435-92EA-401350FEEEC8}"/>
              </a:ext>
            </a:extLst>
          </p:cNvPr>
          <p:cNvSpPr>
            <a:spLocks noGrp="1" noChangeArrowheads="1"/>
          </p:cNvSpPr>
          <p:nvPr>
            <p:ph type="title"/>
          </p:nvPr>
        </p:nvSpPr>
        <p:spPr bwMode="auto">
          <a:xfrm>
            <a:off x="609600" y="277814"/>
            <a:ext cx="10972800" cy="1139825"/>
          </a:xfrm>
          <a:prstGeom prst="rect">
            <a:avLst/>
          </a:prstGeom>
          <a:noFill/>
          <a:ln>
            <a:noFill/>
          </a:ln>
          <a:effectLst/>
        </p:spPr>
        <p:txBody>
          <a:bodyPr vert="horz" wrap="square" lIns="91440" tIns="45720" rIns="91440" bIns="45720" numCol="1" anchor="ctr" anchorCtr="1" compatLnSpc="1">
            <a:prstTxWarp prst="textNoShape">
              <a:avLst/>
            </a:prstTxWarp>
          </a:bodyPr>
          <a:lstStyle/>
          <a:p>
            <a:pPr lvl="0"/>
            <a:r>
              <a:rPr lang="el-GR" altLang="el-GR"/>
              <a:t>Κάντε κλικ για επεξεργασία του τίτλου</a:t>
            </a:r>
          </a:p>
        </p:txBody>
      </p:sp>
      <p:sp>
        <p:nvSpPr>
          <p:cNvPr id="467012" name="Rectangle 68">
            <a:extLst>
              <a:ext uri="{FF2B5EF4-FFF2-40B4-BE49-F238E27FC236}">
                <a16:creationId xmlns:a16="http://schemas.microsoft.com/office/drawing/2014/main" id="{7ED02FBC-B65F-447E-ACE3-BFE40D734139}"/>
              </a:ext>
            </a:extLst>
          </p:cNvPr>
          <p:cNvSpPr>
            <a:spLocks noGrp="1" noChangeArrowheads="1"/>
          </p:cNvSpPr>
          <p:nvPr>
            <p:ph type="body" idx="1"/>
          </p:nvPr>
        </p:nvSpPr>
        <p:spPr bwMode="auto">
          <a:xfrm>
            <a:off x="609600" y="1600201"/>
            <a:ext cx="10972800" cy="4525963"/>
          </a:xfrm>
          <a:prstGeom prst="rect">
            <a:avLst/>
          </a:prstGeom>
          <a:noFill/>
          <a:ln>
            <a:noFill/>
          </a:ln>
          <a:effectLst/>
        </p:spPr>
        <p:txBody>
          <a:bodyPr vert="horz" wrap="square" lIns="91440" tIns="45720" rIns="91440" bIns="45720" numCol="1" anchor="t" anchorCtr="0" compatLnSpc="1">
            <a:prstTxWarp prst="textNoShape">
              <a:avLst/>
            </a:prstTxWarp>
          </a:bodyPr>
          <a:lstStyle/>
          <a:p>
            <a:pPr lvl="0"/>
            <a:r>
              <a:rPr lang="el-GR" altLang="el-GR"/>
              <a:t>Κάντε κλικ για να επεξεργαστείτε τα στυλ κειμένου του υποδείγματος</a:t>
            </a:r>
          </a:p>
          <a:p>
            <a:pPr lvl="1"/>
            <a:r>
              <a:rPr lang="el-GR" altLang="el-GR"/>
              <a:t>Δεύτερου επιπέδου</a:t>
            </a:r>
          </a:p>
          <a:p>
            <a:pPr lvl="2"/>
            <a:r>
              <a:rPr lang="el-GR" altLang="el-GR"/>
              <a:t>Τρίτου επιπέδου</a:t>
            </a:r>
          </a:p>
          <a:p>
            <a:pPr lvl="3"/>
            <a:r>
              <a:rPr lang="el-GR" altLang="el-GR"/>
              <a:t>Τέταρτου επιπέδου</a:t>
            </a:r>
          </a:p>
          <a:p>
            <a:pPr lvl="4"/>
            <a:r>
              <a:rPr lang="el-GR" altLang="el-GR"/>
              <a:t>Πέμπτου επιπέδου</a:t>
            </a:r>
          </a:p>
        </p:txBody>
      </p:sp>
      <p:sp>
        <p:nvSpPr>
          <p:cNvPr id="467013" name="Rectangle 69">
            <a:extLst>
              <a:ext uri="{FF2B5EF4-FFF2-40B4-BE49-F238E27FC236}">
                <a16:creationId xmlns:a16="http://schemas.microsoft.com/office/drawing/2014/main" id="{D8B344F5-D3FA-4180-8C2A-F55CBF6EA510}"/>
              </a:ext>
            </a:extLst>
          </p:cNvPr>
          <p:cNvSpPr>
            <a:spLocks noGrp="1" noChangeArrowheads="1"/>
          </p:cNvSpPr>
          <p:nvPr>
            <p:ph type="dt" sz="half" idx="2"/>
          </p:nvPr>
        </p:nvSpPr>
        <p:spPr bwMode="auto">
          <a:xfrm>
            <a:off x="609600" y="6245225"/>
            <a:ext cx="2844800" cy="476250"/>
          </a:xfrm>
          <a:prstGeom prst="rect">
            <a:avLst/>
          </a:prstGeom>
          <a:noFill/>
          <a:ln>
            <a:noFill/>
          </a:ln>
          <a:effectLst/>
        </p:spPr>
        <p:txBody>
          <a:bodyPr vert="horz" wrap="square" lIns="91440" tIns="45720" rIns="91440" bIns="45720" numCol="1" anchor="b" anchorCtr="0" compatLnSpc="1">
            <a:prstTxWarp prst="textNoShape">
              <a:avLst/>
            </a:prstTxWarp>
          </a:bodyPr>
          <a:lstStyle>
            <a:lvl1pPr eaLnBrk="1" hangingPunct="1">
              <a:defRPr sz="1400">
                <a:effectLst>
                  <a:outerShdw blurRad="38100" dist="38100" dir="2700000" algn="tl">
                    <a:srgbClr val="000000"/>
                  </a:outerShdw>
                </a:effectLst>
              </a:defRPr>
            </a:lvl1pPr>
          </a:lstStyle>
          <a:p>
            <a:pPr>
              <a:defRPr/>
            </a:pPr>
            <a:fld id="{FAA3056C-A024-4DB8-A2E8-2BA9573B73AA}" type="datetime1">
              <a:rPr lang="el-GR" altLang="el-GR"/>
              <a:pPr>
                <a:defRPr/>
              </a:pPr>
              <a:t>1/3/2025</a:t>
            </a:fld>
            <a:endParaRPr lang="el-GR" altLang="el-GR"/>
          </a:p>
        </p:txBody>
      </p:sp>
      <p:sp>
        <p:nvSpPr>
          <p:cNvPr id="467014" name="Rectangle 70">
            <a:extLst>
              <a:ext uri="{FF2B5EF4-FFF2-40B4-BE49-F238E27FC236}">
                <a16:creationId xmlns:a16="http://schemas.microsoft.com/office/drawing/2014/main" id="{C3FCFFA2-9B4C-47E6-A771-ABC16FD844AC}"/>
              </a:ext>
            </a:extLst>
          </p:cNvPr>
          <p:cNvSpPr>
            <a:spLocks noGrp="1" noChangeArrowheads="1"/>
          </p:cNvSpPr>
          <p:nvPr>
            <p:ph type="ftr" sz="quarter" idx="3"/>
          </p:nvPr>
        </p:nvSpPr>
        <p:spPr bwMode="auto">
          <a:xfrm>
            <a:off x="4165600" y="6245225"/>
            <a:ext cx="3860800" cy="476250"/>
          </a:xfrm>
          <a:prstGeom prst="rect">
            <a:avLst/>
          </a:prstGeom>
          <a:noFill/>
          <a:ln>
            <a:noFill/>
          </a:ln>
          <a:effectLst/>
        </p:spPr>
        <p:txBody>
          <a:bodyPr vert="horz" wrap="square" lIns="91440" tIns="45720" rIns="91440" bIns="45720" numCol="1" anchor="b" anchorCtr="0" compatLnSpc="1">
            <a:prstTxWarp prst="textNoShape">
              <a:avLst/>
            </a:prstTxWarp>
          </a:bodyPr>
          <a:lstStyle>
            <a:lvl1pPr algn="ctr" eaLnBrk="1" hangingPunct="1">
              <a:defRPr sz="1400">
                <a:effectLst>
                  <a:outerShdw blurRad="38100" dist="38100" dir="2700000" algn="tl">
                    <a:srgbClr val="000000"/>
                  </a:outerShdw>
                </a:effectLst>
              </a:defRPr>
            </a:lvl1pPr>
          </a:lstStyle>
          <a:p>
            <a:pPr>
              <a:defRPr/>
            </a:pPr>
            <a:endParaRPr lang="el-GR" altLang="el-GR"/>
          </a:p>
        </p:txBody>
      </p:sp>
      <p:sp>
        <p:nvSpPr>
          <p:cNvPr id="467015" name="Rectangle 71">
            <a:extLst>
              <a:ext uri="{FF2B5EF4-FFF2-40B4-BE49-F238E27FC236}">
                <a16:creationId xmlns:a16="http://schemas.microsoft.com/office/drawing/2014/main" id="{681F90B5-DB12-41A0-826F-AAA0941EDEFB}"/>
              </a:ext>
            </a:extLst>
          </p:cNvPr>
          <p:cNvSpPr>
            <a:spLocks noGrp="1" noChangeArrowheads="1"/>
          </p:cNvSpPr>
          <p:nvPr>
            <p:ph type="sldNum" sz="quarter" idx="4"/>
          </p:nvPr>
        </p:nvSpPr>
        <p:spPr bwMode="auto">
          <a:xfrm>
            <a:off x="8737600" y="6245225"/>
            <a:ext cx="2844800" cy="476250"/>
          </a:xfrm>
          <a:prstGeom prst="rect">
            <a:avLst/>
          </a:prstGeom>
          <a:noFill/>
          <a:ln>
            <a:noFill/>
          </a:ln>
          <a:effectLst/>
        </p:spPr>
        <p:txBody>
          <a:bodyPr vert="horz" wrap="square" lIns="91440" tIns="45720" rIns="91440" bIns="45720" numCol="1" anchor="b" anchorCtr="0" compatLnSpc="1">
            <a:prstTxWarp prst="textNoShape">
              <a:avLst/>
            </a:prstTxWarp>
          </a:bodyPr>
          <a:lstStyle>
            <a:lvl1pPr algn="r" eaLnBrk="1" hangingPunct="1">
              <a:defRPr sz="1400">
                <a:effectLst>
                  <a:outerShdw blurRad="38100" dist="38100" dir="2700000" algn="tl">
                    <a:srgbClr val="000000"/>
                  </a:outerShdw>
                </a:effectLst>
              </a:defRPr>
            </a:lvl1pPr>
          </a:lstStyle>
          <a:p>
            <a:fld id="{30973BC5-41CB-4274-8F72-6E08E7901FCE}" type="slidenum">
              <a:rPr lang="el-GR" altLang="el-GR"/>
              <a:pPr/>
              <a:t>‹#›</a:t>
            </a:fld>
            <a:endParaRPr lang="el-GR" altLang="el-GR"/>
          </a:p>
        </p:txBody>
      </p:sp>
    </p:spTree>
    <p:extLst>
      <p:ext uri="{BB962C8B-B14F-4D97-AF65-F5344CB8AC3E}">
        <p14:creationId xmlns:p14="http://schemas.microsoft.com/office/powerpoint/2010/main" val="262672"/>
      </p:ext>
    </p:extLst>
  </p:cSld>
  <p:clrMap bg1="dk2" tx1="lt1" bg2="dk1"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ransition>
    <p:pull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467011"/>
                                        </p:tgtEl>
                                        <p:attrNameLst>
                                          <p:attrName>style.visibility</p:attrName>
                                        </p:attrNameLst>
                                      </p:cBhvr>
                                      <p:to>
                                        <p:strVal val="visible"/>
                                      </p:to>
                                    </p:set>
                                    <p:animEffect transition="in" filter="blinds(horizontal)">
                                      <p:cBhvr>
                                        <p:cTn id="7" dur="500"/>
                                        <p:tgtEl>
                                          <p:spTgt spid="467011"/>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467012">
                                            <p:txEl>
                                              <p:pRg st="0" end="0"/>
                                            </p:txEl>
                                          </p:spTgt>
                                        </p:tgtEl>
                                        <p:attrNameLst>
                                          <p:attrName>style.visibility</p:attrName>
                                        </p:attrNameLst>
                                      </p:cBhvr>
                                      <p:to>
                                        <p:strVal val="visible"/>
                                      </p:to>
                                    </p:set>
                                    <p:animEffect transition="in" filter="blinds(horizontal)">
                                      <p:cBhvr>
                                        <p:cTn id="12" dur="500"/>
                                        <p:tgtEl>
                                          <p:spTgt spid="467012">
                                            <p:txEl>
                                              <p:pRg st="0" end="0"/>
                                            </p:txEl>
                                          </p:spTgt>
                                        </p:tgtEl>
                                      </p:cBhvr>
                                    </p:animEffect>
                                  </p:childTnLst>
                                </p:cTn>
                              </p:par>
                              <p:par>
                                <p:cTn id="13" presetID="3" presetClass="entr" presetSubtype="10" fill="hold" grpId="0" nodeType="withEffect">
                                  <p:stCondLst>
                                    <p:cond delay="0"/>
                                  </p:stCondLst>
                                  <p:childTnLst>
                                    <p:set>
                                      <p:cBhvr>
                                        <p:cTn id="14" dur="1" fill="hold">
                                          <p:stCondLst>
                                            <p:cond delay="0"/>
                                          </p:stCondLst>
                                        </p:cTn>
                                        <p:tgtEl>
                                          <p:spTgt spid="467012">
                                            <p:txEl>
                                              <p:pRg st="1" end="1"/>
                                            </p:txEl>
                                          </p:spTgt>
                                        </p:tgtEl>
                                        <p:attrNameLst>
                                          <p:attrName>style.visibility</p:attrName>
                                        </p:attrNameLst>
                                      </p:cBhvr>
                                      <p:to>
                                        <p:strVal val="visible"/>
                                      </p:to>
                                    </p:set>
                                    <p:animEffect transition="in" filter="blinds(horizontal)">
                                      <p:cBhvr>
                                        <p:cTn id="15" dur="500"/>
                                        <p:tgtEl>
                                          <p:spTgt spid="467012">
                                            <p:txEl>
                                              <p:pRg st="1" end="1"/>
                                            </p:txEl>
                                          </p:spTgt>
                                        </p:tgtEl>
                                      </p:cBhvr>
                                    </p:animEffect>
                                  </p:childTnLst>
                                </p:cTn>
                              </p:par>
                              <p:par>
                                <p:cTn id="16" presetID="3" presetClass="entr" presetSubtype="10" fill="hold" grpId="0" nodeType="withEffect">
                                  <p:stCondLst>
                                    <p:cond delay="0"/>
                                  </p:stCondLst>
                                  <p:childTnLst>
                                    <p:set>
                                      <p:cBhvr>
                                        <p:cTn id="17" dur="1" fill="hold">
                                          <p:stCondLst>
                                            <p:cond delay="0"/>
                                          </p:stCondLst>
                                        </p:cTn>
                                        <p:tgtEl>
                                          <p:spTgt spid="467012">
                                            <p:txEl>
                                              <p:pRg st="2" end="2"/>
                                            </p:txEl>
                                          </p:spTgt>
                                        </p:tgtEl>
                                        <p:attrNameLst>
                                          <p:attrName>style.visibility</p:attrName>
                                        </p:attrNameLst>
                                      </p:cBhvr>
                                      <p:to>
                                        <p:strVal val="visible"/>
                                      </p:to>
                                    </p:set>
                                    <p:animEffect transition="in" filter="blinds(horizontal)">
                                      <p:cBhvr>
                                        <p:cTn id="18" dur="500"/>
                                        <p:tgtEl>
                                          <p:spTgt spid="467012">
                                            <p:txEl>
                                              <p:pRg st="2" end="2"/>
                                            </p:txEl>
                                          </p:spTgt>
                                        </p:tgtEl>
                                      </p:cBhvr>
                                    </p:animEffect>
                                  </p:childTnLst>
                                </p:cTn>
                              </p:par>
                              <p:par>
                                <p:cTn id="19" presetID="3" presetClass="entr" presetSubtype="10" fill="hold" grpId="0" nodeType="withEffect">
                                  <p:stCondLst>
                                    <p:cond delay="0"/>
                                  </p:stCondLst>
                                  <p:childTnLst>
                                    <p:set>
                                      <p:cBhvr>
                                        <p:cTn id="20" dur="1" fill="hold">
                                          <p:stCondLst>
                                            <p:cond delay="0"/>
                                          </p:stCondLst>
                                        </p:cTn>
                                        <p:tgtEl>
                                          <p:spTgt spid="467012">
                                            <p:txEl>
                                              <p:pRg st="3" end="3"/>
                                            </p:txEl>
                                          </p:spTgt>
                                        </p:tgtEl>
                                        <p:attrNameLst>
                                          <p:attrName>style.visibility</p:attrName>
                                        </p:attrNameLst>
                                      </p:cBhvr>
                                      <p:to>
                                        <p:strVal val="visible"/>
                                      </p:to>
                                    </p:set>
                                    <p:animEffect transition="in" filter="blinds(horizontal)">
                                      <p:cBhvr>
                                        <p:cTn id="21" dur="500"/>
                                        <p:tgtEl>
                                          <p:spTgt spid="467012">
                                            <p:txEl>
                                              <p:pRg st="3" end="3"/>
                                            </p:txEl>
                                          </p:spTgt>
                                        </p:tgtEl>
                                      </p:cBhvr>
                                    </p:animEffect>
                                  </p:childTnLst>
                                </p:cTn>
                              </p:par>
                              <p:par>
                                <p:cTn id="22" presetID="3" presetClass="entr" presetSubtype="10" fill="hold" grpId="0" nodeType="withEffect">
                                  <p:stCondLst>
                                    <p:cond delay="0"/>
                                  </p:stCondLst>
                                  <p:childTnLst>
                                    <p:set>
                                      <p:cBhvr>
                                        <p:cTn id="23" dur="1" fill="hold">
                                          <p:stCondLst>
                                            <p:cond delay="0"/>
                                          </p:stCondLst>
                                        </p:cTn>
                                        <p:tgtEl>
                                          <p:spTgt spid="467012">
                                            <p:txEl>
                                              <p:pRg st="4" end="4"/>
                                            </p:txEl>
                                          </p:spTgt>
                                        </p:tgtEl>
                                        <p:attrNameLst>
                                          <p:attrName>style.visibility</p:attrName>
                                        </p:attrNameLst>
                                      </p:cBhvr>
                                      <p:to>
                                        <p:strVal val="visible"/>
                                      </p:to>
                                    </p:set>
                                    <p:animEffect transition="in" filter="blinds(horizontal)">
                                      <p:cBhvr>
                                        <p:cTn id="24" dur="500"/>
                                        <p:tgtEl>
                                          <p:spTgt spid="467012">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67011" grpId="0" autoUpdateAnimBg="0"/>
      <p:bldP spid="467012" grpId="0" build="p" autoUpdateAnimBg="0">
        <p:tmplLst>
          <p:tmpl lvl="1">
            <p:tnLst>
              <p:par>
                <p:cTn presetID="3" presetClass="entr" presetSubtype="10" fill="hold" nodeType="clickEffect">
                  <p:stCondLst>
                    <p:cond delay="0"/>
                  </p:stCondLst>
                  <p:childTnLst>
                    <p:set>
                      <p:cBhvr>
                        <p:cTn dur="1" fill="hold">
                          <p:stCondLst>
                            <p:cond delay="0"/>
                          </p:stCondLst>
                        </p:cTn>
                        <p:tgtEl>
                          <p:spTgt spid="467012"/>
                        </p:tgtEl>
                        <p:attrNameLst>
                          <p:attrName>style.visibility</p:attrName>
                        </p:attrNameLst>
                      </p:cBhvr>
                      <p:to>
                        <p:strVal val="visible"/>
                      </p:to>
                    </p:set>
                    <p:animEffect transition="in" filter="blinds(horizontal)">
                      <p:cBhvr>
                        <p:cTn dur="500"/>
                        <p:tgtEl>
                          <p:spTgt spid="467012"/>
                        </p:tgtEl>
                      </p:cBhvr>
                    </p:animEffect>
                  </p:childTnLst>
                </p:cTn>
              </p:par>
            </p:tnLst>
          </p:tmpl>
          <p:tmpl lvl="2">
            <p:tnLst>
              <p:par>
                <p:cTn presetID="3" presetClass="entr" presetSubtype="10" fill="hold" nodeType="withEffect">
                  <p:stCondLst>
                    <p:cond delay="0"/>
                  </p:stCondLst>
                  <p:childTnLst>
                    <p:set>
                      <p:cBhvr>
                        <p:cTn dur="1" fill="hold">
                          <p:stCondLst>
                            <p:cond delay="0"/>
                          </p:stCondLst>
                        </p:cTn>
                        <p:tgtEl>
                          <p:spTgt spid="467012"/>
                        </p:tgtEl>
                        <p:attrNameLst>
                          <p:attrName>style.visibility</p:attrName>
                        </p:attrNameLst>
                      </p:cBhvr>
                      <p:to>
                        <p:strVal val="visible"/>
                      </p:to>
                    </p:set>
                    <p:animEffect transition="in" filter="blinds(horizontal)">
                      <p:cBhvr>
                        <p:cTn dur="500"/>
                        <p:tgtEl>
                          <p:spTgt spid="467012"/>
                        </p:tgtEl>
                      </p:cBhvr>
                    </p:animEffect>
                  </p:childTnLst>
                </p:cTn>
              </p:par>
            </p:tnLst>
          </p:tmpl>
          <p:tmpl lvl="3">
            <p:tnLst>
              <p:par>
                <p:cTn presetID="3" presetClass="entr" presetSubtype="10" fill="hold" nodeType="withEffect">
                  <p:stCondLst>
                    <p:cond delay="0"/>
                  </p:stCondLst>
                  <p:childTnLst>
                    <p:set>
                      <p:cBhvr>
                        <p:cTn dur="1" fill="hold">
                          <p:stCondLst>
                            <p:cond delay="0"/>
                          </p:stCondLst>
                        </p:cTn>
                        <p:tgtEl>
                          <p:spTgt spid="467012"/>
                        </p:tgtEl>
                        <p:attrNameLst>
                          <p:attrName>style.visibility</p:attrName>
                        </p:attrNameLst>
                      </p:cBhvr>
                      <p:to>
                        <p:strVal val="visible"/>
                      </p:to>
                    </p:set>
                    <p:animEffect transition="in" filter="blinds(horizontal)">
                      <p:cBhvr>
                        <p:cTn dur="500"/>
                        <p:tgtEl>
                          <p:spTgt spid="467012"/>
                        </p:tgtEl>
                      </p:cBhvr>
                    </p:animEffect>
                  </p:childTnLst>
                </p:cTn>
              </p:par>
            </p:tnLst>
          </p:tmpl>
          <p:tmpl lvl="4">
            <p:tnLst>
              <p:par>
                <p:cTn presetID="3" presetClass="entr" presetSubtype="10" fill="hold" nodeType="withEffect">
                  <p:stCondLst>
                    <p:cond delay="0"/>
                  </p:stCondLst>
                  <p:childTnLst>
                    <p:set>
                      <p:cBhvr>
                        <p:cTn dur="1" fill="hold">
                          <p:stCondLst>
                            <p:cond delay="0"/>
                          </p:stCondLst>
                        </p:cTn>
                        <p:tgtEl>
                          <p:spTgt spid="467012"/>
                        </p:tgtEl>
                        <p:attrNameLst>
                          <p:attrName>style.visibility</p:attrName>
                        </p:attrNameLst>
                      </p:cBhvr>
                      <p:to>
                        <p:strVal val="visible"/>
                      </p:to>
                    </p:set>
                    <p:animEffect transition="in" filter="blinds(horizontal)">
                      <p:cBhvr>
                        <p:cTn dur="500"/>
                        <p:tgtEl>
                          <p:spTgt spid="467012"/>
                        </p:tgtEl>
                      </p:cBhvr>
                    </p:animEffect>
                  </p:childTnLst>
                </p:cTn>
              </p:par>
            </p:tnLst>
          </p:tmpl>
          <p:tmpl lvl="5">
            <p:tnLst>
              <p:par>
                <p:cTn presetID="3" presetClass="entr" presetSubtype="10" fill="hold" nodeType="withEffect">
                  <p:stCondLst>
                    <p:cond delay="0"/>
                  </p:stCondLst>
                  <p:childTnLst>
                    <p:set>
                      <p:cBhvr>
                        <p:cTn dur="1" fill="hold">
                          <p:stCondLst>
                            <p:cond delay="0"/>
                          </p:stCondLst>
                        </p:cTn>
                        <p:tgtEl>
                          <p:spTgt spid="467012"/>
                        </p:tgtEl>
                        <p:attrNameLst>
                          <p:attrName>style.visibility</p:attrName>
                        </p:attrNameLst>
                      </p:cBhvr>
                      <p:to>
                        <p:strVal val="visible"/>
                      </p:to>
                    </p:set>
                    <p:animEffect transition="in" filter="blinds(horizontal)">
                      <p:cBhvr>
                        <p:cTn dur="500"/>
                        <p:tgtEl>
                          <p:spTgt spid="467012"/>
                        </p:tgtEl>
                      </p:cBhvr>
                    </p:animEffect>
                  </p:childTnLst>
                </p:cTn>
              </p:par>
            </p:tnLst>
          </p:tmpl>
        </p:tmplLst>
      </p:bldP>
    </p:bldLst>
  </p:timing>
  <p:txStyles>
    <p:titleStyle>
      <a:lvl1pPr algn="ctr" rtl="0" eaLnBrk="0" fontAlgn="base" hangingPunct="0">
        <a:spcBef>
          <a:spcPct val="0"/>
        </a:spcBef>
        <a:spcAft>
          <a:spcPct val="0"/>
        </a:spcAft>
        <a:defRPr sz="4400" kern="1200">
          <a:solidFill>
            <a:schemeClr val="tx2"/>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panose="020B0604020202020204" pitchFamily="34" charset="0"/>
        </a:defRPr>
      </a:lvl2pPr>
      <a:lvl3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panose="020B0604020202020204" pitchFamily="34" charset="0"/>
        </a:defRPr>
      </a:lvl3pPr>
      <a:lvl4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panose="020B0604020202020204" pitchFamily="34" charset="0"/>
        </a:defRPr>
      </a:lvl4pPr>
      <a:lvl5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panose="020B0604020202020204" pitchFamily="34" charset="0"/>
        </a:defRPr>
      </a:lvl5pPr>
      <a:lvl6pPr marL="457200" algn="ctr" rtl="0" fontAlgn="base">
        <a:spcBef>
          <a:spcPct val="0"/>
        </a:spcBef>
        <a:spcAft>
          <a:spcPct val="0"/>
        </a:spcAft>
        <a:defRPr sz="4400">
          <a:solidFill>
            <a:schemeClr val="tx2"/>
          </a:solidFill>
          <a:effectLst>
            <a:outerShdw blurRad="38100" dist="38100" dir="2700000" algn="tl">
              <a:srgbClr val="000000"/>
            </a:outerShdw>
          </a:effectLst>
          <a:latin typeface="Arial" panose="020B0604020202020204" pitchFamily="34" charset="0"/>
        </a:defRPr>
      </a:lvl6pPr>
      <a:lvl7pPr marL="914400" algn="ctr" rtl="0" fontAlgn="base">
        <a:spcBef>
          <a:spcPct val="0"/>
        </a:spcBef>
        <a:spcAft>
          <a:spcPct val="0"/>
        </a:spcAft>
        <a:defRPr sz="4400">
          <a:solidFill>
            <a:schemeClr val="tx2"/>
          </a:solidFill>
          <a:effectLst>
            <a:outerShdw blurRad="38100" dist="38100" dir="2700000" algn="tl">
              <a:srgbClr val="000000"/>
            </a:outerShdw>
          </a:effectLst>
          <a:latin typeface="Arial" panose="020B0604020202020204" pitchFamily="34" charset="0"/>
        </a:defRPr>
      </a:lvl7pPr>
      <a:lvl8pPr marL="1371600" algn="ctr" rtl="0" fontAlgn="base">
        <a:spcBef>
          <a:spcPct val="0"/>
        </a:spcBef>
        <a:spcAft>
          <a:spcPct val="0"/>
        </a:spcAft>
        <a:defRPr sz="4400">
          <a:solidFill>
            <a:schemeClr val="tx2"/>
          </a:solidFill>
          <a:effectLst>
            <a:outerShdw blurRad="38100" dist="38100" dir="2700000" algn="tl">
              <a:srgbClr val="000000"/>
            </a:outerShdw>
          </a:effectLst>
          <a:latin typeface="Arial" panose="020B0604020202020204" pitchFamily="34" charset="0"/>
        </a:defRPr>
      </a:lvl8pPr>
      <a:lvl9pPr marL="1828800" algn="ctr" rtl="0" fontAlgn="base">
        <a:spcBef>
          <a:spcPct val="0"/>
        </a:spcBef>
        <a:spcAft>
          <a:spcPct val="0"/>
        </a:spcAft>
        <a:defRPr sz="4400">
          <a:solidFill>
            <a:schemeClr val="tx2"/>
          </a:solidFill>
          <a:effectLst>
            <a:outerShdw blurRad="38100" dist="38100" dir="2700000" algn="tl">
              <a:srgbClr val="000000"/>
            </a:outerShdw>
          </a:effectLst>
          <a:latin typeface="Arial" panose="020B0604020202020204" pitchFamily="34" charset="0"/>
        </a:defRPr>
      </a:lvl9pPr>
    </p:titleStyle>
    <p:bodyStyle>
      <a:lvl1pPr marL="342900" indent="-342900" algn="l" rtl="0" eaLnBrk="0" fontAlgn="base" hangingPunct="0">
        <a:spcBef>
          <a:spcPct val="20000"/>
        </a:spcBef>
        <a:spcAft>
          <a:spcPct val="0"/>
        </a:spcAft>
        <a:buClr>
          <a:schemeClr val="hlink"/>
        </a:buClr>
        <a:buSzPct val="80000"/>
        <a:buFont typeface="Wingdings" panose="05000000000000000000" pitchFamily="2" charset="2"/>
        <a:buChar char="Ø"/>
        <a:defRPr sz="3200" kern="1200">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Clr>
          <a:schemeClr val="tx2"/>
        </a:buClr>
        <a:buSzPct val="50000"/>
        <a:buFont typeface="Wingdings" panose="05000000000000000000" pitchFamily="2" charset="2"/>
        <a:buChar char="l"/>
        <a:defRPr sz="2800" kern="1200">
          <a:solidFill>
            <a:schemeClr val="tx1"/>
          </a:solidFill>
          <a:effectLst>
            <a:outerShdw blurRad="38100" dist="38100" dir="2700000" algn="tl">
              <a:srgbClr val="000000"/>
            </a:outerShdw>
          </a:effectLst>
          <a:latin typeface="+mn-lt"/>
          <a:ea typeface="+mn-ea"/>
          <a:cs typeface="+mn-cs"/>
        </a:defRPr>
      </a:lvl2pPr>
      <a:lvl3pPr marL="1143000" indent="-228600" algn="l" rtl="0" eaLnBrk="0" fontAlgn="base" hangingPunct="0">
        <a:spcBef>
          <a:spcPct val="20000"/>
        </a:spcBef>
        <a:spcAft>
          <a:spcPct val="0"/>
        </a:spcAft>
        <a:buClr>
          <a:schemeClr val="accent2"/>
        </a:buClr>
        <a:buChar char="•"/>
        <a:defRPr sz="2400" kern="1200">
          <a:solidFill>
            <a:schemeClr val="tx1"/>
          </a:solidFill>
          <a:effectLst>
            <a:outerShdw blurRad="38100" dist="38100" dir="2700000" algn="tl">
              <a:srgbClr val="000000"/>
            </a:outerShdw>
          </a:effectLst>
          <a:latin typeface="+mn-lt"/>
          <a:ea typeface="+mn-ea"/>
          <a:cs typeface="+mn-cs"/>
        </a:defRPr>
      </a:lvl3pPr>
      <a:lvl4pPr marL="1600200" indent="-228600" algn="l" rtl="0" eaLnBrk="0" fontAlgn="base" hangingPunct="0">
        <a:spcBef>
          <a:spcPct val="20000"/>
        </a:spcBef>
        <a:spcAft>
          <a:spcPct val="0"/>
        </a:spcAft>
        <a:buClr>
          <a:schemeClr val="folHlink"/>
        </a:buClr>
        <a:buSzPct val="50000"/>
        <a:buFont typeface="Wingdings" panose="05000000000000000000" pitchFamily="2" charset="2"/>
        <a:buChar char="l"/>
        <a:defRPr sz="2000" kern="1200">
          <a:solidFill>
            <a:schemeClr val="tx1"/>
          </a:solidFill>
          <a:effectLst>
            <a:outerShdw blurRad="38100" dist="38100" dir="2700000" algn="tl">
              <a:srgbClr val="000000"/>
            </a:outerShdw>
          </a:effectLst>
          <a:latin typeface="+mn-lt"/>
          <a:ea typeface="+mn-ea"/>
          <a:cs typeface="+mn-cs"/>
        </a:defRPr>
      </a:lvl4pPr>
      <a:lvl5pPr marL="2057400" indent="-228600" algn="l" rtl="0" eaLnBrk="0" fontAlgn="base" hangingPunct="0">
        <a:spcBef>
          <a:spcPct val="20000"/>
        </a:spcBef>
        <a:spcAft>
          <a:spcPct val="0"/>
        </a:spcAft>
        <a:buClr>
          <a:schemeClr val="hlink"/>
        </a:buClr>
        <a:buChar char="•"/>
        <a:defRPr sz="2000" kern="1200">
          <a:solidFill>
            <a:schemeClr val="tx1"/>
          </a:solidFill>
          <a:effectLst>
            <a:outerShdw blurRad="38100" dist="38100" dir="2700000" algn="tl">
              <a:srgbClr val="000000"/>
            </a:outerShdw>
          </a:effectLst>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85B093C-549A-F25B-6A50-7D28440421C3}"/>
              </a:ext>
            </a:extLst>
          </p:cNvPr>
          <p:cNvSpPr>
            <a:spLocks noGrp="1"/>
          </p:cNvSpPr>
          <p:nvPr>
            <p:ph type="ctrTitle"/>
          </p:nvPr>
        </p:nvSpPr>
        <p:spPr/>
        <p:txBody>
          <a:bodyPr/>
          <a:lstStyle/>
          <a:p>
            <a:endParaRPr lang="el-GR"/>
          </a:p>
        </p:txBody>
      </p:sp>
      <p:sp>
        <p:nvSpPr>
          <p:cNvPr id="3" name="Υπότιτλος 2">
            <a:extLst>
              <a:ext uri="{FF2B5EF4-FFF2-40B4-BE49-F238E27FC236}">
                <a16:creationId xmlns:a16="http://schemas.microsoft.com/office/drawing/2014/main" id="{C3918AF7-E6CE-6BE1-570B-7720824FC0AB}"/>
              </a:ext>
            </a:extLst>
          </p:cNvPr>
          <p:cNvSpPr>
            <a:spLocks noGrp="1"/>
          </p:cNvSpPr>
          <p:nvPr>
            <p:ph type="subTitle" idx="1"/>
          </p:nvPr>
        </p:nvSpPr>
        <p:spPr/>
        <p:txBody>
          <a:bodyPr/>
          <a:lstStyle/>
          <a:p>
            <a:endParaRPr lang="el-GR"/>
          </a:p>
        </p:txBody>
      </p:sp>
    </p:spTree>
    <p:extLst>
      <p:ext uri="{BB962C8B-B14F-4D97-AF65-F5344CB8AC3E}">
        <p14:creationId xmlns:p14="http://schemas.microsoft.com/office/powerpoint/2010/main" val="177700526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4338" name="Rectangle 2">
            <a:extLst>
              <a:ext uri="{FF2B5EF4-FFF2-40B4-BE49-F238E27FC236}">
                <a16:creationId xmlns:a16="http://schemas.microsoft.com/office/drawing/2014/main" id="{A36D11F0-7C0E-473C-A48B-46BB4C3C3C8C}"/>
              </a:ext>
            </a:extLst>
          </p:cNvPr>
          <p:cNvSpPr>
            <a:spLocks noGrp="1" noChangeArrowheads="1"/>
          </p:cNvSpPr>
          <p:nvPr>
            <p:ph type="title"/>
          </p:nvPr>
        </p:nvSpPr>
        <p:spPr>
          <a:xfrm>
            <a:off x="1919288" y="-1139825"/>
            <a:ext cx="8229600" cy="1139825"/>
          </a:xfrm>
        </p:spPr>
        <p:txBody>
          <a:bodyPr/>
          <a:lstStyle/>
          <a:p>
            <a:pPr eaLnBrk="1" hangingPunct="1">
              <a:defRPr/>
            </a:pPr>
            <a:endParaRPr lang="el-GR" altLang="el-GR"/>
          </a:p>
        </p:txBody>
      </p:sp>
      <p:sp>
        <p:nvSpPr>
          <p:cNvPr id="654339" name="Rectangle 3">
            <a:extLst>
              <a:ext uri="{FF2B5EF4-FFF2-40B4-BE49-F238E27FC236}">
                <a16:creationId xmlns:a16="http://schemas.microsoft.com/office/drawing/2014/main" id="{AADF2198-2A45-4030-9B2C-BE7DB4A6297F}"/>
              </a:ext>
            </a:extLst>
          </p:cNvPr>
          <p:cNvSpPr>
            <a:spLocks noGrp="1" noChangeArrowheads="1"/>
          </p:cNvSpPr>
          <p:nvPr>
            <p:ph type="body" idx="1"/>
          </p:nvPr>
        </p:nvSpPr>
        <p:spPr>
          <a:xfrm>
            <a:off x="1524000" y="0"/>
            <a:ext cx="9144000" cy="6858000"/>
          </a:xfrm>
        </p:spPr>
        <p:txBody>
          <a:bodyPr/>
          <a:lstStyle/>
          <a:p>
            <a:pPr eaLnBrk="1" hangingPunct="1">
              <a:defRPr/>
            </a:pPr>
            <a:endParaRPr lang="el-GR" altLang="el-GR"/>
          </a:p>
          <a:p>
            <a:pPr eaLnBrk="1" hangingPunct="1">
              <a:defRPr/>
            </a:pPr>
            <a:r>
              <a:rPr lang="el-GR" altLang="el-GR"/>
              <a:t>Ποια είναι αυτά; </a:t>
            </a:r>
          </a:p>
          <a:p>
            <a:pPr eaLnBrk="1" hangingPunct="1">
              <a:defRPr/>
            </a:pPr>
            <a:r>
              <a:rPr lang="el-GR" altLang="el-GR"/>
              <a:t>Είναι οι θεσμοί</a:t>
            </a:r>
            <a:r>
              <a:rPr lang="en-US" altLang="el-GR"/>
              <a:t> </a:t>
            </a:r>
            <a:r>
              <a:rPr lang="el-GR" altLang="el-GR"/>
              <a:t>(</a:t>
            </a:r>
            <a:r>
              <a:rPr lang="en-US" altLang="el-GR"/>
              <a:t>institutions</a:t>
            </a:r>
            <a:r>
              <a:rPr lang="el-GR" altLang="el-GR"/>
              <a:t>)</a:t>
            </a:r>
            <a:r>
              <a:rPr lang="en-US" altLang="el-GR"/>
              <a:t>, </a:t>
            </a:r>
            <a:r>
              <a:rPr lang="el-GR" altLang="el-GR"/>
              <a:t>τυπικοί και άτυποι.</a:t>
            </a:r>
          </a:p>
          <a:p>
            <a:pPr eaLnBrk="1" hangingPunct="1">
              <a:defRPr/>
            </a:pPr>
            <a:r>
              <a:rPr lang="el-GR" altLang="el-GR"/>
              <a:t>Τυπικοί, που σημαίνει νόμοι, άτυποι, που σημαίνει ήθη μιας κοινωνίας.</a:t>
            </a:r>
          </a:p>
          <a:p>
            <a:pPr eaLnBrk="1" hangingPunct="1">
              <a:defRPr/>
            </a:pPr>
            <a:endParaRPr lang="el-GR" altLang="el-GR"/>
          </a:p>
          <a:p>
            <a:pPr eaLnBrk="1" hangingPunct="1">
              <a:defRPr/>
            </a:pPr>
            <a:r>
              <a:rPr lang="el-GR" altLang="el-GR"/>
              <a:t>Όπως το εκφράζει και η έννοια του θεσμού, οι θεσμοί συνεπάγονται ρυθμίσεις, κοινωνικούς κανόνες (</a:t>
            </a:r>
            <a:r>
              <a:rPr lang="en-US" altLang="el-GR"/>
              <a:t>norms</a:t>
            </a:r>
            <a:r>
              <a:rPr lang="el-GR" altLang="el-GR"/>
              <a:t>), νόμους, </a:t>
            </a:r>
            <a:r>
              <a:rPr lang="el-GR" altLang="el-GR" b="1">
                <a:solidFill>
                  <a:srgbClr val="FFFF00"/>
                </a:solidFill>
              </a:rPr>
              <a:t>που έχουν τεθεί</a:t>
            </a:r>
            <a:r>
              <a:rPr lang="el-GR" altLang="el-GR"/>
              <a:t>, και οι οποίες δεν υπήρχαν από πριν «από τη φύση».</a:t>
            </a:r>
          </a:p>
          <a:p>
            <a:pPr eaLnBrk="1" hangingPunct="1">
              <a:buFont typeface="Wingdings" panose="05000000000000000000" pitchFamily="2" charset="2"/>
              <a:buNone/>
              <a:defRPr/>
            </a:pPr>
            <a:r>
              <a:rPr lang="el-GR" altLang="el-GR"/>
              <a:t>  </a:t>
            </a:r>
          </a:p>
          <a:p>
            <a:pPr eaLnBrk="1" hangingPunct="1">
              <a:defRPr/>
            </a:pPr>
            <a:endParaRPr lang="el-GR" altLang="el-GR"/>
          </a:p>
          <a:p>
            <a:pPr eaLnBrk="1" hangingPunct="1">
              <a:defRPr/>
            </a:pPr>
            <a:endParaRPr lang="el-GR" altLang="el-GR"/>
          </a:p>
        </p:txBody>
      </p:sp>
    </p:spTree>
  </p:cSld>
  <p:clrMapOvr>
    <a:masterClrMapping/>
  </p:clrMapOvr>
  <p:transition>
    <p:pull dir="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0242" name="Rectangle 2">
            <a:extLst>
              <a:ext uri="{FF2B5EF4-FFF2-40B4-BE49-F238E27FC236}">
                <a16:creationId xmlns:a16="http://schemas.microsoft.com/office/drawing/2014/main" id="{8542F34E-A6B3-49AC-B5E0-3383C724DD05}"/>
              </a:ext>
            </a:extLst>
          </p:cNvPr>
          <p:cNvSpPr>
            <a:spLocks noGrp="1" noChangeArrowheads="1"/>
          </p:cNvSpPr>
          <p:nvPr>
            <p:ph type="title"/>
          </p:nvPr>
        </p:nvSpPr>
        <p:spPr>
          <a:xfrm>
            <a:off x="1919288" y="-1139825"/>
            <a:ext cx="8229600" cy="1139825"/>
          </a:xfrm>
        </p:spPr>
        <p:txBody>
          <a:bodyPr/>
          <a:lstStyle/>
          <a:p>
            <a:pPr eaLnBrk="1" hangingPunct="1">
              <a:defRPr/>
            </a:pPr>
            <a:endParaRPr lang="el-GR" altLang="el-GR"/>
          </a:p>
        </p:txBody>
      </p:sp>
      <p:sp>
        <p:nvSpPr>
          <p:cNvPr id="650243" name="Rectangle 3">
            <a:extLst>
              <a:ext uri="{FF2B5EF4-FFF2-40B4-BE49-F238E27FC236}">
                <a16:creationId xmlns:a16="http://schemas.microsoft.com/office/drawing/2014/main" id="{1AB88352-00F9-418B-BFBA-F5A8E27BA97B}"/>
              </a:ext>
            </a:extLst>
          </p:cNvPr>
          <p:cNvSpPr>
            <a:spLocks noGrp="1" noChangeArrowheads="1"/>
          </p:cNvSpPr>
          <p:nvPr>
            <p:ph type="body" idx="1"/>
          </p:nvPr>
        </p:nvSpPr>
        <p:spPr>
          <a:xfrm>
            <a:off x="1524000" y="0"/>
            <a:ext cx="9144000" cy="6858000"/>
          </a:xfrm>
        </p:spPr>
        <p:txBody>
          <a:bodyPr/>
          <a:lstStyle/>
          <a:p>
            <a:pPr eaLnBrk="1" hangingPunct="1">
              <a:buFont typeface="Wingdings" panose="05000000000000000000" pitchFamily="2" charset="2"/>
              <a:buNone/>
              <a:defRPr/>
            </a:pPr>
            <a:endParaRPr lang="en-US" altLang="el-GR"/>
          </a:p>
          <a:p>
            <a:pPr eaLnBrk="1" hangingPunct="1">
              <a:defRPr/>
            </a:pPr>
            <a:r>
              <a:rPr lang="el-GR" altLang="el-GR"/>
              <a:t>Από ποιον έχουν τεθεί; Από την κοινωνία.</a:t>
            </a:r>
          </a:p>
          <a:p>
            <a:pPr eaLnBrk="1" hangingPunct="1">
              <a:defRPr/>
            </a:pPr>
            <a:r>
              <a:rPr lang="el-GR" altLang="el-GR"/>
              <a:t>Τι είναι η κοινωνία; Το σύνολο των ατόμων που την απαρτίζουν; Όχι ακριβώς.</a:t>
            </a:r>
          </a:p>
          <a:p>
            <a:pPr eaLnBrk="1" hangingPunct="1">
              <a:defRPr/>
            </a:pPr>
            <a:r>
              <a:rPr lang="el-GR" altLang="el-GR"/>
              <a:t>Αλλά; Είναι το </a:t>
            </a:r>
            <a:r>
              <a:rPr lang="el-GR" altLang="el-GR" b="1">
                <a:solidFill>
                  <a:srgbClr val="FFFF00"/>
                </a:solidFill>
              </a:rPr>
              <a:t>οργανωμένο σύνολο</a:t>
            </a:r>
            <a:r>
              <a:rPr lang="el-GR" altLang="el-GR"/>
              <a:t> των ατόμων που την απαρτίζουν, όχι ένα άμορφο άθροισμα ατόμων. </a:t>
            </a:r>
          </a:p>
        </p:txBody>
      </p:sp>
    </p:spTree>
  </p:cSld>
  <p:clrMapOvr>
    <a:masterClrMapping/>
  </p:clrMapOvr>
  <p:transition>
    <p:pull dir="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1266" name="Rectangle 2">
            <a:extLst>
              <a:ext uri="{FF2B5EF4-FFF2-40B4-BE49-F238E27FC236}">
                <a16:creationId xmlns:a16="http://schemas.microsoft.com/office/drawing/2014/main" id="{ED6DE255-6382-4B6F-BD27-C75B69EDC596}"/>
              </a:ext>
            </a:extLst>
          </p:cNvPr>
          <p:cNvSpPr>
            <a:spLocks noGrp="1" noChangeArrowheads="1"/>
          </p:cNvSpPr>
          <p:nvPr>
            <p:ph type="title"/>
          </p:nvPr>
        </p:nvSpPr>
        <p:spPr>
          <a:xfrm>
            <a:off x="1919288" y="-1139825"/>
            <a:ext cx="8229600" cy="1139825"/>
          </a:xfrm>
        </p:spPr>
        <p:txBody>
          <a:bodyPr/>
          <a:lstStyle/>
          <a:p>
            <a:pPr eaLnBrk="1" hangingPunct="1">
              <a:defRPr/>
            </a:pPr>
            <a:endParaRPr lang="el-GR" altLang="el-GR"/>
          </a:p>
        </p:txBody>
      </p:sp>
      <p:sp>
        <p:nvSpPr>
          <p:cNvPr id="651267" name="Rectangle 3">
            <a:extLst>
              <a:ext uri="{FF2B5EF4-FFF2-40B4-BE49-F238E27FC236}">
                <a16:creationId xmlns:a16="http://schemas.microsoft.com/office/drawing/2014/main" id="{F0371CA1-B299-49AC-9ED3-9F35A8BD16D3}"/>
              </a:ext>
            </a:extLst>
          </p:cNvPr>
          <p:cNvSpPr>
            <a:spLocks noGrp="1" noChangeArrowheads="1"/>
          </p:cNvSpPr>
          <p:nvPr>
            <p:ph type="body" idx="1"/>
          </p:nvPr>
        </p:nvSpPr>
        <p:spPr>
          <a:xfrm>
            <a:off x="1524000" y="0"/>
            <a:ext cx="9144000" cy="6858000"/>
          </a:xfrm>
        </p:spPr>
        <p:txBody>
          <a:bodyPr/>
          <a:lstStyle/>
          <a:p>
            <a:pPr eaLnBrk="1" hangingPunct="1">
              <a:defRPr/>
            </a:pPr>
            <a:endParaRPr lang="el-GR" altLang="el-GR"/>
          </a:p>
          <a:p>
            <a:pPr eaLnBrk="1" hangingPunct="1">
              <a:defRPr/>
            </a:pPr>
            <a:r>
              <a:rPr lang="el-GR" altLang="el-GR"/>
              <a:t>«Οργανωμένο σύνολο» σημαίνει ότι τα άτομα δεν συμπεριφέρονται όπως θέλουν, αλλά με βάση κανόνες που έχουν εσωτερικεύσει σταθερά και οι οποίοι </a:t>
            </a:r>
            <a:r>
              <a:rPr lang="el-GR" altLang="el-GR" b="1">
                <a:solidFill>
                  <a:srgbClr val="FFFF00"/>
                </a:solidFill>
              </a:rPr>
              <a:t>ορίζουν</a:t>
            </a:r>
            <a:r>
              <a:rPr lang="el-GR" altLang="el-GR"/>
              <a:t> ότι σε κάθε περίσταση, στην οποία λογικά υπάρχουν επιλογές </a:t>
            </a:r>
            <a:r>
              <a:rPr lang="el-GR" altLang="el-GR" b="1">
                <a:solidFill>
                  <a:srgbClr val="FFFF00"/>
                </a:solidFill>
              </a:rPr>
              <a:t>κάποιες είναι επιτρεπτές, ενώ άλλες όχι</a:t>
            </a:r>
            <a:r>
              <a:rPr lang="el-GR" altLang="el-GR"/>
              <a:t> (π.χ. τα σήματα της κυκλοφορίας).</a:t>
            </a:r>
          </a:p>
          <a:p>
            <a:pPr eaLnBrk="1" hangingPunct="1">
              <a:defRPr/>
            </a:pPr>
            <a:r>
              <a:rPr lang="el-GR" altLang="el-GR"/>
              <a:t>Αυτοί οι κανόνες είναι οι θεσμοί, ή απορρέουν  από τους θεσμούς ως άμεσες συνέπειες τους.</a:t>
            </a:r>
          </a:p>
          <a:p>
            <a:pPr eaLnBrk="1" hangingPunct="1">
              <a:defRPr/>
            </a:pPr>
            <a:r>
              <a:rPr lang="el-GR" altLang="el-GR"/>
              <a:t>Οι θεσμοί συνεπώς, τυπικοί και άτυποι, είναι τα κατ’ εξοχήν </a:t>
            </a:r>
            <a:r>
              <a:rPr lang="el-GR" altLang="el-GR" b="1">
                <a:solidFill>
                  <a:srgbClr val="FFFF00"/>
                </a:solidFill>
              </a:rPr>
              <a:t>«κοινωνικά φαινόμενα»</a:t>
            </a:r>
            <a:r>
              <a:rPr lang="el-GR" altLang="el-GR"/>
              <a:t>.</a:t>
            </a:r>
          </a:p>
        </p:txBody>
      </p:sp>
    </p:spTree>
  </p:cSld>
  <p:clrMapOvr>
    <a:masterClrMapping/>
  </p:clrMapOvr>
  <p:transition>
    <p:pull dir="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3858" name="Rectangle 2">
            <a:extLst>
              <a:ext uri="{FF2B5EF4-FFF2-40B4-BE49-F238E27FC236}">
                <a16:creationId xmlns:a16="http://schemas.microsoft.com/office/drawing/2014/main" id="{6E12D151-9ED6-4BAE-8F70-AD6B448FB5CF}"/>
              </a:ext>
            </a:extLst>
          </p:cNvPr>
          <p:cNvSpPr>
            <a:spLocks noGrp="1" noChangeArrowheads="1"/>
          </p:cNvSpPr>
          <p:nvPr>
            <p:ph type="title"/>
          </p:nvPr>
        </p:nvSpPr>
        <p:spPr>
          <a:xfrm>
            <a:off x="1847850" y="-1139825"/>
            <a:ext cx="8229600" cy="1139825"/>
          </a:xfrm>
        </p:spPr>
        <p:txBody>
          <a:bodyPr/>
          <a:lstStyle/>
          <a:p>
            <a:pPr eaLnBrk="1" hangingPunct="1">
              <a:defRPr/>
            </a:pPr>
            <a:endParaRPr lang="el-GR" altLang="el-GR"/>
          </a:p>
        </p:txBody>
      </p:sp>
      <p:sp>
        <p:nvSpPr>
          <p:cNvPr id="633859" name="Rectangle 3">
            <a:extLst>
              <a:ext uri="{FF2B5EF4-FFF2-40B4-BE49-F238E27FC236}">
                <a16:creationId xmlns:a16="http://schemas.microsoft.com/office/drawing/2014/main" id="{341E89B2-82B9-4FC5-A7CC-52F594D8B6AF}"/>
              </a:ext>
            </a:extLst>
          </p:cNvPr>
          <p:cNvSpPr>
            <a:spLocks noGrp="1" noChangeArrowheads="1"/>
          </p:cNvSpPr>
          <p:nvPr>
            <p:ph type="body" idx="1"/>
          </p:nvPr>
        </p:nvSpPr>
        <p:spPr>
          <a:xfrm>
            <a:off x="1524000" y="0"/>
            <a:ext cx="9144000" cy="6858000"/>
          </a:xfrm>
        </p:spPr>
        <p:txBody>
          <a:bodyPr/>
          <a:lstStyle/>
          <a:p>
            <a:pPr eaLnBrk="1" hangingPunct="1">
              <a:buFont typeface="Wingdings" panose="05000000000000000000" pitchFamily="2" charset="2"/>
              <a:buNone/>
              <a:defRPr/>
            </a:pPr>
            <a:endParaRPr lang="en-US" altLang="el-GR" b="1"/>
          </a:p>
          <a:p>
            <a:pPr eaLnBrk="1" hangingPunct="1">
              <a:buFont typeface="Wingdings" panose="05000000000000000000" pitchFamily="2" charset="2"/>
              <a:buNone/>
              <a:defRPr/>
            </a:pPr>
            <a:r>
              <a:rPr lang="el-GR" altLang="el-GR" b="1">
                <a:solidFill>
                  <a:srgbClr val="FFFF00"/>
                </a:solidFill>
              </a:rPr>
              <a:t>Κοινωνικά φαινόμενα</a:t>
            </a:r>
            <a:r>
              <a:rPr lang="el-GR" altLang="el-GR"/>
              <a:t> με την ευρεία έννοια είναι σωρευτικά αποτελέσματα μακράς προηγούμενης συλλογικής δράσης, τα οποία έχουν τεθεί και παγιωθεί και τα οποία καθορίζουν σε μια κοινωνία – ως περιορισμοί ή απαγορεύσεις αλλά και ως ευκαιρίες ή προτροπές – τη συμπεριφορά των μελών της. </a:t>
            </a:r>
          </a:p>
          <a:p>
            <a:pPr eaLnBrk="1" hangingPunct="1">
              <a:buFont typeface="Wingdings" panose="05000000000000000000" pitchFamily="2" charset="2"/>
              <a:buNone/>
              <a:defRPr/>
            </a:pPr>
            <a:r>
              <a:rPr lang="el-GR" altLang="el-GR"/>
              <a:t>   Με αυτή την ευρεία έννοια, εκτός από τους </a:t>
            </a:r>
            <a:r>
              <a:rPr lang="el-GR" altLang="el-GR" b="1">
                <a:solidFill>
                  <a:srgbClr val="FFFF00"/>
                </a:solidFill>
              </a:rPr>
              <a:t>θεσμούς</a:t>
            </a:r>
            <a:r>
              <a:rPr lang="el-GR" altLang="el-GR"/>
              <a:t>, τα κοινωνικά φαινόμενα συμπεριλαμβάνουν και </a:t>
            </a:r>
            <a:r>
              <a:rPr lang="el-GR" altLang="el-GR" b="1">
                <a:solidFill>
                  <a:srgbClr val="FFFF00"/>
                </a:solidFill>
              </a:rPr>
              <a:t>καταστάσεις</a:t>
            </a:r>
            <a:r>
              <a:rPr lang="el-GR" altLang="el-GR"/>
              <a:t> που έχουν δημιουργηθεί από προηγούμενη συλλογική δράση.</a:t>
            </a:r>
          </a:p>
        </p:txBody>
      </p:sp>
    </p:spTree>
  </p:cSld>
  <p:clrMapOvr>
    <a:masterClrMapping/>
  </p:clrMapOvr>
  <p:transition>
    <p:pull dir="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7362" name="Rectangle 2">
            <a:extLst>
              <a:ext uri="{FF2B5EF4-FFF2-40B4-BE49-F238E27FC236}">
                <a16:creationId xmlns:a16="http://schemas.microsoft.com/office/drawing/2014/main" id="{A37EBC68-B7BE-44C2-87AA-10CA4755D0A2}"/>
              </a:ext>
            </a:extLst>
          </p:cNvPr>
          <p:cNvSpPr>
            <a:spLocks noGrp="1" noChangeArrowheads="1"/>
          </p:cNvSpPr>
          <p:nvPr>
            <p:ph type="title"/>
          </p:nvPr>
        </p:nvSpPr>
        <p:spPr>
          <a:xfrm>
            <a:off x="1774826" y="1"/>
            <a:ext cx="8435975" cy="765175"/>
          </a:xfrm>
        </p:spPr>
        <p:txBody>
          <a:bodyPr/>
          <a:lstStyle/>
          <a:p>
            <a:pPr eaLnBrk="1" hangingPunct="1">
              <a:defRPr/>
            </a:pPr>
            <a:r>
              <a:rPr lang="el-GR" altLang="el-GR"/>
              <a:t>Κοινωνικά φαινόμενα</a:t>
            </a:r>
          </a:p>
        </p:txBody>
      </p:sp>
      <p:sp>
        <p:nvSpPr>
          <p:cNvPr id="527363" name="Rectangle 3">
            <a:extLst>
              <a:ext uri="{FF2B5EF4-FFF2-40B4-BE49-F238E27FC236}">
                <a16:creationId xmlns:a16="http://schemas.microsoft.com/office/drawing/2014/main" id="{DB17C81F-0F04-4C86-837C-1EE6AB1561DB}"/>
              </a:ext>
            </a:extLst>
          </p:cNvPr>
          <p:cNvSpPr>
            <a:spLocks noGrp="1" noChangeArrowheads="1"/>
          </p:cNvSpPr>
          <p:nvPr>
            <p:ph type="body" idx="1"/>
          </p:nvPr>
        </p:nvSpPr>
        <p:spPr>
          <a:xfrm>
            <a:off x="1524000" y="908050"/>
            <a:ext cx="9144000" cy="5949950"/>
          </a:xfrm>
        </p:spPr>
        <p:txBody>
          <a:bodyPr/>
          <a:lstStyle/>
          <a:p>
            <a:pPr eaLnBrk="1" hangingPunct="1">
              <a:defRPr/>
            </a:pPr>
            <a:r>
              <a:rPr lang="el-GR" altLang="el-GR"/>
              <a:t> Έτσι, κοινωνικά φαινόμενα είναι </a:t>
            </a:r>
          </a:p>
          <a:p>
            <a:pPr eaLnBrk="1" hangingPunct="1">
              <a:defRPr/>
            </a:pPr>
            <a:r>
              <a:rPr lang="el-GR" altLang="el-GR" u="sng"/>
              <a:t>Πρώτο,</a:t>
            </a:r>
            <a:r>
              <a:rPr lang="el-GR" altLang="el-GR"/>
              <a:t> οι </a:t>
            </a:r>
            <a:r>
              <a:rPr lang="el-GR" altLang="el-GR" b="1">
                <a:solidFill>
                  <a:srgbClr val="FFFF00"/>
                </a:solidFill>
              </a:rPr>
              <a:t>θεσμοί</a:t>
            </a:r>
            <a:r>
              <a:rPr lang="el-GR" altLang="el-GR"/>
              <a:t> (</a:t>
            </a:r>
            <a:r>
              <a:rPr lang="en-US" altLang="el-GR"/>
              <a:t>institutions</a:t>
            </a:r>
            <a:r>
              <a:rPr lang="el-GR" altLang="el-GR"/>
              <a:t>) μιας κοινωνίας</a:t>
            </a:r>
            <a:r>
              <a:rPr lang="en-US" altLang="el-GR"/>
              <a:t>, </a:t>
            </a:r>
            <a:r>
              <a:rPr lang="el-GR" altLang="el-GR"/>
              <a:t>οι οποίοι προδιαγράφουν και ορίζουν τις υπο-χρεώσεις και τα δικαιώματα των μελών της κοινωνίας, δηλαδή την κοινωνικά επιθυμητή συμπεριφορά </a:t>
            </a:r>
            <a:r>
              <a:rPr lang="en-US" altLang="el-GR"/>
              <a:t> </a:t>
            </a:r>
            <a:r>
              <a:rPr lang="el-GR" altLang="el-GR"/>
              <a:t>και στηρίζονται από κυρώσεις. </a:t>
            </a:r>
          </a:p>
          <a:p>
            <a:pPr eaLnBrk="1" hangingPunct="1">
              <a:defRPr/>
            </a:pPr>
            <a:r>
              <a:rPr lang="el-GR" altLang="el-GR" u="sng"/>
              <a:t>Δεύτερο,</a:t>
            </a:r>
            <a:r>
              <a:rPr lang="el-GR" altLang="el-GR"/>
              <a:t> οι </a:t>
            </a:r>
            <a:r>
              <a:rPr lang="el-GR" altLang="el-GR" b="1">
                <a:solidFill>
                  <a:srgbClr val="FFFF00"/>
                </a:solidFill>
              </a:rPr>
              <a:t>κοινωνικές συνθήκες</a:t>
            </a:r>
            <a:r>
              <a:rPr lang="el-GR" altLang="el-GR"/>
              <a:t> που ισχύουν ως αντικειμενικές καταστάσεις σε μια κοινωνία, για παράδειγμα η κατανομή του πληθυσμού σε αγροτικό, ημιαστικό, αστικό κλπ. </a:t>
            </a:r>
          </a:p>
          <a:p>
            <a:pPr eaLnBrk="1" hangingPunct="1">
              <a:buFont typeface="Wingdings" panose="05000000000000000000" pitchFamily="2" charset="2"/>
              <a:buNone/>
              <a:defRPr/>
            </a:pPr>
            <a:endParaRPr lang="el-GR" altLang="el-GR"/>
          </a:p>
        </p:txBody>
      </p:sp>
    </p:spTree>
  </p:cSld>
  <p:clrMapOvr>
    <a:masterClrMapping/>
  </p:clrMapOvr>
  <p:transition>
    <p:pull dir="r"/>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882" name="Rectangle 2">
            <a:extLst>
              <a:ext uri="{FF2B5EF4-FFF2-40B4-BE49-F238E27FC236}">
                <a16:creationId xmlns:a16="http://schemas.microsoft.com/office/drawing/2014/main" id="{9384429D-1D54-4C06-9507-313FF2A41A33}"/>
              </a:ext>
            </a:extLst>
          </p:cNvPr>
          <p:cNvSpPr>
            <a:spLocks noGrp="1" noChangeArrowheads="1"/>
          </p:cNvSpPr>
          <p:nvPr>
            <p:ph type="title"/>
          </p:nvPr>
        </p:nvSpPr>
        <p:spPr>
          <a:xfrm>
            <a:off x="2063750" y="-1139825"/>
            <a:ext cx="8229600" cy="1139825"/>
          </a:xfrm>
        </p:spPr>
        <p:txBody>
          <a:bodyPr/>
          <a:lstStyle/>
          <a:p>
            <a:pPr eaLnBrk="1" hangingPunct="1">
              <a:defRPr/>
            </a:pPr>
            <a:endParaRPr lang="el-GR" altLang="el-GR"/>
          </a:p>
        </p:txBody>
      </p:sp>
      <p:sp>
        <p:nvSpPr>
          <p:cNvPr id="634883" name="Rectangle 3">
            <a:extLst>
              <a:ext uri="{FF2B5EF4-FFF2-40B4-BE49-F238E27FC236}">
                <a16:creationId xmlns:a16="http://schemas.microsoft.com/office/drawing/2014/main" id="{4DFA14FE-2549-4A4E-BEC7-22A2505B5A45}"/>
              </a:ext>
            </a:extLst>
          </p:cNvPr>
          <p:cNvSpPr>
            <a:spLocks noGrp="1" noChangeArrowheads="1"/>
          </p:cNvSpPr>
          <p:nvPr>
            <p:ph type="body" idx="1"/>
          </p:nvPr>
        </p:nvSpPr>
        <p:spPr>
          <a:xfrm>
            <a:off x="1524000" y="0"/>
            <a:ext cx="9144000" cy="6858000"/>
          </a:xfrm>
        </p:spPr>
        <p:txBody>
          <a:bodyPr/>
          <a:lstStyle/>
          <a:p>
            <a:pPr eaLnBrk="1" hangingPunct="1">
              <a:buFont typeface="Wingdings" panose="05000000000000000000" pitchFamily="2" charset="2"/>
              <a:buNone/>
              <a:defRPr/>
            </a:pPr>
            <a:endParaRPr lang="el-GR" altLang="el-GR"/>
          </a:p>
          <a:p>
            <a:pPr eaLnBrk="1" hangingPunct="1">
              <a:defRPr/>
            </a:pPr>
            <a:r>
              <a:rPr lang="el-GR" altLang="el-GR"/>
              <a:t>Αυτό σημαίνει ότι η ανθρώπινη δράση ως συλλογική δράση δημιουργεί </a:t>
            </a:r>
          </a:p>
          <a:p>
            <a:pPr eaLnBrk="1" hangingPunct="1">
              <a:defRPr/>
            </a:pPr>
            <a:r>
              <a:rPr lang="el-GR" altLang="el-GR"/>
              <a:t>ένα </a:t>
            </a:r>
            <a:r>
              <a:rPr lang="el-GR" altLang="el-GR" b="1">
                <a:solidFill>
                  <a:srgbClr val="FFFF00"/>
                </a:solidFill>
              </a:rPr>
              <a:t>φυσικό περιβάλλον</a:t>
            </a:r>
            <a:r>
              <a:rPr lang="el-GR" altLang="el-GR"/>
              <a:t> –αλλάζοντας τα φυσικά δεδομένα που ίσχυαν προηγουμένως- κατασκευάζοντας γέφυρες, σήραγγες, δρόμους, πλοία που διασχίζουν ωκεανούς κλπ.</a:t>
            </a:r>
          </a:p>
          <a:p>
            <a:pPr eaLnBrk="1" hangingPunct="1">
              <a:defRPr/>
            </a:pPr>
            <a:r>
              <a:rPr lang="el-GR" altLang="el-GR"/>
              <a:t>και ένα </a:t>
            </a:r>
            <a:r>
              <a:rPr lang="el-GR" altLang="el-GR" b="1">
                <a:solidFill>
                  <a:srgbClr val="FFFF00"/>
                </a:solidFill>
              </a:rPr>
              <a:t>κοινωνικό περιβάλλον</a:t>
            </a:r>
            <a:r>
              <a:rPr lang="el-GR" altLang="el-GR"/>
              <a:t> το οποίο αποτελείται από θεσμούς, αξίες και νόρμες.</a:t>
            </a:r>
          </a:p>
        </p:txBody>
      </p:sp>
    </p:spTree>
  </p:cSld>
  <p:clrMapOvr>
    <a:masterClrMapping/>
  </p:clrMapOvr>
  <p:transition>
    <p:pull dir="r"/>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6930" name="Rectangle 2">
            <a:extLst>
              <a:ext uri="{FF2B5EF4-FFF2-40B4-BE49-F238E27FC236}">
                <a16:creationId xmlns:a16="http://schemas.microsoft.com/office/drawing/2014/main" id="{B145D635-2D3D-4D56-8C59-64FC42173E9B}"/>
              </a:ext>
            </a:extLst>
          </p:cNvPr>
          <p:cNvSpPr>
            <a:spLocks noGrp="1" noChangeArrowheads="1"/>
          </p:cNvSpPr>
          <p:nvPr>
            <p:ph type="title"/>
          </p:nvPr>
        </p:nvSpPr>
        <p:spPr>
          <a:xfrm>
            <a:off x="1992313" y="-1139825"/>
            <a:ext cx="8229600" cy="1139825"/>
          </a:xfrm>
        </p:spPr>
        <p:txBody>
          <a:bodyPr/>
          <a:lstStyle/>
          <a:p>
            <a:pPr eaLnBrk="1" hangingPunct="1">
              <a:defRPr/>
            </a:pPr>
            <a:endParaRPr lang="el-GR" altLang="el-GR"/>
          </a:p>
        </p:txBody>
      </p:sp>
      <p:sp>
        <p:nvSpPr>
          <p:cNvPr id="636931" name="Rectangle 3">
            <a:extLst>
              <a:ext uri="{FF2B5EF4-FFF2-40B4-BE49-F238E27FC236}">
                <a16:creationId xmlns:a16="http://schemas.microsoft.com/office/drawing/2014/main" id="{77CFC425-FDDF-4D2A-9943-60A44BB28F57}"/>
              </a:ext>
            </a:extLst>
          </p:cNvPr>
          <p:cNvSpPr>
            <a:spLocks noGrp="1" noChangeArrowheads="1"/>
          </p:cNvSpPr>
          <p:nvPr>
            <p:ph type="body" idx="1"/>
          </p:nvPr>
        </p:nvSpPr>
        <p:spPr>
          <a:xfrm>
            <a:off x="1524000" y="0"/>
            <a:ext cx="9144000" cy="6858000"/>
          </a:xfrm>
        </p:spPr>
        <p:txBody>
          <a:bodyPr/>
          <a:lstStyle/>
          <a:p>
            <a:pPr eaLnBrk="1" hangingPunct="1">
              <a:defRPr/>
            </a:pPr>
            <a:endParaRPr lang="el-GR" altLang="el-GR"/>
          </a:p>
          <a:p>
            <a:pPr eaLnBrk="1" hangingPunct="1">
              <a:defRPr/>
            </a:pPr>
            <a:r>
              <a:rPr lang="el-GR" altLang="el-GR"/>
              <a:t>Το σύνολο αυτών των δημιουργημάτων και κατασκευών είναι η </a:t>
            </a:r>
            <a:r>
              <a:rPr lang="el-GR" altLang="el-GR" b="1">
                <a:solidFill>
                  <a:srgbClr val="FFFF00"/>
                </a:solidFill>
              </a:rPr>
              <a:t>κοινωνία</a:t>
            </a:r>
            <a:r>
              <a:rPr lang="el-GR" altLang="el-GR"/>
              <a:t>.</a:t>
            </a:r>
          </a:p>
          <a:p>
            <a:pPr eaLnBrk="1" hangingPunct="1">
              <a:defRPr/>
            </a:pPr>
            <a:r>
              <a:rPr lang="el-GR" altLang="el-GR"/>
              <a:t>Κάθε κοινωνία συνεπάγεται ένα συγκεκριμένο επίπεδο τεχνολογίας και αναλύεται στα υποσυστήματα της οικονομίας, των κοινωνικών σχέσεων και ρόλων, της  πολιτικής εξουσίας και του πολιτισμού (θρησκεία, κοσμοθεωρητικές παραδοχές, επιστημονικές θεωρίες κλπ.)</a:t>
            </a:r>
          </a:p>
        </p:txBody>
      </p:sp>
    </p:spTree>
  </p:cSld>
  <p:clrMapOvr>
    <a:masterClrMapping/>
  </p:clrMapOvr>
  <p:transition>
    <p:pull dir="r"/>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5906" name="Rectangle 2">
            <a:extLst>
              <a:ext uri="{FF2B5EF4-FFF2-40B4-BE49-F238E27FC236}">
                <a16:creationId xmlns:a16="http://schemas.microsoft.com/office/drawing/2014/main" id="{99BD20ED-D6F1-41B6-B1FB-3CD9935BFBF9}"/>
              </a:ext>
            </a:extLst>
          </p:cNvPr>
          <p:cNvSpPr>
            <a:spLocks noGrp="1" noChangeArrowheads="1"/>
          </p:cNvSpPr>
          <p:nvPr>
            <p:ph type="title"/>
          </p:nvPr>
        </p:nvSpPr>
        <p:spPr>
          <a:xfrm>
            <a:off x="1992313" y="-1139825"/>
            <a:ext cx="8229600" cy="1139825"/>
          </a:xfrm>
        </p:spPr>
        <p:txBody>
          <a:bodyPr/>
          <a:lstStyle/>
          <a:p>
            <a:pPr eaLnBrk="1" hangingPunct="1">
              <a:defRPr/>
            </a:pPr>
            <a:endParaRPr lang="el-GR" altLang="el-GR"/>
          </a:p>
        </p:txBody>
      </p:sp>
      <p:sp>
        <p:nvSpPr>
          <p:cNvPr id="635907" name="Rectangle 3">
            <a:extLst>
              <a:ext uri="{FF2B5EF4-FFF2-40B4-BE49-F238E27FC236}">
                <a16:creationId xmlns:a16="http://schemas.microsoft.com/office/drawing/2014/main" id="{DE571F3C-EBB8-456C-9682-06C61796A2B7}"/>
              </a:ext>
            </a:extLst>
          </p:cNvPr>
          <p:cNvSpPr>
            <a:spLocks noGrp="1" noChangeArrowheads="1"/>
          </p:cNvSpPr>
          <p:nvPr>
            <p:ph type="body" idx="1"/>
          </p:nvPr>
        </p:nvSpPr>
        <p:spPr>
          <a:xfrm>
            <a:off x="1524000" y="0"/>
            <a:ext cx="9144000" cy="6858000"/>
          </a:xfrm>
        </p:spPr>
        <p:txBody>
          <a:bodyPr/>
          <a:lstStyle/>
          <a:p>
            <a:pPr eaLnBrk="1" hangingPunct="1">
              <a:defRPr/>
            </a:pPr>
            <a:endParaRPr lang="el-GR" altLang="el-GR"/>
          </a:p>
          <a:p>
            <a:pPr eaLnBrk="1" hangingPunct="1">
              <a:defRPr/>
            </a:pPr>
            <a:endParaRPr lang="el-GR" altLang="el-GR"/>
          </a:p>
          <a:p>
            <a:pPr eaLnBrk="1" hangingPunct="1">
              <a:defRPr/>
            </a:pPr>
            <a:r>
              <a:rPr lang="el-GR" altLang="el-GR"/>
              <a:t>Έτσι η κοινωνία, μέσα στην οποία γεννιούνται οι εκάστοτε επόμενες γενεές λειτουργεί για αυτές ως ένα </a:t>
            </a:r>
            <a:r>
              <a:rPr lang="el-GR" altLang="el-GR" b="1">
                <a:solidFill>
                  <a:srgbClr val="FFFF00"/>
                </a:solidFill>
              </a:rPr>
              <a:t>δεδομένο αντικειμενικό περιβάλλον</a:t>
            </a:r>
            <a:r>
              <a:rPr lang="el-GR" altLang="el-GR"/>
              <a:t>, το οποίο είναι </a:t>
            </a:r>
            <a:r>
              <a:rPr lang="el-GR" altLang="el-GR" u="sng"/>
              <a:t>περιοριστικό</a:t>
            </a:r>
            <a:r>
              <a:rPr lang="el-GR" altLang="el-GR"/>
              <a:t> και </a:t>
            </a:r>
            <a:r>
              <a:rPr lang="el-GR" altLang="el-GR" u="sng"/>
              <a:t>καθοριστικό</a:t>
            </a:r>
            <a:r>
              <a:rPr lang="el-GR" altLang="el-GR"/>
              <a:t> για τη δράση τους, </a:t>
            </a:r>
            <a:r>
              <a:rPr lang="el-GR" altLang="el-GR" i="1"/>
              <a:t>όπως το φυσικό περιβάλλον</a:t>
            </a:r>
            <a:r>
              <a:rPr lang="el-GR" altLang="el-GR"/>
              <a:t>, μολονότι είναι δημιούργημα προηγούμενης ανθρώπινης δράσης. </a:t>
            </a:r>
          </a:p>
        </p:txBody>
      </p:sp>
    </p:spTree>
  </p:cSld>
  <p:clrMapOvr>
    <a:masterClrMapping/>
  </p:clrMapOvr>
  <p:transition>
    <p:pull dir="r"/>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7954" name="Rectangle 2">
            <a:extLst>
              <a:ext uri="{FF2B5EF4-FFF2-40B4-BE49-F238E27FC236}">
                <a16:creationId xmlns:a16="http://schemas.microsoft.com/office/drawing/2014/main" id="{A1FFF540-D6AC-4BA7-8892-38B9B71142F0}"/>
              </a:ext>
            </a:extLst>
          </p:cNvPr>
          <p:cNvSpPr>
            <a:spLocks noGrp="1" noChangeArrowheads="1"/>
          </p:cNvSpPr>
          <p:nvPr>
            <p:ph type="title"/>
          </p:nvPr>
        </p:nvSpPr>
        <p:spPr>
          <a:xfrm>
            <a:off x="1992313" y="-1139825"/>
            <a:ext cx="8229600" cy="1139825"/>
          </a:xfrm>
        </p:spPr>
        <p:txBody>
          <a:bodyPr/>
          <a:lstStyle/>
          <a:p>
            <a:pPr eaLnBrk="1" hangingPunct="1">
              <a:defRPr/>
            </a:pPr>
            <a:endParaRPr lang="el-GR" altLang="el-GR"/>
          </a:p>
        </p:txBody>
      </p:sp>
      <p:sp>
        <p:nvSpPr>
          <p:cNvPr id="637955" name="Rectangle 3">
            <a:extLst>
              <a:ext uri="{FF2B5EF4-FFF2-40B4-BE49-F238E27FC236}">
                <a16:creationId xmlns:a16="http://schemas.microsoft.com/office/drawing/2014/main" id="{4BC010A6-89C0-49D1-8017-1CD3DEB8424D}"/>
              </a:ext>
            </a:extLst>
          </p:cNvPr>
          <p:cNvSpPr>
            <a:spLocks noGrp="1" noChangeArrowheads="1"/>
          </p:cNvSpPr>
          <p:nvPr>
            <p:ph type="body" idx="1"/>
          </p:nvPr>
        </p:nvSpPr>
        <p:spPr>
          <a:xfrm>
            <a:off x="1524000" y="0"/>
            <a:ext cx="9144000" cy="6858000"/>
          </a:xfrm>
        </p:spPr>
        <p:txBody>
          <a:bodyPr/>
          <a:lstStyle/>
          <a:p>
            <a:pPr eaLnBrk="1" hangingPunct="1">
              <a:defRPr/>
            </a:pPr>
            <a:endParaRPr lang="el-GR" altLang="el-GR"/>
          </a:p>
          <a:p>
            <a:pPr eaLnBrk="1" hangingPunct="1">
              <a:defRPr/>
            </a:pPr>
            <a:r>
              <a:rPr lang="el-GR" altLang="el-GR"/>
              <a:t>Έτσι γίνεται κατανοητός ο </a:t>
            </a:r>
            <a:r>
              <a:rPr lang="el-GR" altLang="el-GR" b="1">
                <a:solidFill>
                  <a:srgbClr val="FFFF00"/>
                </a:solidFill>
              </a:rPr>
              <a:t>διττός χαρακτήρας</a:t>
            </a:r>
            <a:r>
              <a:rPr lang="el-GR" altLang="el-GR"/>
              <a:t> των κοινωνικών παραγόντων που είναι:</a:t>
            </a:r>
          </a:p>
          <a:p>
            <a:pPr eaLnBrk="1" hangingPunct="1">
              <a:defRPr/>
            </a:pPr>
            <a:r>
              <a:rPr lang="el-GR" altLang="el-GR"/>
              <a:t>Από τη μια πλευρά </a:t>
            </a:r>
            <a:r>
              <a:rPr lang="el-GR" altLang="el-GR" b="1">
                <a:solidFill>
                  <a:srgbClr val="FFFF00"/>
                </a:solidFill>
              </a:rPr>
              <a:t>δημιούργημα</a:t>
            </a:r>
            <a:r>
              <a:rPr lang="el-GR" altLang="el-GR"/>
              <a:t> προηγούμε-νης ανθρώπινης δράσης.</a:t>
            </a:r>
          </a:p>
          <a:p>
            <a:pPr eaLnBrk="1" hangingPunct="1">
              <a:defRPr/>
            </a:pPr>
            <a:r>
              <a:rPr lang="el-GR" altLang="el-GR"/>
              <a:t>Από την άλλη </a:t>
            </a:r>
            <a:r>
              <a:rPr lang="el-GR" altLang="el-GR" b="1">
                <a:solidFill>
                  <a:srgbClr val="FFFF00"/>
                </a:solidFill>
              </a:rPr>
              <a:t>αντικειμενικό και ανυπέρβλητο δεδομένο</a:t>
            </a:r>
            <a:r>
              <a:rPr lang="el-GR" altLang="el-GR"/>
              <a:t> – στη συγκεκριμένη ιστορική περίοδο –, ανάλογα όπως τα φυσικά δεδομένα. </a:t>
            </a:r>
          </a:p>
        </p:txBody>
      </p:sp>
    </p:spTree>
  </p:cSld>
  <p:clrMapOvr>
    <a:masterClrMapping/>
  </p:clrMapOvr>
  <p:transition>
    <p:pull dir="r"/>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8978" name="Rectangle 2">
            <a:extLst>
              <a:ext uri="{FF2B5EF4-FFF2-40B4-BE49-F238E27FC236}">
                <a16:creationId xmlns:a16="http://schemas.microsoft.com/office/drawing/2014/main" id="{126F2355-2A2B-47CD-B7DC-12D8F46B9765}"/>
              </a:ext>
            </a:extLst>
          </p:cNvPr>
          <p:cNvSpPr>
            <a:spLocks noGrp="1" noChangeArrowheads="1"/>
          </p:cNvSpPr>
          <p:nvPr>
            <p:ph type="title"/>
          </p:nvPr>
        </p:nvSpPr>
        <p:spPr>
          <a:xfrm>
            <a:off x="1919288" y="-1139825"/>
            <a:ext cx="8229600" cy="1139825"/>
          </a:xfrm>
        </p:spPr>
        <p:txBody>
          <a:bodyPr/>
          <a:lstStyle/>
          <a:p>
            <a:pPr eaLnBrk="1" hangingPunct="1">
              <a:defRPr/>
            </a:pPr>
            <a:endParaRPr lang="el-GR" altLang="el-GR"/>
          </a:p>
        </p:txBody>
      </p:sp>
      <p:sp>
        <p:nvSpPr>
          <p:cNvPr id="638979" name="Rectangle 3">
            <a:extLst>
              <a:ext uri="{FF2B5EF4-FFF2-40B4-BE49-F238E27FC236}">
                <a16:creationId xmlns:a16="http://schemas.microsoft.com/office/drawing/2014/main" id="{3EEC5014-9B2C-4651-98DB-656F202E15AB}"/>
              </a:ext>
            </a:extLst>
          </p:cNvPr>
          <p:cNvSpPr>
            <a:spLocks noGrp="1" noChangeArrowheads="1"/>
          </p:cNvSpPr>
          <p:nvPr>
            <p:ph type="body" idx="1"/>
          </p:nvPr>
        </p:nvSpPr>
        <p:spPr>
          <a:xfrm>
            <a:off x="1524000" y="0"/>
            <a:ext cx="9144000" cy="6858000"/>
          </a:xfrm>
        </p:spPr>
        <p:txBody>
          <a:bodyPr/>
          <a:lstStyle/>
          <a:p>
            <a:pPr eaLnBrk="1" hangingPunct="1">
              <a:buFont typeface="Wingdings" panose="05000000000000000000" pitchFamily="2" charset="2"/>
              <a:buNone/>
              <a:defRPr/>
            </a:pPr>
            <a:endParaRPr lang="el-GR" altLang="el-GR"/>
          </a:p>
          <a:p>
            <a:pPr eaLnBrk="1" hangingPunct="1">
              <a:defRPr/>
            </a:pPr>
            <a:r>
              <a:rPr lang="el-GR" altLang="el-GR"/>
              <a:t>Λέγοντας «περιοριστικό» και «καθοριστικό» δεδομένο δεν το εννοούμε αυτό μόνο με την έννοια του τρόπον τινά «φυσικού» εμποδίου  αλλά και με την δεοντολογική έννοια του «επιτρεπτού».</a:t>
            </a:r>
          </a:p>
          <a:p>
            <a:pPr eaLnBrk="1" hangingPunct="1">
              <a:defRPr/>
            </a:pPr>
            <a:r>
              <a:rPr lang="el-GR" altLang="el-GR"/>
              <a:t>Ο περιορισμός δεν προέρχεται μόνο από την ανεπαρκώς ανεπτυγμένη τεχνολογία, αλλά και από τους θεσμούς, που αποτελούνται από κοινωνικούς κανόνες και ρυθμίσεις, τις οποίες θεσπίζει κάθε κοινωνία, για να ορίσει το «θεμιτό» και το «αθέμιτο». </a:t>
            </a:r>
          </a:p>
        </p:txBody>
      </p:sp>
    </p:spTree>
  </p:cSld>
  <p:clrMapOvr>
    <a:masterClrMapping/>
  </p:clrMapOvr>
  <p:transition>
    <p:pull dir="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5922" name="Rectangle 2">
            <a:extLst>
              <a:ext uri="{FF2B5EF4-FFF2-40B4-BE49-F238E27FC236}">
                <a16:creationId xmlns:a16="http://schemas.microsoft.com/office/drawing/2014/main" id="{173603D8-A84C-43BB-94B7-636F257C4AFB}"/>
              </a:ext>
            </a:extLst>
          </p:cNvPr>
          <p:cNvSpPr>
            <a:spLocks noGrp="1" noChangeArrowheads="1"/>
          </p:cNvSpPr>
          <p:nvPr>
            <p:ph type="title"/>
          </p:nvPr>
        </p:nvSpPr>
        <p:spPr>
          <a:xfrm>
            <a:off x="2566989" y="404813"/>
            <a:ext cx="7273925" cy="1104900"/>
          </a:xfrm>
        </p:spPr>
        <p:txBody>
          <a:bodyPr/>
          <a:lstStyle/>
          <a:p>
            <a:pPr eaLnBrk="1" hangingPunct="1">
              <a:defRPr/>
            </a:pPr>
            <a:r>
              <a:rPr lang="el-GR" altLang="el-GR" b="1"/>
              <a:t>ΜΕΡΟΣ ΠΡΩΤΟ</a:t>
            </a:r>
          </a:p>
        </p:txBody>
      </p:sp>
      <p:sp>
        <p:nvSpPr>
          <p:cNvPr id="465923" name="Rectangle 3">
            <a:extLst>
              <a:ext uri="{FF2B5EF4-FFF2-40B4-BE49-F238E27FC236}">
                <a16:creationId xmlns:a16="http://schemas.microsoft.com/office/drawing/2014/main" id="{0DB2440A-BB39-4190-BBE9-6CAC5386261D}"/>
              </a:ext>
            </a:extLst>
          </p:cNvPr>
          <p:cNvSpPr>
            <a:spLocks noGrp="1" noChangeArrowheads="1"/>
          </p:cNvSpPr>
          <p:nvPr>
            <p:ph type="body" idx="1"/>
          </p:nvPr>
        </p:nvSpPr>
        <p:spPr>
          <a:xfrm>
            <a:off x="1992313" y="1700213"/>
            <a:ext cx="8280400" cy="3497262"/>
          </a:xfrm>
        </p:spPr>
        <p:txBody>
          <a:bodyPr/>
          <a:lstStyle/>
          <a:p>
            <a:pPr algn="ctr" eaLnBrk="1" hangingPunct="1">
              <a:buFont typeface="Wingdings" panose="05000000000000000000" pitchFamily="2" charset="2"/>
              <a:buNone/>
              <a:defRPr/>
            </a:pPr>
            <a:endParaRPr lang="en-US" altLang="el-GR" dirty="0"/>
          </a:p>
          <a:p>
            <a:pPr algn="ctr" eaLnBrk="1" hangingPunct="1">
              <a:buFont typeface="Wingdings" panose="05000000000000000000" pitchFamily="2" charset="2"/>
              <a:buNone/>
              <a:defRPr/>
            </a:pPr>
            <a:r>
              <a:rPr lang="el-GR" altLang="el-GR" dirty="0"/>
              <a:t>ΚΥΡΙΑ ΘΕΜΑΤΑ </a:t>
            </a:r>
          </a:p>
          <a:p>
            <a:pPr algn="ctr" eaLnBrk="1" hangingPunct="1">
              <a:buFont typeface="Wingdings" panose="05000000000000000000" pitchFamily="2" charset="2"/>
              <a:buNone/>
              <a:defRPr/>
            </a:pPr>
            <a:r>
              <a:rPr lang="el-GR" altLang="el-GR" dirty="0"/>
              <a:t>της </a:t>
            </a:r>
          </a:p>
          <a:p>
            <a:pPr algn="ctr" eaLnBrk="1" hangingPunct="1">
              <a:buFont typeface="Wingdings" panose="05000000000000000000" pitchFamily="2" charset="2"/>
              <a:buNone/>
              <a:defRPr/>
            </a:pPr>
            <a:r>
              <a:rPr lang="el-GR" altLang="el-GR" dirty="0"/>
              <a:t>ΚΟΙΝΩΝΙΟΛΟΓΙΑΣ της ΕΚΠΑΙΔΕΥΣΗΣ</a:t>
            </a:r>
            <a:endParaRPr lang="en-US" altLang="el-GR" dirty="0"/>
          </a:p>
          <a:p>
            <a:pPr algn="ctr" eaLnBrk="1" hangingPunct="1">
              <a:buFont typeface="Wingdings" panose="05000000000000000000" pitchFamily="2" charset="2"/>
              <a:buNone/>
              <a:defRPr/>
            </a:pPr>
            <a:r>
              <a:rPr lang="el-GR" altLang="el-GR" dirty="0"/>
              <a:t>Αντώνης Δ. </a:t>
            </a:r>
            <a:r>
              <a:rPr lang="el-GR" altLang="el-GR" dirty="0" err="1"/>
              <a:t>Παπαοικονόμου</a:t>
            </a:r>
            <a:r>
              <a:rPr lang="el-GR" altLang="el-GR" dirty="0"/>
              <a:t>, </a:t>
            </a:r>
            <a:r>
              <a:rPr lang="en-US" altLang="el-GR" dirty="0"/>
              <a:t>PhD</a:t>
            </a:r>
            <a:endParaRPr lang="el-GR" altLang="el-GR" dirty="0"/>
          </a:p>
        </p:txBody>
      </p:sp>
    </p:spTree>
  </p:cSld>
  <p:clrMapOvr>
    <a:masterClrMapping/>
  </p:clrMapOvr>
  <p:transition>
    <p:pull dir="r"/>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0002" name="Rectangle 2">
            <a:extLst>
              <a:ext uri="{FF2B5EF4-FFF2-40B4-BE49-F238E27FC236}">
                <a16:creationId xmlns:a16="http://schemas.microsoft.com/office/drawing/2014/main" id="{D10F844F-6447-4771-9BED-D67BFC22850C}"/>
              </a:ext>
            </a:extLst>
          </p:cNvPr>
          <p:cNvSpPr>
            <a:spLocks noGrp="1" noChangeArrowheads="1"/>
          </p:cNvSpPr>
          <p:nvPr>
            <p:ph type="title"/>
          </p:nvPr>
        </p:nvSpPr>
        <p:spPr>
          <a:xfrm>
            <a:off x="1847850" y="-1139825"/>
            <a:ext cx="8229600" cy="1139825"/>
          </a:xfrm>
        </p:spPr>
        <p:txBody>
          <a:bodyPr/>
          <a:lstStyle/>
          <a:p>
            <a:pPr eaLnBrk="1" hangingPunct="1">
              <a:defRPr/>
            </a:pPr>
            <a:endParaRPr lang="el-GR" altLang="el-GR"/>
          </a:p>
        </p:txBody>
      </p:sp>
      <p:sp>
        <p:nvSpPr>
          <p:cNvPr id="640003" name="Rectangle 3">
            <a:extLst>
              <a:ext uri="{FF2B5EF4-FFF2-40B4-BE49-F238E27FC236}">
                <a16:creationId xmlns:a16="http://schemas.microsoft.com/office/drawing/2014/main" id="{7D28D933-5C34-45BD-A56B-6F4C576DA885}"/>
              </a:ext>
            </a:extLst>
          </p:cNvPr>
          <p:cNvSpPr>
            <a:spLocks noGrp="1" noChangeArrowheads="1"/>
          </p:cNvSpPr>
          <p:nvPr>
            <p:ph type="body" idx="1"/>
          </p:nvPr>
        </p:nvSpPr>
        <p:spPr>
          <a:xfrm>
            <a:off x="1524000" y="0"/>
            <a:ext cx="9144000" cy="6858000"/>
          </a:xfrm>
        </p:spPr>
        <p:txBody>
          <a:bodyPr/>
          <a:lstStyle/>
          <a:p>
            <a:pPr eaLnBrk="1" hangingPunct="1">
              <a:defRPr/>
            </a:pPr>
            <a:endParaRPr lang="el-GR" altLang="el-GR"/>
          </a:p>
          <a:p>
            <a:pPr eaLnBrk="1" hangingPunct="1">
              <a:defRPr/>
            </a:pPr>
            <a:r>
              <a:rPr lang="el-GR" altLang="el-GR"/>
              <a:t>Στα δεοντολογικά στοιχεία ανήκουν:</a:t>
            </a:r>
          </a:p>
          <a:p>
            <a:pPr eaLnBrk="1" hangingPunct="1">
              <a:defRPr/>
            </a:pPr>
            <a:r>
              <a:rPr lang="el-GR" altLang="el-GR"/>
              <a:t>Οι κοινωνικοί κανόνες (</a:t>
            </a:r>
            <a:r>
              <a:rPr lang="en-US" altLang="el-GR"/>
              <a:t>norms</a:t>
            </a:r>
            <a:r>
              <a:rPr lang="el-GR" altLang="el-GR"/>
              <a:t>) [=η αναμενόμενη συμπεριφορά]</a:t>
            </a:r>
            <a:endParaRPr lang="en-US" altLang="el-GR"/>
          </a:p>
          <a:p>
            <a:pPr eaLnBrk="1" hangingPunct="1">
              <a:defRPr/>
            </a:pPr>
            <a:r>
              <a:rPr lang="el-GR" altLang="el-GR"/>
              <a:t>Οι αξίες (</a:t>
            </a:r>
            <a:r>
              <a:rPr lang="en-US" altLang="el-GR"/>
              <a:t>values</a:t>
            </a:r>
            <a:r>
              <a:rPr lang="el-GR" altLang="el-GR"/>
              <a:t>)</a:t>
            </a:r>
            <a:r>
              <a:rPr lang="en-US" altLang="el-GR"/>
              <a:t> </a:t>
            </a:r>
            <a:r>
              <a:rPr lang="el-GR" altLang="el-GR"/>
              <a:t>και </a:t>
            </a:r>
            <a:endParaRPr lang="en-US" altLang="el-GR"/>
          </a:p>
          <a:p>
            <a:pPr eaLnBrk="1" hangingPunct="1">
              <a:defRPr/>
            </a:pPr>
            <a:r>
              <a:rPr lang="el-GR" altLang="el-GR"/>
              <a:t>Οι θεσμοί (</a:t>
            </a:r>
            <a:r>
              <a:rPr lang="en-US" altLang="el-GR"/>
              <a:t>institutions</a:t>
            </a:r>
            <a:r>
              <a:rPr lang="el-GR" altLang="el-GR"/>
              <a:t>)</a:t>
            </a:r>
            <a:r>
              <a:rPr lang="en-US" altLang="el-GR"/>
              <a:t>, </a:t>
            </a:r>
            <a:r>
              <a:rPr lang="el-GR" altLang="el-GR"/>
              <a:t>οι οποίοι προδιαγρά-φουν συμπεριφορές, έτσι ώστε να επιτυγχάνονται κοινωνικοί στόχοι.</a:t>
            </a:r>
          </a:p>
          <a:p>
            <a:pPr eaLnBrk="1" hangingPunct="1">
              <a:defRPr/>
            </a:pPr>
            <a:r>
              <a:rPr lang="el-GR" altLang="el-GR"/>
              <a:t>Αυτά τα δεοντολογικά στοιχεία εσωτερικεύονται στην πορεία της κοινωνικοποίησης (αγωγής) από τα άτομα και γίνονται κατά κανόνα η «δεύτερη φύση» τους.</a:t>
            </a:r>
          </a:p>
        </p:txBody>
      </p:sp>
    </p:spTree>
  </p:cSld>
  <p:clrMapOvr>
    <a:masterClrMapping/>
  </p:clrMapOvr>
  <p:transition>
    <p:pull dir="r"/>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1026" name="Rectangle 2">
            <a:extLst>
              <a:ext uri="{FF2B5EF4-FFF2-40B4-BE49-F238E27FC236}">
                <a16:creationId xmlns:a16="http://schemas.microsoft.com/office/drawing/2014/main" id="{8EAD77A9-E9E0-4F85-B9A4-EA7D773331B1}"/>
              </a:ext>
            </a:extLst>
          </p:cNvPr>
          <p:cNvSpPr>
            <a:spLocks noGrp="1" noChangeArrowheads="1"/>
          </p:cNvSpPr>
          <p:nvPr>
            <p:ph type="title"/>
          </p:nvPr>
        </p:nvSpPr>
        <p:spPr>
          <a:xfrm>
            <a:off x="1992313" y="-1395413"/>
            <a:ext cx="8229600" cy="1139825"/>
          </a:xfrm>
        </p:spPr>
        <p:txBody>
          <a:bodyPr/>
          <a:lstStyle/>
          <a:p>
            <a:pPr eaLnBrk="1" hangingPunct="1">
              <a:defRPr/>
            </a:pPr>
            <a:endParaRPr lang="el-GR" altLang="el-GR"/>
          </a:p>
        </p:txBody>
      </p:sp>
      <p:sp>
        <p:nvSpPr>
          <p:cNvPr id="641027" name="Rectangle 3">
            <a:extLst>
              <a:ext uri="{FF2B5EF4-FFF2-40B4-BE49-F238E27FC236}">
                <a16:creationId xmlns:a16="http://schemas.microsoft.com/office/drawing/2014/main" id="{D9C3E71B-AAC1-4F34-ABD1-C2157978945C}"/>
              </a:ext>
            </a:extLst>
          </p:cNvPr>
          <p:cNvSpPr>
            <a:spLocks noGrp="1" noChangeArrowheads="1"/>
          </p:cNvSpPr>
          <p:nvPr>
            <p:ph type="body" idx="1"/>
          </p:nvPr>
        </p:nvSpPr>
        <p:spPr>
          <a:xfrm>
            <a:off x="1524000" y="0"/>
            <a:ext cx="9144000" cy="6858000"/>
          </a:xfrm>
        </p:spPr>
        <p:txBody>
          <a:bodyPr/>
          <a:lstStyle/>
          <a:p>
            <a:pPr eaLnBrk="1" hangingPunct="1">
              <a:buFont typeface="Wingdings" panose="05000000000000000000" pitchFamily="2" charset="2"/>
              <a:buNone/>
              <a:defRPr/>
            </a:pPr>
            <a:endParaRPr lang="el-GR" altLang="el-GR"/>
          </a:p>
          <a:p>
            <a:pPr eaLnBrk="1" hangingPunct="1">
              <a:defRPr/>
            </a:pPr>
            <a:r>
              <a:rPr lang="el-GR" altLang="el-GR"/>
              <a:t>Υπάρχουν γενικοί κοινωνικοί κανόνες (</a:t>
            </a:r>
            <a:r>
              <a:rPr lang="en-US" altLang="el-GR"/>
              <a:t>norms</a:t>
            </a:r>
            <a:r>
              <a:rPr lang="el-GR" altLang="el-GR"/>
              <a:t>) που ισχύουν για όλα τα άτομα της κοινωνίας και άλλοι, που είναι εξειδικευμένοι και αφορούν εκείνα τα άτομα που κατέχουν μία συγκεκριμένη </a:t>
            </a:r>
            <a:r>
              <a:rPr lang="el-GR" altLang="el-GR" b="1">
                <a:solidFill>
                  <a:srgbClr val="FFFF00"/>
                </a:solidFill>
              </a:rPr>
              <a:t>θέση</a:t>
            </a:r>
            <a:r>
              <a:rPr lang="el-GR" altLang="el-GR"/>
              <a:t>. </a:t>
            </a:r>
          </a:p>
          <a:p>
            <a:pPr eaLnBrk="1" hangingPunct="1">
              <a:defRPr/>
            </a:pPr>
            <a:r>
              <a:rPr lang="el-GR" altLang="el-GR"/>
              <a:t>«Θέση» είναι στην Κοινωνιολογία μία ευρεία έννοια και δεν σημαίνει οπωσδήποτε «σημαίνουσα θέση», ούτε σημαίνει μόνο «επαγγελματική» θέση. </a:t>
            </a:r>
          </a:p>
        </p:txBody>
      </p:sp>
    </p:spTree>
  </p:cSld>
  <p:clrMapOvr>
    <a:masterClrMapping/>
  </p:clrMapOvr>
  <p:transition>
    <p:pull dir="r"/>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2050" name="Rectangle 2">
            <a:extLst>
              <a:ext uri="{FF2B5EF4-FFF2-40B4-BE49-F238E27FC236}">
                <a16:creationId xmlns:a16="http://schemas.microsoft.com/office/drawing/2014/main" id="{19D56033-4402-4129-8F4F-45375D7EA7EF}"/>
              </a:ext>
            </a:extLst>
          </p:cNvPr>
          <p:cNvSpPr>
            <a:spLocks noGrp="1" noChangeArrowheads="1"/>
          </p:cNvSpPr>
          <p:nvPr>
            <p:ph type="title"/>
          </p:nvPr>
        </p:nvSpPr>
        <p:spPr>
          <a:xfrm>
            <a:off x="1774825" y="-1139825"/>
            <a:ext cx="8229600" cy="1139825"/>
          </a:xfrm>
        </p:spPr>
        <p:txBody>
          <a:bodyPr/>
          <a:lstStyle/>
          <a:p>
            <a:pPr eaLnBrk="1" hangingPunct="1">
              <a:defRPr/>
            </a:pPr>
            <a:endParaRPr lang="el-GR" altLang="el-GR"/>
          </a:p>
        </p:txBody>
      </p:sp>
      <p:sp>
        <p:nvSpPr>
          <p:cNvPr id="642051" name="Rectangle 3">
            <a:extLst>
              <a:ext uri="{FF2B5EF4-FFF2-40B4-BE49-F238E27FC236}">
                <a16:creationId xmlns:a16="http://schemas.microsoft.com/office/drawing/2014/main" id="{269BD627-6353-4BC1-AE6C-BB84EEFD5ACE}"/>
              </a:ext>
            </a:extLst>
          </p:cNvPr>
          <p:cNvSpPr>
            <a:spLocks noGrp="1" noChangeArrowheads="1"/>
          </p:cNvSpPr>
          <p:nvPr>
            <p:ph type="body" idx="1"/>
          </p:nvPr>
        </p:nvSpPr>
        <p:spPr>
          <a:xfrm>
            <a:off x="1524000" y="0"/>
            <a:ext cx="9144000" cy="6858000"/>
          </a:xfrm>
        </p:spPr>
        <p:txBody>
          <a:bodyPr/>
          <a:lstStyle/>
          <a:p>
            <a:pPr eaLnBrk="1" hangingPunct="1">
              <a:buFont typeface="Wingdings" panose="05000000000000000000" pitchFamily="2" charset="2"/>
              <a:buNone/>
              <a:defRPr/>
            </a:pPr>
            <a:endParaRPr lang="el-GR" altLang="el-GR"/>
          </a:p>
          <a:p>
            <a:pPr eaLnBrk="1" hangingPunct="1">
              <a:defRPr/>
            </a:pPr>
            <a:r>
              <a:rPr lang="el-GR" altLang="el-GR"/>
              <a:t>Η «</a:t>
            </a:r>
            <a:r>
              <a:rPr lang="el-GR" altLang="el-GR" b="1">
                <a:solidFill>
                  <a:srgbClr val="FFFF00"/>
                </a:solidFill>
              </a:rPr>
              <a:t>θέση</a:t>
            </a:r>
            <a:r>
              <a:rPr lang="el-GR" altLang="el-GR"/>
              <a:t>» είναι βασική έννοια στην Κοινωνιολο-γία, όπως η «ευθεία» στη Γεωμετρία. </a:t>
            </a:r>
          </a:p>
          <a:p>
            <a:pPr eaLnBrk="1" hangingPunct="1">
              <a:defRPr/>
            </a:pPr>
            <a:r>
              <a:rPr lang="el-GR" altLang="el-GR"/>
              <a:t>Μπορούμε να πούμε ότι η «θέση» είναι ένα κοινωνικά εμφανές </a:t>
            </a:r>
            <a:r>
              <a:rPr lang="el-GR" altLang="el-GR" b="1">
                <a:solidFill>
                  <a:srgbClr val="FFFF00"/>
                </a:solidFill>
              </a:rPr>
              <a:t>χαρακτηριστικό ή ιδιότητα</a:t>
            </a:r>
            <a:r>
              <a:rPr lang="el-GR" altLang="el-GR"/>
              <a:t> ενός ατόμου με βάση το οποίο η κοινωνία αναμένει μια συγκεκριμένη συμπεριφορά από το άτομο αυτό: του αναγνωρίζει δηλαδή ορισμένα </a:t>
            </a:r>
            <a:r>
              <a:rPr lang="el-GR" altLang="el-GR" b="1">
                <a:solidFill>
                  <a:srgbClr val="FFFF00"/>
                </a:solidFill>
              </a:rPr>
              <a:t>δικαιώματα και υποχρεώσεις</a:t>
            </a:r>
            <a:r>
              <a:rPr lang="el-GR" altLang="el-GR"/>
              <a:t>. Π.χ. η ιδιότητα της μητέρας είναι μία «θέση» με αυτή την έννοια και η κοινωνία έχει συγκεκριμένες προσδοκίες που αφορούν μία γυναίκα, που είναι μητέρα.</a:t>
            </a:r>
          </a:p>
        </p:txBody>
      </p:sp>
    </p:spTree>
  </p:cSld>
  <p:clrMapOvr>
    <a:masterClrMapping/>
  </p:clrMapOvr>
  <p:transition>
    <p:pull dir="r"/>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3074" name="Rectangle 2">
            <a:extLst>
              <a:ext uri="{FF2B5EF4-FFF2-40B4-BE49-F238E27FC236}">
                <a16:creationId xmlns:a16="http://schemas.microsoft.com/office/drawing/2014/main" id="{0A8AA0F2-9F2E-4438-B136-7265F097C8C0}"/>
              </a:ext>
            </a:extLst>
          </p:cNvPr>
          <p:cNvSpPr>
            <a:spLocks noGrp="1" noChangeArrowheads="1"/>
          </p:cNvSpPr>
          <p:nvPr>
            <p:ph type="title"/>
          </p:nvPr>
        </p:nvSpPr>
        <p:spPr>
          <a:xfrm>
            <a:off x="1524000" y="-1395413"/>
            <a:ext cx="8229600" cy="1139825"/>
          </a:xfrm>
        </p:spPr>
        <p:txBody>
          <a:bodyPr/>
          <a:lstStyle/>
          <a:p>
            <a:pPr eaLnBrk="1" hangingPunct="1">
              <a:defRPr/>
            </a:pPr>
            <a:endParaRPr lang="el-GR" altLang="el-GR"/>
          </a:p>
        </p:txBody>
      </p:sp>
      <p:sp>
        <p:nvSpPr>
          <p:cNvPr id="643075" name="Rectangle 3">
            <a:extLst>
              <a:ext uri="{FF2B5EF4-FFF2-40B4-BE49-F238E27FC236}">
                <a16:creationId xmlns:a16="http://schemas.microsoft.com/office/drawing/2014/main" id="{BA99F443-CC5A-493C-9AAD-897163D75CC2}"/>
              </a:ext>
            </a:extLst>
          </p:cNvPr>
          <p:cNvSpPr>
            <a:spLocks noGrp="1" noChangeArrowheads="1"/>
          </p:cNvSpPr>
          <p:nvPr>
            <p:ph type="body" idx="1"/>
          </p:nvPr>
        </p:nvSpPr>
        <p:spPr>
          <a:xfrm>
            <a:off x="1524000" y="0"/>
            <a:ext cx="9144000" cy="6858000"/>
          </a:xfrm>
        </p:spPr>
        <p:txBody>
          <a:bodyPr/>
          <a:lstStyle/>
          <a:p>
            <a:pPr eaLnBrk="1" hangingPunct="1">
              <a:defRPr/>
            </a:pPr>
            <a:endParaRPr lang="el-GR" altLang="el-GR"/>
          </a:p>
          <a:p>
            <a:pPr eaLnBrk="1" hangingPunct="1">
              <a:defRPr/>
            </a:pPr>
            <a:r>
              <a:rPr lang="el-GR" altLang="el-GR"/>
              <a:t>Οι θέσεις διακρίνονται σε «</a:t>
            </a:r>
            <a:r>
              <a:rPr lang="el-GR" altLang="el-GR" b="1">
                <a:solidFill>
                  <a:srgbClr val="FFFF00"/>
                </a:solidFill>
              </a:rPr>
              <a:t>αποδιδόμενες</a:t>
            </a:r>
            <a:r>
              <a:rPr lang="el-GR" altLang="el-GR"/>
              <a:t>» με τη γέννηση, π.χ. το φύλο: «άνδρας» και «γυναίκα» είναι κοινωνικές θέσεις, διότι η κοινωνία απαυθύνει συγκεκριμένες – και διαφορετικές – προσδοκίες στην κάθε μία από αυτές τις θέσεις.</a:t>
            </a:r>
          </a:p>
          <a:p>
            <a:pPr eaLnBrk="1" hangingPunct="1">
              <a:buFont typeface="Wingdings" panose="05000000000000000000" pitchFamily="2" charset="2"/>
              <a:buNone/>
              <a:defRPr/>
            </a:pPr>
            <a:r>
              <a:rPr lang="el-GR" altLang="el-GR"/>
              <a:t>   και σε</a:t>
            </a:r>
          </a:p>
          <a:p>
            <a:pPr eaLnBrk="1" hangingPunct="1">
              <a:defRPr/>
            </a:pPr>
            <a:r>
              <a:rPr lang="el-GR" altLang="el-GR"/>
              <a:t>«</a:t>
            </a:r>
            <a:r>
              <a:rPr lang="el-GR" altLang="el-GR" b="1">
                <a:solidFill>
                  <a:srgbClr val="FFFF00"/>
                </a:solidFill>
              </a:rPr>
              <a:t>κατακτώμενες» </a:t>
            </a:r>
            <a:r>
              <a:rPr lang="el-GR" altLang="el-GR" b="1"/>
              <a:t>θέσεις</a:t>
            </a:r>
            <a:r>
              <a:rPr lang="el-GR" altLang="el-GR"/>
              <a:t>, π.χ. με εκπαίδευση (καθηγητής, γιατρός κλπ.)  </a:t>
            </a:r>
          </a:p>
        </p:txBody>
      </p:sp>
    </p:spTree>
  </p:cSld>
  <p:clrMapOvr>
    <a:masterClrMapping/>
  </p:clrMapOvr>
  <p:transition>
    <p:pull dir="r"/>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4098" name="Rectangle 2">
            <a:extLst>
              <a:ext uri="{FF2B5EF4-FFF2-40B4-BE49-F238E27FC236}">
                <a16:creationId xmlns:a16="http://schemas.microsoft.com/office/drawing/2014/main" id="{0A2EAD70-DCD5-442A-A044-F5C4E089D846}"/>
              </a:ext>
            </a:extLst>
          </p:cNvPr>
          <p:cNvSpPr>
            <a:spLocks noGrp="1" noChangeArrowheads="1"/>
          </p:cNvSpPr>
          <p:nvPr>
            <p:ph type="title"/>
          </p:nvPr>
        </p:nvSpPr>
        <p:spPr>
          <a:xfrm>
            <a:off x="1992313" y="-1139825"/>
            <a:ext cx="8229600" cy="1139825"/>
          </a:xfrm>
        </p:spPr>
        <p:txBody>
          <a:bodyPr/>
          <a:lstStyle/>
          <a:p>
            <a:pPr eaLnBrk="1" hangingPunct="1">
              <a:defRPr/>
            </a:pPr>
            <a:endParaRPr lang="el-GR" altLang="el-GR"/>
          </a:p>
        </p:txBody>
      </p:sp>
      <p:sp>
        <p:nvSpPr>
          <p:cNvPr id="644099" name="Rectangle 3">
            <a:extLst>
              <a:ext uri="{FF2B5EF4-FFF2-40B4-BE49-F238E27FC236}">
                <a16:creationId xmlns:a16="http://schemas.microsoft.com/office/drawing/2014/main" id="{DFAD36E3-8B5E-4952-99AC-9DC58DE0F81D}"/>
              </a:ext>
            </a:extLst>
          </p:cNvPr>
          <p:cNvSpPr>
            <a:spLocks noGrp="1" noChangeArrowheads="1"/>
          </p:cNvSpPr>
          <p:nvPr>
            <p:ph type="body" idx="1"/>
          </p:nvPr>
        </p:nvSpPr>
        <p:spPr>
          <a:xfrm>
            <a:off x="1524000" y="0"/>
            <a:ext cx="9144000" cy="6858000"/>
          </a:xfrm>
        </p:spPr>
        <p:txBody>
          <a:bodyPr/>
          <a:lstStyle/>
          <a:p>
            <a:pPr eaLnBrk="1" hangingPunct="1">
              <a:buFont typeface="Wingdings" panose="05000000000000000000" pitchFamily="2" charset="2"/>
              <a:buNone/>
              <a:defRPr/>
            </a:pPr>
            <a:endParaRPr lang="el-GR" altLang="el-GR"/>
          </a:p>
          <a:p>
            <a:pPr eaLnBrk="1" hangingPunct="1">
              <a:defRPr/>
            </a:pPr>
            <a:r>
              <a:rPr lang="el-GR" altLang="el-GR"/>
              <a:t>Η συμπεριφορά που αναμένει η κοινωνία από τον/την κάτοχο μιας θέσης και η οποία (συμπεριφορά) κατά κανόνα εκτελείται είναι ο </a:t>
            </a:r>
            <a:r>
              <a:rPr lang="el-GR" altLang="el-GR" b="1">
                <a:solidFill>
                  <a:srgbClr val="FFFF00"/>
                </a:solidFill>
              </a:rPr>
              <a:t>κοινωνικός ρόλος</a:t>
            </a:r>
            <a:r>
              <a:rPr lang="el-GR" altLang="el-GR"/>
              <a:t> του κατόχου της θέσης.</a:t>
            </a:r>
          </a:p>
          <a:p>
            <a:pPr eaLnBrk="1" hangingPunct="1">
              <a:defRPr/>
            </a:pPr>
            <a:r>
              <a:rPr lang="el-GR" altLang="el-GR"/>
              <a:t>Η εκτέλεση της αναμενόμενης συμπεριφοράς διασφαλίζεται (α) με θετικές και αρνητικές </a:t>
            </a:r>
            <a:r>
              <a:rPr lang="el-GR" altLang="el-GR" b="1">
                <a:solidFill>
                  <a:srgbClr val="FFFF00"/>
                </a:solidFill>
              </a:rPr>
              <a:t>κυρώσεις</a:t>
            </a:r>
            <a:r>
              <a:rPr lang="el-GR" altLang="el-GR"/>
              <a:t> (τυπικές ή άτυπες) από πλευράς της κοινωνίας, και (β) με την </a:t>
            </a:r>
            <a:r>
              <a:rPr lang="el-GR" altLang="el-GR" b="1">
                <a:solidFill>
                  <a:srgbClr val="FFFF00"/>
                </a:solidFill>
              </a:rPr>
              <a:t>εσωτερίκευση</a:t>
            </a:r>
            <a:r>
              <a:rPr lang="el-GR" altLang="el-GR"/>
              <a:t> του ρόλου από το άτομο, ώστε να αισθάνεται την εκπλήρωση των προσδοκιών ως «εσωτερική επιταγή».   </a:t>
            </a:r>
          </a:p>
        </p:txBody>
      </p:sp>
    </p:spTree>
  </p:cSld>
  <p:clrMapOvr>
    <a:masterClrMapping/>
  </p:clrMapOvr>
  <p:transition>
    <p:pull dir="r"/>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22" name="Rectangle 2">
            <a:extLst>
              <a:ext uri="{FF2B5EF4-FFF2-40B4-BE49-F238E27FC236}">
                <a16:creationId xmlns:a16="http://schemas.microsoft.com/office/drawing/2014/main" id="{E193A343-4501-4FD7-8CB9-174D6F41C20D}"/>
              </a:ext>
            </a:extLst>
          </p:cNvPr>
          <p:cNvSpPr>
            <a:spLocks noGrp="1" noChangeArrowheads="1"/>
          </p:cNvSpPr>
          <p:nvPr>
            <p:ph type="title"/>
          </p:nvPr>
        </p:nvSpPr>
        <p:spPr>
          <a:xfrm>
            <a:off x="1774825" y="-1395413"/>
            <a:ext cx="8229600" cy="1139825"/>
          </a:xfrm>
        </p:spPr>
        <p:txBody>
          <a:bodyPr/>
          <a:lstStyle/>
          <a:p>
            <a:pPr eaLnBrk="1" hangingPunct="1">
              <a:defRPr/>
            </a:pPr>
            <a:endParaRPr lang="el-GR" altLang="el-GR"/>
          </a:p>
        </p:txBody>
      </p:sp>
      <p:sp>
        <p:nvSpPr>
          <p:cNvPr id="645123" name="Rectangle 3">
            <a:extLst>
              <a:ext uri="{FF2B5EF4-FFF2-40B4-BE49-F238E27FC236}">
                <a16:creationId xmlns:a16="http://schemas.microsoft.com/office/drawing/2014/main" id="{E7F54D34-9013-4870-A096-FA25FC985589}"/>
              </a:ext>
            </a:extLst>
          </p:cNvPr>
          <p:cNvSpPr>
            <a:spLocks noGrp="1" noChangeArrowheads="1"/>
          </p:cNvSpPr>
          <p:nvPr>
            <p:ph type="body" idx="1"/>
          </p:nvPr>
        </p:nvSpPr>
        <p:spPr>
          <a:xfrm>
            <a:off x="1524000" y="0"/>
            <a:ext cx="9144000" cy="6858000"/>
          </a:xfrm>
        </p:spPr>
        <p:txBody>
          <a:bodyPr/>
          <a:lstStyle/>
          <a:p>
            <a:pPr eaLnBrk="1" hangingPunct="1">
              <a:defRPr/>
            </a:pPr>
            <a:endParaRPr lang="el-GR" altLang="el-GR"/>
          </a:p>
          <a:p>
            <a:pPr eaLnBrk="1" hangingPunct="1">
              <a:defRPr/>
            </a:pPr>
            <a:r>
              <a:rPr lang="el-GR" altLang="el-GR"/>
              <a:t>Έτσι, η εκτέλεση του ρόλου και η εκπλήρωση των προσδοκιών στηρίζεται από το </a:t>
            </a:r>
            <a:r>
              <a:rPr lang="el-GR" altLang="el-GR" b="1">
                <a:solidFill>
                  <a:srgbClr val="FFFF00"/>
                </a:solidFill>
              </a:rPr>
              <a:t>εξωτερικό </a:t>
            </a:r>
            <a:r>
              <a:rPr lang="el-GR" altLang="el-GR"/>
              <a:t>στοιχείο των </a:t>
            </a:r>
            <a:r>
              <a:rPr lang="el-GR" altLang="el-GR" u="sng"/>
              <a:t>κυρώσεων</a:t>
            </a:r>
            <a:r>
              <a:rPr lang="el-GR" altLang="el-GR"/>
              <a:t> και από το </a:t>
            </a:r>
            <a:r>
              <a:rPr lang="el-GR" altLang="el-GR" b="1">
                <a:solidFill>
                  <a:srgbClr val="FFFF00"/>
                </a:solidFill>
              </a:rPr>
              <a:t>εσωτερικό</a:t>
            </a:r>
            <a:r>
              <a:rPr lang="el-GR" altLang="el-GR"/>
              <a:t> στοιχείο της </a:t>
            </a:r>
            <a:r>
              <a:rPr lang="el-GR" altLang="el-GR" u="sng"/>
              <a:t>εσωτερίκευσης</a:t>
            </a:r>
            <a:r>
              <a:rPr lang="el-GR" altLang="el-GR"/>
              <a:t> του ρόλου. </a:t>
            </a:r>
          </a:p>
          <a:p>
            <a:pPr eaLnBrk="1" hangingPunct="1">
              <a:defRPr/>
            </a:pPr>
            <a:r>
              <a:rPr lang="el-GR" altLang="el-GR"/>
              <a:t>Υπάρχουν ρόλοι που συνεπάγονται ισχυρότερη εσωτερίκευση (υψηλό βαθμό «ταύτισης» με το ρόλο) και άλλοι που συνεπάγονται λιγότερο ισχυρή εσωτερίκευση και ταύτιση. </a:t>
            </a:r>
          </a:p>
        </p:txBody>
      </p:sp>
    </p:spTree>
  </p:cSld>
  <p:clrMapOvr>
    <a:masterClrMapping/>
  </p:clrMapOvr>
  <p:transition>
    <p:pull dir="r"/>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a:extLst>
              <a:ext uri="{FF2B5EF4-FFF2-40B4-BE49-F238E27FC236}">
                <a16:creationId xmlns:a16="http://schemas.microsoft.com/office/drawing/2014/main" id="{CEB3548F-1D50-43CD-A056-DEB9F65E570E}"/>
              </a:ext>
            </a:extLst>
          </p:cNvPr>
          <p:cNvSpPr>
            <a:spLocks noGrp="1" noChangeArrowheads="1"/>
          </p:cNvSpPr>
          <p:nvPr>
            <p:ph type="title"/>
          </p:nvPr>
        </p:nvSpPr>
        <p:spPr>
          <a:xfrm>
            <a:off x="1524000" y="1"/>
            <a:ext cx="9144000" cy="620713"/>
          </a:xfrm>
        </p:spPr>
        <p:txBody>
          <a:bodyPr/>
          <a:lstStyle/>
          <a:p>
            <a:pPr algn="l" eaLnBrk="1" hangingPunct="1">
              <a:defRPr/>
            </a:pPr>
            <a:r>
              <a:rPr lang="el-GR" altLang="el-GR" sz="2800" b="1"/>
              <a:t>2.Κοινωνιολογία και Παιδαγωγική</a:t>
            </a:r>
          </a:p>
        </p:txBody>
      </p:sp>
      <p:sp>
        <p:nvSpPr>
          <p:cNvPr id="32771" name="Rectangle 3">
            <a:extLst>
              <a:ext uri="{FF2B5EF4-FFF2-40B4-BE49-F238E27FC236}">
                <a16:creationId xmlns:a16="http://schemas.microsoft.com/office/drawing/2014/main" id="{15A690CA-31B1-6529-7942-BD2138635CB1}"/>
              </a:ext>
            </a:extLst>
          </p:cNvPr>
          <p:cNvSpPr>
            <a:spLocks noGrp="1" noChangeArrowheads="1"/>
          </p:cNvSpPr>
          <p:nvPr>
            <p:ph type="body" idx="1"/>
          </p:nvPr>
        </p:nvSpPr>
        <p:spPr>
          <a:xfrm>
            <a:off x="1524000" y="1341438"/>
            <a:ext cx="9144000" cy="5516562"/>
          </a:xfrm>
        </p:spPr>
        <p:txBody>
          <a:bodyPr/>
          <a:lstStyle/>
          <a:p>
            <a:pPr eaLnBrk="1" hangingPunct="1"/>
            <a:r>
              <a:rPr lang="el-GR" altLang="el-GR">
                <a:effectLst/>
              </a:rPr>
              <a:t>Η Κοινωνιολογία είναι θεωρητική επιστήμη, ενώ η Παιδαγωγική είναι εφαρμοσμένη επιστήμη. Πρέπει να διευκρινιστεί εδώ ότι «θεωρητικές επιστήμες» (</a:t>
            </a:r>
            <a:r>
              <a:rPr lang="en-US" altLang="el-GR">
                <a:effectLst/>
              </a:rPr>
              <a:t>theoretical sciences</a:t>
            </a:r>
            <a:r>
              <a:rPr lang="el-GR" altLang="el-GR">
                <a:effectLst/>
              </a:rPr>
              <a:t>) σύμφωνα με τη διεθνή ορολογία χαρακτηρίζονται οι επιστήμες που έχουν εδραιώσει θεωρίες ως αξιωματικά-παραγωγικά συστήματα τα οποία διατυπώνουν νόμους, όπως η Φυσική, η οποία αποτελεί το κατεξοχήν παράδειγμα μιας θεωρητικής επιστήμης. </a:t>
            </a:r>
          </a:p>
        </p:txBody>
      </p:sp>
    </p:spTree>
  </p:cSld>
  <p:clrMapOvr>
    <a:masterClrMapping/>
  </p:clrMapOvr>
  <p:transition>
    <p:pull dir="r"/>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6146" name="Rectangle 2">
            <a:extLst>
              <a:ext uri="{FF2B5EF4-FFF2-40B4-BE49-F238E27FC236}">
                <a16:creationId xmlns:a16="http://schemas.microsoft.com/office/drawing/2014/main" id="{85DAE2C3-BAC0-4425-8952-E759648B2C08}"/>
              </a:ext>
            </a:extLst>
          </p:cNvPr>
          <p:cNvSpPr>
            <a:spLocks noGrp="1" noChangeArrowheads="1"/>
          </p:cNvSpPr>
          <p:nvPr>
            <p:ph type="title"/>
          </p:nvPr>
        </p:nvSpPr>
        <p:spPr>
          <a:xfrm>
            <a:off x="1524000" y="-1139825"/>
            <a:ext cx="8229600" cy="1139825"/>
          </a:xfrm>
        </p:spPr>
        <p:txBody>
          <a:bodyPr/>
          <a:lstStyle/>
          <a:p>
            <a:pPr eaLnBrk="1" hangingPunct="1">
              <a:defRPr/>
            </a:pPr>
            <a:endParaRPr lang="el-GR" altLang="el-GR"/>
          </a:p>
        </p:txBody>
      </p:sp>
      <p:sp>
        <p:nvSpPr>
          <p:cNvPr id="646147" name="Rectangle 3">
            <a:extLst>
              <a:ext uri="{FF2B5EF4-FFF2-40B4-BE49-F238E27FC236}">
                <a16:creationId xmlns:a16="http://schemas.microsoft.com/office/drawing/2014/main" id="{248F7965-43A7-4CFC-96B7-E5C7463F45A5}"/>
              </a:ext>
            </a:extLst>
          </p:cNvPr>
          <p:cNvSpPr>
            <a:spLocks noGrp="1" noChangeArrowheads="1"/>
          </p:cNvSpPr>
          <p:nvPr>
            <p:ph type="body" idx="1"/>
          </p:nvPr>
        </p:nvSpPr>
        <p:spPr>
          <a:xfrm>
            <a:off x="1524000" y="0"/>
            <a:ext cx="9144000" cy="6858000"/>
          </a:xfrm>
        </p:spPr>
        <p:txBody>
          <a:bodyPr/>
          <a:lstStyle/>
          <a:p>
            <a:pPr eaLnBrk="1" hangingPunct="1">
              <a:defRPr/>
            </a:pPr>
            <a:endParaRPr lang="el-GR" altLang="el-GR"/>
          </a:p>
          <a:p>
            <a:pPr eaLnBrk="1" hangingPunct="1">
              <a:defRPr/>
            </a:pPr>
            <a:endParaRPr lang="el-GR" altLang="el-GR">
              <a:effectLst/>
            </a:endParaRPr>
          </a:p>
          <a:p>
            <a:pPr eaLnBrk="1" hangingPunct="1">
              <a:defRPr/>
            </a:pPr>
            <a:r>
              <a:rPr lang="el-GR" altLang="el-GR">
                <a:effectLst/>
              </a:rPr>
              <a:t>Στις θεωρητικές επιστήμες, με αυτή την έννοια, αντιπαρατίθενται από τη μια πλευρά οι </a:t>
            </a:r>
            <a:r>
              <a:rPr lang="el-GR" altLang="el-GR" i="1">
                <a:effectLst/>
              </a:rPr>
              <a:t>εφαρμοσμένες επιστήμες </a:t>
            </a:r>
            <a:r>
              <a:rPr lang="el-GR" altLang="el-GR">
                <a:effectLst/>
              </a:rPr>
              <a:t>(</a:t>
            </a:r>
            <a:r>
              <a:rPr lang="en-US" altLang="el-GR">
                <a:effectLst/>
              </a:rPr>
              <a:t>applied sciences</a:t>
            </a:r>
            <a:r>
              <a:rPr lang="el-GR" altLang="el-GR">
                <a:effectLst/>
              </a:rPr>
              <a:t>) και από την άλλη οι </a:t>
            </a:r>
            <a:r>
              <a:rPr lang="el-GR" altLang="el-GR" i="1">
                <a:effectLst/>
              </a:rPr>
              <a:t>ανθρωπιστικές επιστήμες</a:t>
            </a:r>
            <a:r>
              <a:rPr lang="el-GR" altLang="el-GR">
                <a:effectLst/>
              </a:rPr>
              <a:t> (</a:t>
            </a:r>
            <a:r>
              <a:rPr lang="en-US" altLang="el-GR">
                <a:effectLst/>
              </a:rPr>
              <a:t>humanities</a:t>
            </a:r>
            <a:r>
              <a:rPr lang="el-GR" altLang="el-GR">
                <a:effectLst/>
              </a:rPr>
              <a:t>), οι οποίες δεν είναι θεωρητικές, επειδή δεν έχουν εδραιώσει θεωρίες. Ανθρωπιστικές επιστήμες είναι οι επιστήμες που διδάσκονται στις φιλοσοφικές σχολές.</a:t>
            </a:r>
            <a:endParaRPr lang="en-US" altLang="el-GR">
              <a:effectLst/>
            </a:endParaRPr>
          </a:p>
          <a:p>
            <a:pPr eaLnBrk="1" hangingPunct="1">
              <a:defRPr/>
            </a:pPr>
            <a:endParaRPr lang="el-GR" altLang="el-GR"/>
          </a:p>
        </p:txBody>
      </p:sp>
    </p:spTree>
  </p:cSld>
  <p:clrMapOvr>
    <a:masterClrMapping/>
  </p:clrMapOvr>
  <p:transition>
    <p:pull dir="r"/>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7906" name="Rectangle 2">
            <a:extLst>
              <a:ext uri="{FF2B5EF4-FFF2-40B4-BE49-F238E27FC236}">
                <a16:creationId xmlns:a16="http://schemas.microsoft.com/office/drawing/2014/main" id="{9B585C72-53CD-41C1-BB8D-E44B955E8363}"/>
              </a:ext>
            </a:extLst>
          </p:cNvPr>
          <p:cNvSpPr>
            <a:spLocks noGrp="1" noChangeArrowheads="1"/>
          </p:cNvSpPr>
          <p:nvPr>
            <p:ph type="title"/>
          </p:nvPr>
        </p:nvSpPr>
        <p:spPr>
          <a:xfrm flipV="1">
            <a:off x="1524000" y="-315913"/>
            <a:ext cx="8686800" cy="315913"/>
          </a:xfrm>
        </p:spPr>
        <p:txBody>
          <a:bodyPr/>
          <a:lstStyle/>
          <a:p>
            <a:pPr eaLnBrk="1" hangingPunct="1">
              <a:defRPr/>
            </a:pPr>
            <a:endParaRPr lang="el-GR" altLang="el-GR" sz="4000"/>
          </a:p>
        </p:txBody>
      </p:sp>
      <p:sp>
        <p:nvSpPr>
          <p:cNvPr id="507907" name="Rectangle 3">
            <a:extLst>
              <a:ext uri="{FF2B5EF4-FFF2-40B4-BE49-F238E27FC236}">
                <a16:creationId xmlns:a16="http://schemas.microsoft.com/office/drawing/2014/main" id="{370D9F98-492A-4E4A-967A-9952AFB4394F}"/>
              </a:ext>
            </a:extLst>
          </p:cNvPr>
          <p:cNvSpPr>
            <a:spLocks noGrp="1" noChangeArrowheads="1"/>
          </p:cNvSpPr>
          <p:nvPr>
            <p:ph type="body" idx="1"/>
          </p:nvPr>
        </p:nvSpPr>
        <p:spPr>
          <a:xfrm>
            <a:off x="1524000" y="0"/>
            <a:ext cx="9144000" cy="6858000"/>
          </a:xfrm>
        </p:spPr>
        <p:txBody>
          <a:bodyPr/>
          <a:lstStyle/>
          <a:p>
            <a:pPr eaLnBrk="1" hangingPunct="1">
              <a:defRPr/>
            </a:pPr>
            <a:endParaRPr lang="el-GR" altLang="el-GR">
              <a:effectLst/>
            </a:endParaRPr>
          </a:p>
          <a:p>
            <a:pPr eaLnBrk="1" hangingPunct="1">
              <a:defRPr/>
            </a:pPr>
            <a:r>
              <a:rPr lang="el-GR" altLang="el-GR">
                <a:effectLst/>
              </a:rPr>
              <a:t>Ως θεωρητική επιστήμη, η Κοινωνιολογία διατυπώνει τους νόμους της κοινωνικής συμπεριφοράς. Η Παιδαγωγική εφαρμόζει την θεωρητική γνώση της Κοινωνιολογίας, της Ψυχολογίας και άλλων βασικών επιστημών της συμπεριφοράς, για να επιτευχθεί μία ορθολογικότερη και αποτελεσματικότερη οργάνωση των διαδικασιών της αγωγής και μάθησης, με βάση τους στόχους της αγωγής που έχουν τεθεί από την πολιτεία. </a:t>
            </a:r>
            <a:endParaRPr lang="en-US" altLang="el-GR">
              <a:effectLst/>
            </a:endParaRPr>
          </a:p>
          <a:p>
            <a:pPr eaLnBrk="1" hangingPunct="1">
              <a:defRPr/>
            </a:pPr>
            <a:endParaRPr lang="el-GR" altLang="el-GR">
              <a:effectLst/>
            </a:endParaRPr>
          </a:p>
          <a:p>
            <a:pPr eaLnBrk="1" hangingPunct="1">
              <a:defRPr/>
            </a:pPr>
            <a:endParaRPr lang="el-GR" altLang="el-GR"/>
          </a:p>
        </p:txBody>
      </p:sp>
    </p:spTree>
  </p:cSld>
  <p:clrMapOvr>
    <a:masterClrMapping/>
  </p:clrMapOvr>
  <p:transition>
    <p:pull dir="r"/>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7170" name="Rectangle 2">
            <a:extLst>
              <a:ext uri="{FF2B5EF4-FFF2-40B4-BE49-F238E27FC236}">
                <a16:creationId xmlns:a16="http://schemas.microsoft.com/office/drawing/2014/main" id="{1775CFDB-6F58-49CC-AB37-B99BAC8C50D3}"/>
              </a:ext>
            </a:extLst>
          </p:cNvPr>
          <p:cNvSpPr>
            <a:spLocks noGrp="1" noChangeArrowheads="1"/>
          </p:cNvSpPr>
          <p:nvPr>
            <p:ph type="title"/>
          </p:nvPr>
        </p:nvSpPr>
        <p:spPr>
          <a:xfrm>
            <a:off x="1992313" y="-1139825"/>
            <a:ext cx="8229600" cy="1139825"/>
          </a:xfrm>
        </p:spPr>
        <p:txBody>
          <a:bodyPr/>
          <a:lstStyle/>
          <a:p>
            <a:pPr eaLnBrk="1" hangingPunct="1">
              <a:defRPr/>
            </a:pPr>
            <a:endParaRPr lang="el-GR" altLang="el-GR"/>
          </a:p>
        </p:txBody>
      </p:sp>
      <p:sp>
        <p:nvSpPr>
          <p:cNvPr id="647171" name="Rectangle 3">
            <a:extLst>
              <a:ext uri="{FF2B5EF4-FFF2-40B4-BE49-F238E27FC236}">
                <a16:creationId xmlns:a16="http://schemas.microsoft.com/office/drawing/2014/main" id="{CC108DA7-6A0A-43D5-8B0A-30DB914447B8}"/>
              </a:ext>
            </a:extLst>
          </p:cNvPr>
          <p:cNvSpPr>
            <a:spLocks noGrp="1" noChangeArrowheads="1"/>
          </p:cNvSpPr>
          <p:nvPr>
            <p:ph type="body" idx="1"/>
          </p:nvPr>
        </p:nvSpPr>
        <p:spPr>
          <a:xfrm>
            <a:off x="1524000" y="0"/>
            <a:ext cx="9144000" cy="6858000"/>
          </a:xfrm>
        </p:spPr>
        <p:txBody>
          <a:bodyPr/>
          <a:lstStyle/>
          <a:p>
            <a:pPr eaLnBrk="1" hangingPunct="1">
              <a:defRPr/>
            </a:pPr>
            <a:endParaRPr lang="el-GR" altLang="el-GR"/>
          </a:p>
          <a:p>
            <a:pPr eaLnBrk="1" hangingPunct="1">
              <a:defRPr/>
            </a:pPr>
            <a:endParaRPr lang="el-GR" altLang="el-GR">
              <a:effectLst/>
            </a:endParaRPr>
          </a:p>
          <a:p>
            <a:pPr eaLnBrk="1" hangingPunct="1">
              <a:defRPr/>
            </a:pPr>
            <a:r>
              <a:rPr lang="el-GR" altLang="el-GR">
                <a:effectLst/>
              </a:rPr>
              <a:t>Η Κοινωνιολογία της Εκπαίδευσης, είναι ο κλάδος της Κοινωνιολογίας ο οποίος εξειδικεύεται στα φαινόμενα της αγωγής και εκπαίδευσης και κατά συνέπεια βρίσκεται σε στενή σχέση με την Παιδαγωγική. </a:t>
            </a:r>
          </a:p>
          <a:p>
            <a:pPr eaLnBrk="1" hangingPunct="1">
              <a:defRPr/>
            </a:pPr>
            <a:endParaRPr lang="el-GR" altLang="el-GR"/>
          </a:p>
        </p:txBody>
      </p:sp>
    </p:spTree>
  </p:cSld>
  <p:clrMapOvr>
    <a:masterClrMapping/>
  </p:clrMapOvr>
  <p:transition>
    <p:pull dir="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8930" name="Rectangle 2">
            <a:extLst>
              <a:ext uri="{FF2B5EF4-FFF2-40B4-BE49-F238E27FC236}">
                <a16:creationId xmlns:a16="http://schemas.microsoft.com/office/drawing/2014/main" id="{A0603C54-21F1-40A2-9394-9638ECB90456}"/>
              </a:ext>
            </a:extLst>
          </p:cNvPr>
          <p:cNvSpPr>
            <a:spLocks noGrp="1" noChangeArrowheads="1"/>
          </p:cNvSpPr>
          <p:nvPr>
            <p:ph type="title"/>
          </p:nvPr>
        </p:nvSpPr>
        <p:spPr/>
        <p:txBody>
          <a:bodyPr/>
          <a:lstStyle/>
          <a:p>
            <a:pPr eaLnBrk="1" hangingPunct="1">
              <a:defRPr/>
            </a:pPr>
            <a:r>
              <a:rPr lang="el-GR" altLang="el-GR"/>
              <a:t>Διάρθρωση περιεχομένου</a:t>
            </a:r>
          </a:p>
        </p:txBody>
      </p:sp>
      <p:sp>
        <p:nvSpPr>
          <p:cNvPr id="508931" name="Rectangle 3">
            <a:extLst>
              <a:ext uri="{FF2B5EF4-FFF2-40B4-BE49-F238E27FC236}">
                <a16:creationId xmlns:a16="http://schemas.microsoft.com/office/drawing/2014/main" id="{A56ADB6C-4E8D-47EF-B175-646F76CAE95B}"/>
              </a:ext>
            </a:extLst>
          </p:cNvPr>
          <p:cNvSpPr>
            <a:spLocks noGrp="1" noChangeArrowheads="1"/>
          </p:cNvSpPr>
          <p:nvPr>
            <p:ph type="body" idx="1"/>
          </p:nvPr>
        </p:nvSpPr>
        <p:spPr>
          <a:xfrm>
            <a:off x="1981200" y="1600200"/>
            <a:ext cx="8686800" cy="5257800"/>
          </a:xfrm>
        </p:spPr>
        <p:txBody>
          <a:bodyPr/>
          <a:lstStyle/>
          <a:p>
            <a:pPr eaLnBrk="1" hangingPunct="1">
              <a:buFont typeface="Wingdings" panose="05000000000000000000" pitchFamily="2" charset="2"/>
              <a:buNone/>
              <a:defRPr/>
            </a:pPr>
            <a:r>
              <a:rPr lang="el-GR" altLang="el-GR" sz="2800"/>
              <a:t>1. Αντικείμενο και βασικές έννοιες</a:t>
            </a:r>
          </a:p>
          <a:p>
            <a:pPr eaLnBrk="1" hangingPunct="1">
              <a:buFont typeface="Wingdings" panose="05000000000000000000" pitchFamily="2" charset="2"/>
              <a:buNone/>
              <a:defRPr/>
            </a:pPr>
            <a:r>
              <a:rPr lang="el-GR" altLang="el-GR" sz="2800"/>
              <a:t>2. Κοινωνιολογία και Παιδαγωγική</a:t>
            </a:r>
          </a:p>
          <a:p>
            <a:pPr eaLnBrk="1" hangingPunct="1">
              <a:buFont typeface="Wingdings" panose="05000000000000000000" pitchFamily="2" charset="2"/>
              <a:buNone/>
              <a:defRPr/>
            </a:pPr>
            <a:r>
              <a:rPr lang="el-GR" altLang="el-GR" sz="2800"/>
              <a:t>3. Η θεσμοθέτηση των εκπαιδευτικών διαδικασιών στο πλαίσιο της συγκρότησης του εθνικού κράτους</a:t>
            </a:r>
          </a:p>
          <a:p>
            <a:pPr eaLnBrk="1" hangingPunct="1">
              <a:buFont typeface="Wingdings" panose="05000000000000000000" pitchFamily="2" charset="2"/>
              <a:buNone/>
              <a:defRPr/>
            </a:pPr>
            <a:r>
              <a:rPr lang="el-GR" altLang="el-GR" sz="2800"/>
              <a:t>4. Δομές και λειτουργίες του εκπαιδευτικού συστήματος</a:t>
            </a:r>
          </a:p>
          <a:p>
            <a:pPr eaLnBrk="1" hangingPunct="1">
              <a:buFont typeface="Wingdings" panose="05000000000000000000" pitchFamily="2" charset="2"/>
              <a:buNone/>
              <a:defRPr/>
            </a:pPr>
            <a:r>
              <a:rPr lang="el-GR" altLang="el-GR" sz="2800"/>
              <a:t>5. Οι εκπαιδευτικές ανισότητες στις πρώην σοσιαλιστικές χώρες</a:t>
            </a:r>
          </a:p>
          <a:p>
            <a:pPr eaLnBrk="1" hangingPunct="1">
              <a:buFont typeface="Wingdings" panose="05000000000000000000" pitchFamily="2" charset="2"/>
              <a:buNone/>
              <a:defRPr/>
            </a:pPr>
            <a:r>
              <a:rPr lang="el-GR" altLang="el-GR" sz="2800"/>
              <a:t>6. Προβλήματα και αποτυχίες του εκπαιδευτικού εκσυγχρονισμού: η περίπτωση της Ελλάδας</a:t>
            </a:r>
          </a:p>
          <a:p>
            <a:pPr eaLnBrk="1" hangingPunct="1">
              <a:defRPr/>
            </a:pPr>
            <a:endParaRPr lang="el-GR" altLang="el-GR" sz="2800"/>
          </a:p>
        </p:txBody>
      </p:sp>
    </p:spTree>
  </p:cSld>
  <p:clrMapOvr>
    <a:masterClrMapping/>
  </p:clrMapOvr>
  <p:transition>
    <p:pull dir="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42" name="Rectangle 2">
            <a:extLst>
              <a:ext uri="{FF2B5EF4-FFF2-40B4-BE49-F238E27FC236}">
                <a16:creationId xmlns:a16="http://schemas.microsoft.com/office/drawing/2014/main" id="{FA127EED-CE2C-4150-BB4C-0D29A6243086}"/>
              </a:ext>
            </a:extLst>
          </p:cNvPr>
          <p:cNvSpPr>
            <a:spLocks noGrp="1" noChangeArrowheads="1"/>
          </p:cNvSpPr>
          <p:nvPr>
            <p:ph type="title"/>
          </p:nvPr>
        </p:nvSpPr>
        <p:spPr>
          <a:xfrm>
            <a:off x="1524000" y="0"/>
            <a:ext cx="9144000" cy="1125538"/>
          </a:xfrm>
        </p:spPr>
        <p:txBody>
          <a:bodyPr/>
          <a:lstStyle/>
          <a:p>
            <a:pPr eaLnBrk="1" hangingPunct="1">
              <a:defRPr/>
            </a:pPr>
            <a:r>
              <a:rPr lang="el-GR" altLang="el-GR" sz="2800" b="1"/>
              <a:t>1.Αντικείμενο και βασικές έννοιες της Κοινωνιολογίας</a:t>
            </a:r>
          </a:p>
        </p:txBody>
      </p:sp>
      <p:sp>
        <p:nvSpPr>
          <p:cNvPr id="471043" name="Rectangle 3">
            <a:extLst>
              <a:ext uri="{FF2B5EF4-FFF2-40B4-BE49-F238E27FC236}">
                <a16:creationId xmlns:a16="http://schemas.microsoft.com/office/drawing/2014/main" id="{77F24969-C370-4C17-8284-09A39871F6CB}"/>
              </a:ext>
            </a:extLst>
          </p:cNvPr>
          <p:cNvSpPr>
            <a:spLocks noGrp="1" noChangeArrowheads="1"/>
          </p:cNvSpPr>
          <p:nvPr>
            <p:ph type="body" idx="1"/>
          </p:nvPr>
        </p:nvSpPr>
        <p:spPr>
          <a:xfrm>
            <a:off x="1524000" y="1125538"/>
            <a:ext cx="9144000" cy="5732462"/>
          </a:xfrm>
        </p:spPr>
        <p:txBody>
          <a:bodyPr/>
          <a:lstStyle/>
          <a:p>
            <a:pPr eaLnBrk="1" hangingPunct="1">
              <a:buFont typeface="Wingdings" panose="05000000000000000000" pitchFamily="2" charset="2"/>
              <a:buNone/>
              <a:defRPr/>
            </a:pPr>
            <a:r>
              <a:rPr lang="el-GR" altLang="el-GR"/>
              <a:t>Η Κοινωνιολογία είναι η επιστήμη η οποία αναλύει την ανθρώπινη συμπεριφορά ως «</a:t>
            </a:r>
            <a:r>
              <a:rPr lang="el-GR" altLang="el-GR">
                <a:solidFill>
                  <a:srgbClr val="FFFF00"/>
                </a:solidFill>
              </a:rPr>
              <a:t>κοινωνικό φαινόμενο</a:t>
            </a:r>
            <a:r>
              <a:rPr lang="el-GR" altLang="el-GR"/>
              <a:t>» σε αντιδιαστολή προς άλλες επιστήμες, όπως για παράδειγμα η Ψυχολογία, η οποία την αναλύει ως ψυχολογικό φαινόμενο, η Οικονομική Επιστήμη, που επικεντρώνεται στην παραγωγή και κατανομή των αγαθών κ.α.</a:t>
            </a:r>
            <a:endParaRPr lang="en-US" altLang="el-GR"/>
          </a:p>
          <a:p>
            <a:pPr eaLnBrk="1" hangingPunct="1">
              <a:buFont typeface="Wingdings" panose="05000000000000000000" pitchFamily="2" charset="2"/>
              <a:buNone/>
              <a:defRPr/>
            </a:pPr>
            <a:r>
              <a:rPr lang="el-GR" altLang="el-GR"/>
              <a:t>Υπάρχουν επιπλέον οι επιστήμες που έχουν ως ως αντικείμενο τους τα πνευματικά δημιουργήματα του ανθρώπου:</a:t>
            </a:r>
          </a:p>
        </p:txBody>
      </p:sp>
    </p:spTree>
  </p:cSld>
  <p:clrMapOvr>
    <a:masterClrMapping/>
  </p:clrMapOvr>
  <p:transition>
    <p:pull dir="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2290" name="Rectangle 2">
            <a:extLst>
              <a:ext uri="{FF2B5EF4-FFF2-40B4-BE49-F238E27FC236}">
                <a16:creationId xmlns:a16="http://schemas.microsoft.com/office/drawing/2014/main" id="{4FA5EFD6-6FA6-4177-BA78-B44D104DB055}"/>
              </a:ext>
            </a:extLst>
          </p:cNvPr>
          <p:cNvSpPr>
            <a:spLocks noGrp="1" noChangeArrowheads="1"/>
          </p:cNvSpPr>
          <p:nvPr>
            <p:ph type="title"/>
          </p:nvPr>
        </p:nvSpPr>
        <p:spPr>
          <a:xfrm>
            <a:off x="1774825" y="-1139825"/>
            <a:ext cx="8229600" cy="1139825"/>
          </a:xfrm>
        </p:spPr>
        <p:txBody>
          <a:bodyPr/>
          <a:lstStyle/>
          <a:p>
            <a:pPr eaLnBrk="1" hangingPunct="1">
              <a:defRPr/>
            </a:pPr>
            <a:endParaRPr lang="el-GR" altLang="el-GR"/>
          </a:p>
        </p:txBody>
      </p:sp>
      <p:sp>
        <p:nvSpPr>
          <p:cNvPr id="652291" name="Rectangle 3">
            <a:extLst>
              <a:ext uri="{FF2B5EF4-FFF2-40B4-BE49-F238E27FC236}">
                <a16:creationId xmlns:a16="http://schemas.microsoft.com/office/drawing/2014/main" id="{A442EFA7-1BB8-41A8-AB65-24EE8AEEE027}"/>
              </a:ext>
            </a:extLst>
          </p:cNvPr>
          <p:cNvSpPr>
            <a:spLocks noGrp="1" noChangeArrowheads="1"/>
          </p:cNvSpPr>
          <p:nvPr>
            <p:ph type="body" idx="1"/>
          </p:nvPr>
        </p:nvSpPr>
        <p:spPr>
          <a:xfrm>
            <a:off x="1524000" y="0"/>
            <a:ext cx="9144000" cy="6858000"/>
          </a:xfrm>
        </p:spPr>
        <p:txBody>
          <a:bodyPr/>
          <a:lstStyle/>
          <a:p>
            <a:pPr eaLnBrk="1" hangingPunct="1">
              <a:defRPr/>
            </a:pPr>
            <a:endParaRPr lang="el-GR" altLang="el-GR"/>
          </a:p>
          <a:p>
            <a:pPr eaLnBrk="1" hangingPunct="1">
              <a:defRPr/>
            </a:pPr>
            <a:r>
              <a:rPr lang="el-GR" altLang="el-GR"/>
              <a:t>Ποιες είναι αυτές; </a:t>
            </a:r>
          </a:p>
          <a:p>
            <a:pPr eaLnBrk="1" hangingPunct="1">
              <a:buFont typeface="Wingdings" panose="05000000000000000000" pitchFamily="2" charset="2"/>
              <a:buNone/>
              <a:defRPr/>
            </a:pPr>
            <a:endParaRPr lang="el-GR" altLang="el-GR"/>
          </a:p>
          <a:p>
            <a:pPr eaLnBrk="1" hangingPunct="1">
              <a:defRPr/>
            </a:pPr>
            <a:r>
              <a:rPr lang="el-GR" altLang="el-GR"/>
              <a:t>Οι Φιλολογίες, </a:t>
            </a:r>
          </a:p>
          <a:p>
            <a:pPr eaLnBrk="1" hangingPunct="1">
              <a:defRPr/>
            </a:pPr>
            <a:r>
              <a:rPr lang="el-GR" altLang="el-GR"/>
              <a:t>η Γλωσσολογία, </a:t>
            </a:r>
          </a:p>
          <a:p>
            <a:pPr eaLnBrk="1" hangingPunct="1">
              <a:defRPr/>
            </a:pPr>
            <a:r>
              <a:rPr lang="el-GR" altLang="el-GR"/>
              <a:t>η Ιστορία της Τέχνης, </a:t>
            </a:r>
          </a:p>
          <a:p>
            <a:pPr eaLnBrk="1" hangingPunct="1">
              <a:defRPr/>
            </a:pPr>
            <a:r>
              <a:rPr lang="el-GR" altLang="el-GR"/>
              <a:t>η Μουσικολογία</a:t>
            </a:r>
          </a:p>
          <a:p>
            <a:pPr eaLnBrk="1" hangingPunct="1">
              <a:buFont typeface="Wingdings" panose="05000000000000000000" pitchFamily="2" charset="2"/>
              <a:buNone/>
              <a:defRPr/>
            </a:pPr>
            <a:r>
              <a:rPr lang="el-GR" altLang="el-GR"/>
              <a:t>   και άλλες </a:t>
            </a:r>
          </a:p>
        </p:txBody>
      </p:sp>
    </p:spTree>
  </p:cSld>
  <p:clrMapOvr>
    <a:masterClrMapping/>
  </p:clrMapOvr>
  <p:transition>
    <p:pull dir="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8194" name="Rectangle 2">
            <a:extLst>
              <a:ext uri="{FF2B5EF4-FFF2-40B4-BE49-F238E27FC236}">
                <a16:creationId xmlns:a16="http://schemas.microsoft.com/office/drawing/2014/main" id="{240C2D67-2DF4-4DA8-B4A9-FB3ED07612D1}"/>
              </a:ext>
            </a:extLst>
          </p:cNvPr>
          <p:cNvSpPr>
            <a:spLocks noGrp="1" noChangeArrowheads="1"/>
          </p:cNvSpPr>
          <p:nvPr>
            <p:ph type="title"/>
          </p:nvPr>
        </p:nvSpPr>
        <p:spPr>
          <a:xfrm>
            <a:off x="2063750" y="-1139825"/>
            <a:ext cx="8229600" cy="1139825"/>
          </a:xfrm>
        </p:spPr>
        <p:txBody>
          <a:bodyPr/>
          <a:lstStyle/>
          <a:p>
            <a:pPr eaLnBrk="1" hangingPunct="1">
              <a:defRPr/>
            </a:pPr>
            <a:endParaRPr lang="el-GR" altLang="el-GR"/>
          </a:p>
        </p:txBody>
      </p:sp>
      <p:sp>
        <p:nvSpPr>
          <p:cNvPr id="648195" name="Rectangle 3">
            <a:extLst>
              <a:ext uri="{FF2B5EF4-FFF2-40B4-BE49-F238E27FC236}">
                <a16:creationId xmlns:a16="http://schemas.microsoft.com/office/drawing/2014/main" id="{F85B8D91-BAB6-441B-848F-A02A9ED47A7E}"/>
              </a:ext>
            </a:extLst>
          </p:cNvPr>
          <p:cNvSpPr>
            <a:spLocks noGrp="1" noChangeArrowheads="1"/>
          </p:cNvSpPr>
          <p:nvPr>
            <p:ph type="body" idx="1"/>
          </p:nvPr>
        </p:nvSpPr>
        <p:spPr>
          <a:xfrm>
            <a:off x="1524000" y="0"/>
            <a:ext cx="9144000" cy="6858000"/>
          </a:xfrm>
        </p:spPr>
        <p:txBody>
          <a:bodyPr/>
          <a:lstStyle/>
          <a:p>
            <a:pPr eaLnBrk="1" hangingPunct="1">
              <a:defRPr/>
            </a:pPr>
            <a:r>
              <a:rPr lang="el-GR" altLang="el-GR"/>
              <a:t>Το πρώτο ερώτημα συνεπώς που τίθεται είναι, </a:t>
            </a:r>
            <a:r>
              <a:rPr lang="el-GR" altLang="el-GR" b="1">
                <a:solidFill>
                  <a:srgbClr val="FFFF00"/>
                </a:solidFill>
              </a:rPr>
              <a:t>σε τι διαφέρει η Κοινωνιολογία</a:t>
            </a:r>
            <a:r>
              <a:rPr lang="el-GR" altLang="el-GR"/>
              <a:t> από τις άλλες επιστήμες της ανθρώπινης συμπεριφοράς.</a:t>
            </a:r>
          </a:p>
          <a:p>
            <a:pPr eaLnBrk="1" hangingPunct="1">
              <a:defRPr/>
            </a:pPr>
            <a:r>
              <a:rPr lang="el-GR" altLang="el-GR"/>
              <a:t>Τι είναι τα «κοινωνικά φαινόμενα»; </a:t>
            </a:r>
          </a:p>
          <a:p>
            <a:pPr eaLnBrk="1" hangingPunct="1">
              <a:defRPr/>
            </a:pPr>
            <a:r>
              <a:rPr lang="el-GR" altLang="el-GR"/>
              <a:t> Στην αρχαία Φιλοσοφία υπάρχει η διάκριση ανάμεσα στις έννοιες </a:t>
            </a:r>
            <a:r>
              <a:rPr lang="el-GR" altLang="el-GR" b="1">
                <a:solidFill>
                  <a:srgbClr val="FFFF00"/>
                </a:solidFill>
              </a:rPr>
              <a:t>«φύσει»</a:t>
            </a:r>
            <a:r>
              <a:rPr lang="el-GR" altLang="el-GR"/>
              <a:t> και </a:t>
            </a:r>
            <a:r>
              <a:rPr lang="el-GR" altLang="el-GR" b="1">
                <a:solidFill>
                  <a:srgbClr val="FFFF00"/>
                </a:solidFill>
              </a:rPr>
              <a:t>«θέσει»</a:t>
            </a:r>
            <a:r>
              <a:rPr lang="el-GR" altLang="el-GR"/>
              <a:t>. </a:t>
            </a:r>
          </a:p>
          <a:p>
            <a:pPr eaLnBrk="1" hangingPunct="1">
              <a:defRPr/>
            </a:pPr>
            <a:r>
              <a:rPr lang="el-GR" altLang="el-GR"/>
              <a:t>Τα στοιχεία που έχει ο άνθρωπος από τη φύση του, είναι διαχρονικά </a:t>
            </a:r>
            <a:r>
              <a:rPr lang="el-GR" altLang="el-GR" b="1">
                <a:solidFill>
                  <a:srgbClr val="FFFF00"/>
                </a:solidFill>
              </a:rPr>
              <a:t>σταθερά</a:t>
            </a:r>
            <a:r>
              <a:rPr lang="el-GR" altLang="el-GR"/>
              <a:t>.</a:t>
            </a:r>
          </a:p>
          <a:p>
            <a:pPr eaLnBrk="1" hangingPunct="1">
              <a:defRPr/>
            </a:pPr>
            <a:r>
              <a:rPr lang="el-GR" altLang="el-GR"/>
              <a:t>Οι ανθρώπινες κοινωνίες όμως </a:t>
            </a:r>
            <a:r>
              <a:rPr lang="el-GR" altLang="el-GR" b="1">
                <a:solidFill>
                  <a:srgbClr val="FFFF00"/>
                </a:solidFill>
              </a:rPr>
              <a:t>διαφέρουν</a:t>
            </a:r>
            <a:r>
              <a:rPr lang="el-GR" altLang="el-GR"/>
              <a:t> πάρα πολύ μεταξύ τους, όχι μόνο σε ό,τι αφορά την τεχνολογία, αλλά και τις αξίες, νόρμες, συμπεριφορές και συναισθήματα. </a:t>
            </a:r>
          </a:p>
        </p:txBody>
      </p:sp>
    </p:spTree>
  </p:cSld>
  <p:clrMapOvr>
    <a:masterClrMapping/>
  </p:clrMapOvr>
  <p:transition>
    <p:pull dir="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62" name="Rectangle 2">
            <a:extLst>
              <a:ext uri="{FF2B5EF4-FFF2-40B4-BE49-F238E27FC236}">
                <a16:creationId xmlns:a16="http://schemas.microsoft.com/office/drawing/2014/main" id="{9F9CC243-1CD2-4C92-B6EA-F64786D259D4}"/>
              </a:ext>
            </a:extLst>
          </p:cNvPr>
          <p:cNvSpPr>
            <a:spLocks noGrp="1" noChangeArrowheads="1"/>
          </p:cNvSpPr>
          <p:nvPr>
            <p:ph type="title"/>
          </p:nvPr>
        </p:nvSpPr>
        <p:spPr>
          <a:xfrm>
            <a:off x="1992313" y="-1139825"/>
            <a:ext cx="8229600" cy="1139825"/>
          </a:xfrm>
        </p:spPr>
        <p:txBody>
          <a:bodyPr/>
          <a:lstStyle/>
          <a:p>
            <a:pPr eaLnBrk="1" hangingPunct="1">
              <a:defRPr/>
            </a:pPr>
            <a:endParaRPr lang="el-GR" altLang="el-GR"/>
          </a:p>
        </p:txBody>
      </p:sp>
      <p:sp>
        <p:nvSpPr>
          <p:cNvPr id="655363" name="Rectangle 3">
            <a:extLst>
              <a:ext uri="{FF2B5EF4-FFF2-40B4-BE49-F238E27FC236}">
                <a16:creationId xmlns:a16="http://schemas.microsoft.com/office/drawing/2014/main" id="{D980D7CB-16DC-4AFE-A6B5-298B46036414}"/>
              </a:ext>
            </a:extLst>
          </p:cNvPr>
          <p:cNvSpPr>
            <a:spLocks noGrp="1" noChangeArrowheads="1"/>
          </p:cNvSpPr>
          <p:nvPr>
            <p:ph type="body" idx="1"/>
          </p:nvPr>
        </p:nvSpPr>
        <p:spPr>
          <a:xfrm>
            <a:off x="1524000" y="0"/>
            <a:ext cx="9144000" cy="6858000"/>
          </a:xfrm>
        </p:spPr>
        <p:txBody>
          <a:bodyPr/>
          <a:lstStyle/>
          <a:p>
            <a:pPr eaLnBrk="1" hangingPunct="1">
              <a:buFont typeface="Wingdings" panose="05000000000000000000" pitchFamily="2" charset="2"/>
              <a:buNone/>
              <a:defRPr/>
            </a:pPr>
            <a:endParaRPr lang="el-GR" altLang="el-GR" dirty="0"/>
          </a:p>
          <a:p>
            <a:pPr eaLnBrk="1" hangingPunct="1">
              <a:defRPr/>
            </a:pPr>
            <a:r>
              <a:rPr lang="el-GR" altLang="el-GR" dirty="0"/>
              <a:t>Σε κάθε κοινωνία οι άνθρωποι έχουν την τάση να θεωρούν τα δικά τους συναισθήματα και τις ριζωμένες στάσεις ως «φυσικές» και «πανανθρώπινες», ότι δηλαδή ισχύουν σε όλους τους λαούς και πάντα.</a:t>
            </a:r>
          </a:p>
          <a:p>
            <a:pPr eaLnBrk="1" hangingPunct="1">
              <a:defRPr/>
            </a:pPr>
            <a:r>
              <a:rPr lang="el-GR" altLang="el-GR" dirty="0"/>
              <a:t>Είναι η έντονη αποστροφή για τον </a:t>
            </a:r>
            <a:r>
              <a:rPr lang="el-GR" altLang="el-GR" dirty="0" err="1"/>
              <a:t>καννιβαλισμό</a:t>
            </a:r>
            <a:r>
              <a:rPr lang="el-GR" altLang="el-GR" dirty="0"/>
              <a:t> μία φυσική στάση του ανθρώπου;</a:t>
            </a:r>
          </a:p>
          <a:p>
            <a:pPr eaLnBrk="1" hangingPunct="1">
              <a:defRPr/>
            </a:pPr>
            <a:r>
              <a:rPr lang="el-GR" altLang="el-GR" dirty="0"/>
              <a:t>Είναι η έντονη αποστροφή απέναντι σε σεξουαλικές σχέσεις ανάμεσα π.χ. σε αδέλφια μία φυσική στάση του ανθρώπου; </a:t>
            </a:r>
          </a:p>
        </p:txBody>
      </p:sp>
    </p:spTree>
  </p:cSld>
  <p:clrMapOvr>
    <a:masterClrMapping/>
  </p:clrMapOvr>
  <p:transition>
    <p:pull dir="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3314" name="Rectangle 2">
            <a:extLst>
              <a:ext uri="{FF2B5EF4-FFF2-40B4-BE49-F238E27FC236}">
                <a16:creationId xmlns:a16="http://schemas.microsoft.com/office/drawing/2014/main" id="{9C01F26A-03D2-4C7C-B4EB-E3AD0942A174}"/>
              </a:ext>
            </a:extLst>
          </p:cNvPr>
          <p:cNvSpPr>
            <a:spLocks noGrp="1" noChangeArrowheads="1"/>
          </p:cNvSpPr>
          <p:nvPr>
            <p:ph type="title"/>
          </p:nvPr>
        </p:nvSpPr>
        <p:spPr>
          <a:xfrm>
            <a:off x="1774825" y="-1139825"/>
            <a:ext cx="8229600" cy="1139825"/>
          </a:xfrm>
        </p:spPr>
        <p:txBody>
          <a:bodyPr/>
          <a:lstStyle/>
          <a:p>
            <a:pPr eaLnBrk="1" hangingPunct="1">
              <a:defRPr/>
            </a:pPr>
            <a:endParaRPr lang="el-GR" altLang="el-GR"/>
          </a:p>
        </p:txBody>
      </p:sp>
      <p:sp>
        <p:nvSpPr>
          <p:cNvPr id="653315" name="Rectangle 3">
            <a:extLst>
              <a:ext uri="{FF2B5EF4-FFF2-40B4-BE49-F238E27FC236}">
                <a16:creationId xmlns:a16="http://schemas.microsoft.com/office/drawing/2014/main" id="{B1CD5A08-2A41-4255-9111-1B17DC7815BB}"/>
              </a:ext>
            </a:extLst>
          </p:cNvPr>
          <p:cNvSpPr>
            <a:spLocks noGrp="1" noChangeArrowheads="1"/>
          </p:cNvSpPr>
          <p:nvPr>
            <p:ph type="body" idx="1"/>
          </p:nvPr>
        </p:nvSpPr>
        <p:spPr>
          <a:xfrm>
            <a:off x="1524000" y="0"/>
            <a:ext cx="9144000" cy="6858000"/>
          </a:xfrm>
        </p:spPr>
        <p:txBody>
          <a:bodyPr/>
          <a:lstStyle/>
          <a:p>
            <a:pPr eaLnBrk="1" hangingPunct="1">
              <a:buFont typeface="Wingdings" panose="05000000000000000000" pitchFamily="2" charset="2"/>
              <a:buNone/>
              <a:defRPr/>
            </a:pPr>
            <a:endParaRPr lang="el-GR" altLang="el-GR"/>
          </a:p>
          <a:p>
            <a:pPr eaLnBrk="1" hangingPunct="1">
              <a:defRPr/>
            </a:pPr>
            <a:r>
              <a:rPr lang="el-GR" altLang="el-GR"/>
              <a:t>Αν συνεπώς η ονομαζόμενη «φύση» του ανθρώπου αποτελούνταν από τα σταθερά στοιχεία, τότε δεν θα μπορούσαν να εξηγηθούν οι εξαιρετικά μεγάλες διαφορές ανάμεσα στις κοινωνίες.</a:t>
            </a:r>
          </a:p>
          <a:p>
            <a:pPr eaLnBrk="1" hangingPunct="1">
              <a:defRPr/>
            </a:pPr>
            <a:r>
              <a:rPr lang="el-GR" altLang="el-GR"/>
              <a:t>Οι διαφορές αυτές δεν αφορούν μόνο τεχνολογικά επιτεύγματα.</a:t>
            </a:r>
          </a:p>
          <a:p>
            <a:pPr eaLnBrk="1" hangingPunct="1">
              <a:defRPr/>
            </a:pPr>
            <a:r>
              <a:rPr lang="el-GR" altLang="el-GR"/>
              <a:t>Αφορούν και βαθιά ριζωμένες στάσεις και συναισθήματα, για τα οποία πιστεύουμε ότι ανήκουν στη φύση του ανθρώπου.</a:t>
            </a:r>
          </a:p>
        </p:txBody>
      </p:sp>
    </p:spTree>
  </p:cSld>
  <p:clrMapOvr>
    <a:masterClrMapping/>
  </p:clrMapOvr>
  <p:transition>
    <p:pull dir="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9218" name="Rectangle 2">
            <a:extLst>
              <a:ext uri="{FF2B5EF4-FFF2-40B4-BE49-F238E27FC236}">
                <a16:creationId xmlns:a16="http://schemas.microsoft.com/office/drawing/2014/main" id="{B7CB7AAA-347A-47F2-BBA4-666B4346C131}"/>
              </a:ext>
            </a:extLst>
          </p:cNvPr>
          <p:cNvSpPr>
            <a:spLocks noGrp="1" noChangeArrowheads="1"/>
          </p:cNvSpPr>
          <p:nvPr>
            <p:ph type="title"/>
          </p:nvPr>
        </p:nvSpPr>
        <p:spPr>
          <a:xfrm>
            <a:off x="1992313" y="-1139825"/>
            <a:ext cx="8229600" cy="1139825"/>
          </a:xfrm>
        </p:spPr>
        <p:txBody>
          <a:bodyPr/>
          <a:lstStyle/>
          <a:p>
            <a:pPr eaLnBrk="1" hangingPunct="1">
              <a:defRPr/>
            </a:pPr>
            <a:endParaRPr lang="el-GR" altLang="el-GR"/>
          </a:p>
        </p:txBody>
      </p:sp>
      <p:sp>
        <p:nvSpPr>
          <p:cNvPr id="649219" name="Rectangle 3">
            <a:extLst>
              <a:ext uri="{FF2B5EF4-FFF2-40B4-BE49-F238E27FC236}">
                <a16:creationId xmlns:a16="http://schemas.microsoft.com/office/drawing/2014/main" id="{922DF18F-7C84-41A6-8F6F-D20E221725A3}"/>
              </a:ext>
            </a:extLst>
          </p:cNvPr>
          <p:cNvSpPr>
            <a:spLocks noGrp="1" noChangeArrowheads="1"/>
          </p:cNvSpPr>
          <p:nvPr>
            <p:ph type="body" idx="1"/>
          </p:nvPr>
        </p:nvSpPr>
        <p:spPr>
          <a:xfrm>
            <a:off x="1524000" y="0"/>
            <a:ext cx="9144000" cy="6858000"/>
          </a:xfrm>
        </p:spPr>
        <p:txBody>
          <a:bodyPr/>
          <a:lstStyle/>
          <a:p>
            <a:pPr eaLnBrk="1" hangingPunct="1">
              <a:defRPr/>
            </a:pPr>
            <a:endParaRPr lang="el-GR" altLang="el-GR"/>
          </a:p>
          <a:p>
            <a:pPr eaLnBrk="1" hangingPunct="1">
              <a:defRPr/>
            </a:pPr>
            <a:r>
              <a:rPr lang="el-GR" altLang="el-GR"/>
              <a:t>Άρα τα </a:t>
            </a:r>
            <a:r>
              <a:rPr lang="el-GR" altLang="el-GR" b="1">
                <a:solidFill>
                  <a:srgbClr val="FFFF00"/>
                </a:solidFill>
              </a:rPr>
              <a:t>σταθερά στοιχεία</a:t>
            </a:r>
            <a:r>
              <a:rPr lang="el-GR" altLang="el-GR"/>
              <a:t> που έχει ο άνθρωπος από τη φύση του δεν επαρκούν για να εξηγήσουν τη </a:t>
            </a:r>
            <a:r>
              <a:rPr lang="el-GR" altLang="el-GR" b="1">
                <a:solidFill>
                  <a:srgbClr val="FFFF00"/>
                </a:solidFill>
              </a:rPr>
              <a:t>διαφορετικότητα</a:t>
            </a:r>
            <a:r>
              <a:rPr lang="el-GR" altLang="el-GR"/>
              <a:t> της εξωτερικής  συμπεριφοράς και των εσωτερικών στάσεων σε διαφορετικές κοινωνίες.</a:t>
            </a:r>
          </a:p>
          <a:p>
            <a:pPr eaLnBrk="1" hangingPunct="1">
              <a:defRPr/>
            </a:pPr>
            <a:r>
              <a:rPr lang="el-GR" altLang="el-GR"/>
              <a:t>Συνεπώς, για να εξηγηθούν οι διαφορές πρέπει να ανατρέξουμε σε εκείνα τα στοιχεία που είναι μεταβλητά, που ισχύουν σε κάποιες κοινωνίες και ιστορικές εποχές, ενώ σε άλλες όχι.</a:t>
            </a:r>
          </a:p>
        </p:txBody>
      </p:sp>
    </p:spTree>
  </p:cSld>
  <p:clrMapOvr>
    <a:masterClrMapping/>
  </p:clrMapOvr>
  <p:transition>
    <p:pull dir="r"/>
  </p:transition>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Κυματάκι">
  <a:themeElements>
    <a:clrScheme name="Κυματάκι 3">
      <a:dk1>
        <a:srgbClr val="008AE8"/>
      </a:dk1>
      <a:lt1>
        <a:srgbClr val="FFFFFF"/>
      </a:lt1>
      <a:dk2>
        <a:srgbClr val="0068AE"/>
      </a:dk2>
      <a:lt2>
        <a:srgbClr val="CCECFF"/>
      </a:lt2>
      <a:accent1>
        <a:srgbClr val="009999"/>
      </a:accent1>
      <a:accent2>
        <a:srgbClr val="0088E4"/>
      </a:accent2>
      <a:accent3>
        <a:srgbClr val="AAB9D3"/>
      </a:accent3>
      <a:accent4>
        <a:srgbClr val="DADADA"/>
      </a:accent4>
      <a:accent5>
        <a:srgbClr val="AACACA"/>
      </a:accent5>
      <a:accent6>
        <a:srgbClr val="007BCF"/>
      </a:accent6>
      <a:hlink>
        <a:srgbClr val="99FF99"/>
      </a:hlink>
      <a:folHlink>
        <a:srgbClr val="AFE1FF"/>
      </a:folHlink>
    </a:clrScheme>
    <a:fontScheme name="Κυματάκι">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2075" tIns="46038" rIns="92075" bIns="46038"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altLang="el-GR" sz="3200" b="0" i="0" u="none" strike="noStrike" cap="none" normalizeH="0" baseline="0" smtClean="0">
            <a:ln>
              <a:noFill/>
            </a:ln>
            <a:solidFill>
              <a:schemeClr val="tx1"/>
            </a:solidFill>
            <a:effectLst/>
            <a:latin typeface="Arial" panose="020B0604020202020204"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2075" tIns="46038" rIns="92075" bIns="46038"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altLang="el-GR" sz="3200" b="0" i="0" u="none" strike="noStrike" cap="none" normalizeH="0" baseline="0" smtClean="0">
            <a:ln>
              <a:noFill/>
            </a:ln>
            <a:solidFill>
              <a:schemeClr val="tx1"/>
            </a:solidFill>
            <a:effectLst/>
            <a:latin typeface="Arial" panose="020B0604020202020204" pitchFamily="34" charset="0"/>
          </a:defRPr>
        </a:defPPr>
      </a:lstStyle>
    </a:lnDef>
  </a:objectDefaults>
  <a:extraClrSchemeLst>
    <a:extraClrScheme>
      <a:clrScheme name="Κυματάκι 1">
        <a:dk1>
          <a:srgbClr val="2B2B85"/>
        </a:dk1>
        <a:lt1>
          <a:srgbClr val="FFFFFF"/>
        </a:lt1>
        <a:dk2>
          <a:srgbClr val="00254A"/>
        </a:dk2>
        <a:lt2>
          <a:srgbClr val="C0C0C0"/>
        </a:lt2>
        <a:accent1>
          <a:srgbClr val="0099FF"/>
        </a:accent1>
        <a:accent2>
          <a:srgbClr val="006699"/>
        </a:accent2>
        <a:accent3>
          <a:srgbClr val="AAACB1"/>
        </a:accent3>
        <a:accent4>
          <a:srgbClr val="DADADA"/>
        </a:accent4>
        <a:accent5>
          <a:srgbClr val="AACAFF"/>
        </a:accent5>
        <a:accent6>
          <a:srgbClr val="005C8A"/>
        </a:accent6>
        <a:hlink>
          <a:srgbClr val="99CCFF"/>
        </a:hlink>
        <a:folHlink>
          <a:srgbClr val="8F8FB5"/>
        </a:folHlink>
      </a:clrScheme>
      <a:clrMap bg1="dk2" tx1="lt1" bg2="dk1" tx2="lt2" accent1="accent1" accent2="accent2" accent3="accent3" accent4="accent4" accent5="accent5" accent6="accent6" hlink="hlink" folHlink="folHlink"/>
    </a:extraClrScheme>
    <a:extraClrScheme>
      <a:clrScheme name="Κυματάκι 2">
        <a:dk1>
          <a:srgbClr val="3B4B5D"/>
        </a:dk1>
        <a:lt1>
          <a:srgbClr val="FFFFFF"/>
        </a:lt1>
        <a:dk2>
          <a:srgbClr val="466886"/>
        </a:dk2>
        <a:lt2>
          <a:srgbClr val="CCECFF"/>
        </a:lt2>
        <a:accent1>
          <a:srgbClr val="6D9D97"/>
        </a:accent1>
        <a:accent2>
          <a:srgbClr val="53718C"/>
        </a:accent2>
        <a:accent3>
          <a:srgbClr val="B0B9C3"/>
        </a:accent3>
        <a:accent4>
          <a:srgbClr val="DADADA"/>
        </a:accent4>
        <a:accent5>
          <a:srgbClr val="BACCC9"/>
        </a:accent5>
        <a:accent6>
          <a:srgbClr val="4A667E"/>
        </a:accent6>
        <a:hlink>
          <a:srgbClr val="99CCFF"/>
        </a:hlink>
        <a:folHlink>
          <a:srgbClr val="A97CF2"/>
        </a:folHlink>
      </a:clrScheme>
      <a:clrMap bg1="dk2" tx1="lt1" bg2="dk1" tx2="lt2" accent1="accent1" accent2="accent2" accent3="accent3" accent4="accent4" accent5="accent5" accent6="accent6" hlink="hlink" folHlink="folHlink"/>
    </a:extraClrScheme>
    <a:extraClrScheme>
      <a:clrScheme name="Κυματάκι 3">
        <a:dk1>
          <a:srgbClr val="008AE8"/>
        </a:dk1>
        <a:lt1>
          <a:srgbClr val="FFFFFF"/>
        </a:lt1>
        <a:dk2>
          <a:srgbClr val="0068AE"/>
        </a:dk2>
        <a:lt2>
          <a:srgbClr val="CCECFF"/>
        </a:lt2>
        <a:accent1>
          <a:srgbClr val="009999"/>
        </a:accent1>
        <a:accent2>
          <a:srgbClr val="0088E4"/>
        </a:accent2>
        <a:accent3>
          <a:srgbClr val="AAB9D3"/>
        </a:accent3>
        <a:accent4>
          <a:srgbClr val="DADADA"/>
        </a:accent4>
        <a:accent5>
          <a:srgbClr val="AACACA"/>
        </a:accent5>
        <a:accent6>
          <a:srgbClr val="007BCF"/>
        </a:accent6>
        <a:hlink>
          <a:srgbClr val="99FF99"/>
        </a:hlink>
        <a:folHlink>
          <a:srgbClr val="AFE1FF"/>
        </a:folHlink>
      </a:clrScheme>
      <a:clrMap bg1="dk2" tx1="lt1" bg2="dk1" tx2="lt2" accent1="accent1" accent2="accent2" accent3="accent3" accent4="accent4" accent5="accent5" accent6="accent6" hlink="hlink" folHlink="folHlink"/>
    </a:extraClrScheme>
    <a:extraClrScheme>
      <a:clrScheme name="Κυματάκι 4">
        <a:dk1>
          <a:srgbClr val="9B69FF"/>
        </a:dk1>
        <a:lt1>
          <a:srgbClr val="FFFFFF"/>
        </a:lt1>
        <a:dk2>
          <a:srgbClr val="666699"/>
        </a:dk2>
        <a:lt2>
          <a:srgbClr val="D9D9FF"/>
        </a:lt2>
        <a:accent1>
          <a:srgbClr val="66CCFF"/>
        </a:accent1>
        <a:accent2>
          <a:srgbClr val="9966FF"/>
        </a:accent2>
        <a:accent3>
          <a:srgbClr val="B8B8CA"/>
        </a:accent3>
        <a:accent4>
          <a:srgbClr val="DADADA"/>
        </a:accent4>
        <a:accent5>
          <a:srgbClr val="B8E2FF"/>
        </a:accent5>
        <a:accent6>
          <a:srgbClr val="8A5CE7"/>
        </a:accent6>
        <a:hlink>
          <a:srgbClr val="0099CC"/>
        </a:hlink>
        <a:folHlink>
          <a:srgbClr val="003399"/>
        </a:folHlink>
      </a:clrScheme>
      <a:clrMap bg1="dk2" tx1="lt1" bg2="dk1" tx2="lt2" accent1="accent1" accent2="accent2" accent3="accent3" accent4="accent4" accent5="accent5" accent6="accent6" hlink="hlink" folHlink="folHlink"/>
    </a:extraClrScheme>
    <a:extraClrScheme>
      <a:clrScheme name="Κυματάκι 5">
        <a:dk1>
          <a:srgbClr val="008080"/>
        </a:dk1>
        <a:lt1>
          <a:srgbClr val="FFFFFF"/>
        </a:lt1>
        <a:dk2>
          <a:srgbClr val="006666"/>
        </a:dk2>
        <a:lt2>
          <a:srgbClr val="FFFFCC"/>
        </a:lt2>
        <a:accent1>
          <a:srgbClr val="0099FF"/>
        </a:accent1>
        <a:accent2>
          <a:srgbClr val="008080"/>
        </a:accent2>
        <a:accent3>
          <a:srgbClr val="AAB8B8"/>
        </a:accent3>
        <a:accent4>
          <a:srgbClr val="DADADA"/>
        </a:accent4>
        <a:accent5>
          <a:srgbClr val="AACAFF"/>
        </a:accent5>
        <a:accent6>
          <a:srgbClr val="007373"/>
        </a:accent6>
        <a:hlink>
          <a:srgbClr val="1ACE9F"/>
        </a:hlink>
        <a:folHlink>
          <a:srgbClr val="A5B5CD"/>
        </a:folHlink>
      </a:clrScheme>
      <a:clrMap bg1="dk2" tx1="lt1" bg2="dk1" tx2="lt2" accent1="accent1" accent2="accent2" accent3="accent3" accent4="accent4" accent5="accent5" accent6="accent6" hlink="hlink" folHlink="folHlink"/>
    </a:extraClrScheme>
    <a:extraClrScheme>
      <a:clrScheme name="Κυματάκι 6">
        <a:dk1>
          <a:srgbClr val="CDD9D1"/>
        </a:dk1>
        <a:lt1>
          <a:srgbClr val="FFFFFF"/>
        </a:lt1>
        <a:dk2>
          <a:srgbClr val="A3BBA9"/>
        </a:dk2>
        <a:lt2>
          <a:srgbClr val="007D80"/>
        </a:lt2>
        <a:accent1>
          <a:srgbClr val="9CA8A4"/>
        </a:accent1>
        <a:accent2>
          <a:srgbClr val="CBD7CE"/>
        </a:accent2>
        <a:accent3>
          <a:srgbClr val="CEDAD1"/>
        </a:accent3>
        <a:accent4>
          <a:srgbClr val="DADADA"/>
        </a:accent4>
        <a:accent5>
          <a:srgbClr val="CBD1CF"/>
        </a:accent5>
        <a:accent6>
          <a:srgbClr val="B8C3BA"/>
        </a:accent6>
        <a:hlink>
          <a:srgbClr val="009900"/>
        </a:hlink>
        <a:folHlink>
          <a:srgbClr val="009999"/>
        </a:folHlink>
      </a:clrScheme>
      <a:clrMap bg1="dk2" tx1="lt1" bg2="dk1" tx2="lt2" accent1="accent1" accent2="accent2" accent3="accent3" accent4="accent4" accent5="accent5" accent6="accent6" hlink="hlink" folHlink="folHlink"/>
    </a:extraClrScheme>
    <a:extraClrScheme>
      <a:clrScheme name="Κυματάκι 7">
        <a:dk1>
          <a:srgbClr val="686B5D"/>
        </a:dk1>
        <a:lt1>
          <a:srgbClr val="DCDAD0"/>
        </a:lt1>
        <a:dk2>
          <a:srgbClr val="525040"/>
        </a:dk2>
        <a:lt2>
          <a:srgbClr val="D3D2A6"/>
        </a:lt2>
        <a:accent1>
          <a:srgbClr val="5D8770"/>
        </a:accent1>
        <a:accent2>
          <a:srgbClr val="686B5D"/>
        </a:accent2>
        <a:accent3>
          <a:srgbClr val="B3B3AF"/>
        </a:accent3>
        <a:accent4>
          <a:srgbClr val="BCBAB1"/>
        </a:accent4>
        <a:accent5>
          <a:srgbClr val="B6C3BB"/>
        </a:accent5>
        <a:accent6>
          <a:srgbClr val="5E6053"/>
        </a:accent6>
        <a:hlink>
          <a:srgbClr val="85B7A9"/>
        </a:hlink>
        <a:folHlink>
          <a:srgbClr val="B89362"/>
        </a:folHlink>
      </a:clrScheme>
      <a:clrMap bg1="dk2" tx1="lt1" bg2="dk1" tx2="lt2" accent1="accent1" accent2="accent2" accent3="accent3" accent4="accent4" accent5="accent5" accent6="accent6" hlink="hlink" folHlink="folHlink"/>
    </a:extraClrScheme>
    <a:extraClrScheme>
      <a:clrScheme name="Κυματάκι 8">
        <a:dk1>
          <a:srgbClr val="000000"/>
        </a:dk1>
        <a:lt1>
          <a:srgbClr val="EAEAEA"/>
        </a:lt1>
        <a:dk2>
          <a:srgbClr val="000000"/>
        </a:dk2>
        <a:lt2>
          <a:srgbClr val="B2B2B2"/>
        </a:lt2>
        <a:accent1>
          <a:srgbClr val="A4BCC4"/>
        </a:accent1>
        <a:accent2>
          <a:srgbClr val="FFFFFF"/>
        </a:accent2>
        <a:accent3>
          <a:srgbClr val="F3F3F3"/>
        </a:accent3>
        <a:accent4>
          <a:srgbClr val="000000"/>
        </a:accent4>
        <a:accent5>
          <a:srgbClr val="CFDADE"/>
        </a:accent5>
        <a:accent6>
          <a:srgbClr val="E7E7E7"/>
        </a:accent6>
        <a:hlink>
          <a:srgbClr val="0066FF"/>
        </a:hlink>
        <a:folHlink>
          <a:srgbClr val="00CC66"/>
        </a:folHlink>
      </a:clrScheme>
      <a:clrMap bg1="lt1" tx1="dk1" bg2="lt2" tx2="dk2" accent1="accent1" accent2="accent2" accent3="accent3" accent4="accent4" accent5="accent5" accent6="accent6" hlink="hlink" folHlink="folHlink"/>
    </a:extraClrScheme>
    <a:extraClrScheme>
      <a:clrScheme name="Κυματάκι 9">
        <a:dk1>
          <a:srgbClr val="000000"/>
        </a:dk1>
        <a:lt1>
          <a:srgbClr val="D7D1B9"/>
        </a:lt1>
        <a:dk2>
          <a:srgbClr val="B39257"/>
        </a:dk2>
        <a:lt2>
          <a:srgbClr val="B1A887"/>
        </a:lt2>
        <a:accent1>
          <a:srgbClr val="FFCC66"/>
        </a:accent1>
        <a:accent2>
          <a:srgbClr val="E6E3AC"/>
        </a:accent2>
        <a:accent3>
          <a:srgbClr val="E8E5D9"/>
        </a:accent3>
        <a:accent4>
          <a:srgbClr val="000000"/>
        </a:accent4>
        <a:accent5>
          <a:srgbClr val="FFE2B8"/>
        </a:accent5>
        <a:accent6>
          <a:srgbClr val="D0CE9B"/>
        </a:accent6>
        <a:hlink>
          <a:srgbClr val="666633"/>
        </a:hlink>
        <a:folHlink>
          <a:srgbClr val="9C9800"/>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Θέμα του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0</TotalTime>
  <Words>1666</Words>
  <Application>Microsoft Office PowerPoint</Application>
  <PresentationFormat>Ευρεία οθόνη</PresentationFormat>
  <Paragraphs>114</Paragraphs>
  <Slides>29</Slides>
  <Notes>3</Notes>
  <HiddenSlides>0</HiddenSlides>
  <MMClips>0</MMClips>
  <ScaleCrop>false</ScaleCrop>
  <HeadingPairs>
    <vt:vector size="6" baseType="variant">
      <vt:variant>
        <vt:lpstr>Γραμματοσειρές που χρησιμοποιούνται</vt:lpstr>
      </vt:variant>
      <vt:variant>
        <vt:i4>6</vt:i4>
      </vt:variant>
      <vt:variant>
        <vt:lpstr>Θέμα</vt:lpstr>
      </vt:variant>
      <vt:variant>
        <vt:i4>2</vt:i4>
      </vt:variant>
      <vt:variant>
        <vt:lpstr>Τίτλοι διαφανειών</vt:lpstr>
      </vt:variant>
      <vt:variant>
        <vt:i4>29</vt:i4>
      </vt:variant>
    </vt:vector>
  </HeadingPairs>
  <TitlesOfParts>
    <vt:vector size="37" baseType="lpstr">
      <vt:lpstr>Aptos</vt:lpstr>
      <vt:lpstr>Aptos Display</vt:lpstr>
      <vt:lpstr>Arial</vt:lpstr>
      <vt:lpstr>Century Gothic</vt:lpstr>
      <vt:lpstr>Times New Roman</vt:lpstr>
      <vt:lpstr>Wingdings</vt:lpstr>
      <vt:lpstr>Θέμα του Office</vt:lpstr>
      <vt:lpstr>Κυματάκι</vt:lpstr>
      <vt:lpstr>Παρουσίαση του PowerPoint</vt:lpstr>
      <vt:lpstr>ΜΕΡΟΣ ΠΡΩΤΟ</vt:lpstr>
      <vt:lpstr>Διάρθρωση περιεχομένου</vt:lpstr>
      <vt:lpstr>1.Αντικείμενο και βασικές έννοιες της Κοινωνιολογίας</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Κοινωνικά φαινόμενα</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2.Κοινωνιολογία και Παιδαγωγική</vt:lpstr>
      <vt:lpstr>Παρουσίαση του PowerPoint</vt:lpstr>
      <vt:lpstr>Παρουσίαση του PowerPoint</vt:lpstr>
      <vt:lpstr>Παρουσίαση του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Antonis Papaoikonomou</dc:creator>
  <cp:lastModifiedBy>Antonis Papaoikonomou</cp:lastModifiedBy>
  <cp:revision>1</cp:revision>
  <dcterms:created xsi:type="dcterms:W3CDTF">2025-03-01T15:28:44Z</dcterms:created>
  <dcterms:modified xsi:type="dcterms:W3CDTF">2025-03-01T15:29:34Z</dcterms:modified>
</cp:coreProperties>
</file>