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D2F793-121E-1F85-AE3A-2B6629778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1A8A573-1EAC-0C00-D574-D61E3F6E9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413DB5-0000-1B6C-7626-9AEC4D58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327069-0EE2-3D9B-F5C3-D3EAA524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AA8820-2B36-3049-24F5-E98EBCAC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69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C88D58-E0CD-6CF5-CFEF-E25EC4AE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ADFA58-803E-2C48-E840-27F1885F4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3189C2-65B3-0C4B-FE5C-3F91BBEA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C71E08-4C2D-B168-C509-0DDC8192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47FDEC-91DB-964F-3683-93740E17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89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DC1733B-68F2-0178-F091-C5EDF312C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7A25DA0-D35E-3DCA-A414-8449A7D1A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A18C2A-C460-C2E0-49C2-7A5CD78E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C2F2C0-AA0C-1D09-5DF2-CD59AB60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C45C02-04DA-498A-D016-4736E591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80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F0DDF8-7257-7AF4-3A1C-204E215B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69D449-A013-4FB0-9D9B-3F439D9C2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1B91EB-9D41-526F-8B49-C7FBD656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9D97B4-B202-6674-97EA-E93CBA40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42F858-C69E-3634-E19D-60ABFCEB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20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F26415-F339-C3A8-2668-D482F4B6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04F76BF-E161-0891-6B8E-4DE5F729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DC26D5-67D1-AD4B-762E-716F9B19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561476-6F2D-5284-3181-ABA4A006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5B78B1-FBB8-A0B6-5DDC-EA849B5E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46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955753-5543-6336-DBD8-BA946484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9A8692-B5F1-3A5D-C932-0E55359CB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5338D38-7F7A-0118-20C1-2001E105A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A178339-5404-4744-AD44-3BBF05AB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1A35C7-F1BB-BE09-1510-E5B172A5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5A5A7F8-A996-E92A-013F-BF46E484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94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CDC9E-A7B3-3373-192E-11DFA5DD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6C748D-5688-6CB5-62DF-19C19AEAF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C1A402-8A84-1AF8-BA03-7653F5BD2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60B82E0-5112-114B-80DD-BC42D62AB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4C8C55-2DEB-2B10-7F32-3620BEA89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901996-349F-4A1C-44D4-94EF5CEB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BF9C75B-7CD3-BDB5-CBAE-5BCB5DA5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9245DA6-3512-4F5F-3D76-AEB6EE9D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8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A42F7C-89CE-6504-E47F-A5594A2C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5469987-307D-1F0D-97A4-B8FD0781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D28BB3A-FE26-E9CA-A4D2-8DD6AEBF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545AA37-D6FA-8B9F-F5EC-012E5546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57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DE0CC84-AF46-8371-9139-A25C6469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8F44F6B-A049-DABF-1C9C-35F1A1AB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67AA41-30C6-2B9A-ECF4-5F6AE698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5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49F522-3BDB-B618-69D5-0C8DA396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F06DEE-32BC-55D0-FC7D-635EC6BE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2FA2746-F8D0-0DD9-1016-F8510CE05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F84A82-BA69-C670-DD57-F358BF82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0D6A50D-402A-2063-4E61-10D2573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E3CBEE-D9FC-8192-7798-C96A2C05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90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D51ACB-60B9-6E99-39A4-5BF2B7DA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8B17381-9F6E-AB00-776C-7B9ABF858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E8F9FE9-B840-3920-9BFA-7B3C94F4C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7CE3AF8-D580-C436-08AA-05B904BA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DA311A0-7C61-1774-B521-B7204B8C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6ABABA-0319-7D18-96F6-F9335152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E14110D-DCDB-7E69-D1AC-D712C589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4510D5-ED50-96E2-8E02-C0544D80D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3AC37E-AA34-CC26-D6A4-A1C3A08B1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BEDE0-405F-4725-8F75-FDED23564B2E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E94C9D-01A1-D885-9212-281B73FD1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5C8632-B679-923A-0579-A9B545D0D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0AD5-8D5C-498B-99E9-5D9E312F87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30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E22D887-7E7C-052A-CD40-B3E015FDF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https://eclass.prog.aspete.gr/modules/document/file.php/PESYP_THESSAL11101/%CE%9F%CE%99%CE%9A%CE%9F%CE%93%CE%95%CE%9D%CE%95%CE%99%CE%91%CE%9A%CE%97%20%CE%A3%CE%A5%CE%9C%CE%92%CE%9F%CE%A5%CE%9B%CE%95%CE%A5%CE%A4%CE%99%CE%9A%CE%97.pdf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88E92A3-EF6F-44F5-C90F-1F382AC6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796" y="394447"/>
            <a:ext cx="490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6CFB72C-AA58-6E09-53EF-201ED752F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https://ejournals.epublishing.ekt.gr/index.php/jret/article/view/8684/8955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7DCAEEC-AC04-E541-1986-E2CA9D2D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860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8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325AC7F-D0B1-85F9-115C-EBA7E85F0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https://repository.kallipos.gr/handle/11419/9350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E45435B-25CD-2204-60B4-663022540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20" y="116541"/>
            <a:ext cx="4590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9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D0CE0A7-9B5E-F785-E2CF-5F7D51698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https://repository.kallipos.gr/bitstream/11419/9815/17/473-ATHANASIADOU-%20Feminist-Psychology.pdf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4A9433F-7CE9-8F6A-6E59-F6C5754E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73" y="0"/>
            <a:ext cx="4810796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6BA6E64A-7EA4-B443-D8B1-30DF49ABF1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678" b="18678"/>
          <a:stretch/>
        </p:blipFill>
        <p:spPr>
          <a:xfrm>
            <a:off x="5180013" y="992188"/>
            <a:ext cx="6172200" cy="487362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6D194D-AF3D-3506-28E4-24E9BD757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https://ejournals.epublishing.ekt.gr/index.php/socwork/issue/view/2029/917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24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9CE9C0-68EF-F3C5-F928-39E035708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https://repository-edulll.ekt.gr/edulll/retrieve/5016/1435_03_MGasouka_DiastasiFilouSxoleio_oikogeneia.pdf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FD77A07-058B-512F-21C2-EA37EA7C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86" y="318653"/>
            <a:ext cx="3953427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8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1BA825B-C326-E57E-F588-CB7A92318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https://ejournals.epublishing.ekt.gr/index.php/omep/article/view/17934/15948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39AF1A8-EB31-8E8F-840A-BF98B4881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502023"/>
            <a:ext cx="7010552" cy="50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6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233</Words>
  <Application>Microsoft Office PowerPoint</Application>
  <PresentationFormat>Ευρεία οθόνη</PresentationFormat>
  <Paragraphs>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2025-05-12T20:55:59Z</dcterms:created>
  <dcterms:modified xsi:type="dcterms:W3CDTF">2025-05-12T21:23:49Z</dcterms:modified>
</cp:coreProperties>
</file>