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sldIdLst>
    <p:sldId id="286" r:id="rId2"/>
    <p:sldId id="298" r:id="rId3"/>
    <p:sldId id="291" r:id="rId4"/>
    <p:sldId id="299" r:id="rId5"/>
    <p:sldId id="256" r:id="rId6"/>
    <p:sldId id="257" r:id="rId7"/>
    <p:sldId id="258" r:id="rId8"/>
    <p:sldId id="259" r:id="rId9"/>
    <p:sldId id="260" r:id="rId10"/>
    <p:sldId id="261" r:id="rId11"/>
    <p:sldId id="262" r:id="rId12"/>
    <p:sldId id="303" r:id="rId13"/>
    <p:sldId id="288" r:id="rId14"/>
    <p:sldId id="300" r:id="rId15"/>
    <p:sldId id="287" r:id="rId16"/>
    <p:sldId id="289" r:id="rId17"/>
    <p:sldId id="290" r:id="rId18"/>
    <p:sldId id="302" r:id="rId19"/>
    <p:sldId id="284" r:id="rId20"/>
    <p:sldId id="273" r:id="rId21"/>
    <p:sldId id="272" r:id="rId22"/>
    <p:sldId id="285" r:id="rId23"/>
    <p:sldId id="282" r:id="rId24"/>
    <p:sldId id="305" r:id="rId25"/>
    <p:sldId id="304" r:id="rId26"/>
    <p:sldId id="297" r:id="rId27"/>
    <p:sldId id="301" r:id="rId28"/>
    <p:sldId id="292" r:id="rId29"/>
    <p:sldId id="296" r:id="rId30"/>
    <p:sldId id="295" r:id="rId31"/>
    <p:sldId id="293" r:id="rId32"/>
    <p:sldId id="294" r:id="rId33"/>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3414"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7BFC33B-78C2-DE45-11F7-47724AC6BBDC}"/>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4C8E7BAE-0A4F-07BF-EE8A-1B7331B6230D}"/>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1C1F13CE-A1C1-F0C8-29B9-1231078D55D9}"/>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4FAC3166-B228-77E6-ED69-4A0CA24794C7}"/>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806BB40D-0358-BB83-CD89-9EF866092FEC}"/>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FBB97D5E-90DF-C0AE-90AF-AAACAE64ADAE}"/>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EBB5C03F-3DB8-7B2E-15EA-24CC6AF542CF}"/>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17F0F2DB-8BAF-F566-F60C-9B41F7D57795}"/>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 name="Rectangle 11">
            <a:extLst>
              <a:ext uri="{FF2B5EF4-FFF2-40B4-BE49-F238E27FC236}">
                <a16:creationId xmlns:a16="http://schemas.microsoft.com/office/drawing/2014/main" id="{10D79D7D-247E-DB1C-3C4E-F8B5034E8B4D}"/>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3">
            <a:extLst>
              <a:ext uri="{FF2B5EF4-FFF2-40B4-BE49-F238E27FC236}">
                <a16:creationId xmlns:a16="http://schemas.microsoft.com/office/drawing/2014/main" id="{B25861E2-A9B8-50EE-EDED-F702C2B55AEE}"/>
              </a:ext>
            </a:extLst>
          </p:cNvPr>
          <p:cNvSpPr>
            <a:spLocks noGrp="1"/>
          </p:cNvSpPr>
          <p:nvPr>
            <p:ph type="dt" sz="half" idx="10"/>
          </p:nvPr>
        </p:nvSpPr>
        <p:spPr bwMode="gray">
          <a:xfrm rot="5400000">
            <a:off x="7497763" y="1828800"/>
            <a:ext cx="990600" cy="228600"/>
          </a:xfrm>
        </p:spPr>
        <p:txBody>
          <a:bodyPr anchor="t"/>
          <a:lstStyle>
            <a:lvl1pPr algn="l">
              <a:defRPr b="0" i="0">
                <a:solidFill>
                  <a:schemeClr val="bg1">
                    <a:alpha val="60000"/>
                  </a:schemeClr>
                </a:solidFill>
              </a:defRPr>
            </a:lvl1pPr>
          </a:lstStyle>
          <a:p>
            <a:pPr>
              <a:defRPr/>
            </a:pPr>
            <a:endParaRPr lang="el-GR" altLang="en-US"/>
          </a:p>
        </p:txBody>
      </p:sp>
      <p:sp>
        <p:nvSpPr>
          <p:cNvPr id="14" name="Footer Placeholder 4">
            <a:extLst>
              <a:ext uri="{FF2B5EF4-FFF2-40B4-BE49-F238E27FC236}">
                <a16:creationId xmlns:a16="http://schemas.microsoft.com/office/drawing/2014/main" id="{4C0D2643-38B9-990C-5302-24EC1C2708E2}"/>
              </a:ext>
            </a:extLst>
          </p:cNvPr>
          <p:cNvSpPr>
            <a:spLocks noGrp="1"/>
          </p:cNvSpPr>
          <p:nvPr>
            <p:ph type="ftr" sz="quarter" idx="11"/>
          </p:nvPr>
        </p:nvSpPr>
        <p:spPr bwMode="gray">
          <a:xfrm rot="5400000">
            <a:off x="6236494" y="3264694"/>
            <a:ext cx="3859212" cy="228600"/>
          </a:xfrm>
        </p:spPr>
        <p:txBody>
          <a:bodyPr/>
          <a:lstStyle>
            <a:lvl1pPr>
              <a:defRPr b="0" i="0">
                <a:solidFill>
                  <a:schemeClr val="bg1">
                    <a:alpha val="60000"/>
                  </a:schemeClr>
                </a:solidFill>
              </a:defRPr>
            </a:lvl1pPr>
          </a:lstStyle>
          <a:p>
            <a:pPr>
              <a:defRPr/>
            </a:pPr>
            <a:endParaRPr lang="el-GR" altLang="en-US"/>
          </a:p>
        </p:txBody>
      </p:sp>
      <p:sp>
        <p:nvSpPr>
          <p:cNvPr id="15" name="Slide Number Placeholder 5">
            <a:extLst>
              <a:ext uri="{FF2B5EF4-FFF2-40B4-BE49-F238E27FC236}">
                <a16:creationId xmlns:a16="http://schemas.microsoft.com/office/drawing/2014/main" id="{435AA013-F18A-CB90-7EBC-8DFCD5CEE38B}"/>
              </a:ext>
            </a:extLst>
          </p:cNvPr>
          <p:cNvSpPr>
            <a:spLocks noGrp="1"/>
          </p:cNvSpPr>
          <p:nvPr>
            <p:ph type="sldNum" sz="quarter" idx="12"/>
          </p:nvPr>
        </p:nvSpPr>
        <p:spPr/>
        <p:txBody>
          <a:bodyPr/>
          <a:lstStyle>
            <a:lvl1pPr algn="ctr">
              <a:defRPr sz="2800"/>
            </a:lvl1pPr>
          </a:lstStyle>
          <a:p>
            <a:pPr>
              <a:defRPr/>
            </a:pPr>
            <a:fld id="{5AA6D060-D9C0-488B-8475-87BF69FB4557}" type="slidenum">
              <a:rPr lang="el-GR" altLang="en-US"/>
              <a:pPr>
                <a:defRPr/>
              </a:pPr>
              <a:t>‹#›</a:t>
            </a:fld>
            <a:endParaRPr lang="el-GR" altLang="en-US"/>
          </a:p>
        </p:txBody>
      </p:sp>
    </p:spTree>
    <p:extLst>
      <p:ext uri="{BB962C8B-B14F-4D97-AF65-F5344CB8AC3E}">
        <p14:creationId xmlns:p14="http://schemas.microsoft.com/office/powerpoint/2010/main" val="3497892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DFBC7CF8-31B1-1FB5-26F4-33C014636141}"/>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9DEE2F3A-5999-F5AA-F1B1-72915B6E14BA}"/>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E586411B-C9DB-731A-5D3F-55FE106A85AF}"/>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6720F654-93A6-494A-185E-F18F15A98E10}"/>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A14A367C-C863-8E29-ADA8-FC37FE5F1654}"/>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603784D4-A8BD-7815-6A4A-B5FCC38F9055}"/>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9B1ADE07-1B0A-0753-1F2C-99D7F392836E}"/>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3EEA34D3-D385-87EA-853F-19282F95FB12}"/>
                </a:ext>
              </a:extLst>
            </p:cNvPr>
            <p:cNvSpPr>
              <a:spLocks/>
            </p:cNvSpPr>
            <p:nvPr/>
          </p:nvSpPr>
          <p:spPr bwMode="gray">
            <a:xfrm rot="10204164">
              <a:off x="426788" y="4564241"/>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2">
              <a:extLst>
                <a:ext uri="{FF2B5EF4-FFF2-40B4-BE49-F238E27FC236}">
                  <a16:creationId xmlns:a16="http://schemas.microsoft.com/office/drawing/2014/main" id="{B4021FD2-2E22-866C-188E-0A973C46B3C6}"/>
                </a:ext>
              </a:extLst>
            </p:cNvPr>
            <p:cNvSpPr/>
            <p:nvPr/>
          </p:nvSpPr>
          <p:spPr>
            <a:xfrm>
              <a:off x="422275" y="401616"/>
              <a:ext cx="8326438" cy="3141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0">
              <a:extLst>
                <a:ext uri="{FF2B5EF4-FFF2-40B4-BE49-F238E27FC236}">
                  <a16:creationId xmlns:a16="http://schemas.microsoft.com/office/drawing/2014/main" id="{E2E91DCD-8116-C06A-F01A-E36784FBCDDD}"/>
                </a:ext>
              </a:extLst>
            </p:cNvPr>
            <p:cNvSpPr>
              <a:spLocks/>
            </p:cNvSpPr>
            <p:nvPr/>
          </p:nvSpPr>
          <p:spPr bwMode="gray">
            <a:xfrm rot="10800000">
              <a:off x="485023" y="2670079"/>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B1F9DF19-FABA-ABFD-7068-D311DF8588A1}"/>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B9831B6F-8C82-E808-65A0-12C5DA83771D}"/>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a:extLst>
              <a:ext uri="{FF2B5EF4-FFF2-40B4-BE49-F238E27FC236}">
                <a16:creationId xmlns:a16="http://schemas.microsoft.com/office/drawing/2014/main" id="{342F7FD9-28E3-2244-4F99-7DFDCAB00B76}"/>
              </a:ext>
            </a:extLst>
          </p:cNvPr>
          <p:cNvSpPr>
            <a:spLocks noGrp="1"/>
          </p:cNvSpPr>
          <p:nvPr>
            <p:ph type="dt" sz="half" idx="10"/>
          </p:nvPr>
        </p:nvSpPr>
        <p:spPr/>
        <p:txBody>
          <a:bodyPr/>
          <a:lstStyle>
            <a:lvl1pPr>
              <a:defRPr/>
            </a:lvl1pPr>
          </a:lstStyle>
          <a:p>
            <a:pPr>
              <a:defRPr/>
            </a:pPr>
            <a:endParaRPr lang="el-GR" altLang="en-US"/>
          </a:p>
        </p:txBody>
      </p:sp>
      <p:sp>
        <p:nvSpPr>
          <p:cNvPr id="18" name="Footer Placeholder 5">
            <a:extLst>
              <a:ext uri="{FF2B5EF4-FFF2-40B4-BE49-F238E27FC236}">
                <a16:creationId xmlns:a16="http://schemas.microsoft.com/office/drawing/2014/main" id="{F35B1671-9A00-1B64-9970-C18EC8CE6717}"/>
              </a:ext>
            </a:extLst>
          </p:cNvPr>
          <p:cNvSpPr>
            <a:spLocks noGrp="1"/>
          </p:cNvSpPr>
          <p:nvPr>
            <p:ph type="ftr" sz="quarter" idx="11"/>
          </p:nvPr>
        </p:nvSpPr>
        <p:spPr/>
        <p:txBody>
          <a:bodyPr/>
          <a:lstStyle>
            <a:lvl1pPr>
              <a:defRPr/>
            </a:lvl1pPr>
          </a:lstStyle>
          <a:p>
            <a:pPr>
              <a:defRPr/>
            </a:pPr>
            <a:endParaRPr lang="el-GR" altLang="en-US"/>
          </a:p>
        </p:txBody>
      </p:sp>
      <p:sp>
        <p:nvSpPr>
          <p:cNvPr id="19" name="Slide Number Placeholder 6">
            <a:extLst>
              <a:ext uri="{FF2B5EF4-FFF2-40B4-BE49-F238E27FC236}">
                <a16:creationId xmlns:a16="http://schemas.microsoft.com/office/drawing/2014/main" id="{008BCB84-C86E-9473-C43C-1911E07D5FCE}"/>
              </a:ext>
            </a:extLst>
          </p:cNvPr>
          <p:cNvSpPr>
            <a:spLocks noGrp="1"/>
          </p:cNvSpPr>
          <p:nvPr>
            <p:ph type="sldNum" sz="quarter" idx="12"/>
          </p:nvPr>
        </p:nvSpPr>
        <p:spPr/>
        <p:txBody>
          <a:bodyPr/>
          <a:lstStyle>
            <a:lvl1pPr algn="ctr">
              <a:defRPr sz="2800"/>
            </a:lvl1pPr>
          </a:lstStyle>
          <a:p>
            <a:pPr>
              <a:defRPr/>
            </a:pPr>
            <a:fld id="{CFD751DA-22DF-426C-A131-A3CED8DB3198}" type="slidenum">
              <a:rPr lang="el-GR" altLang="en-US"/>
              <a:pPr>
                <a:defRPr/>
              </a:pPr>
              <a:t>‹#›</a:t>
            </a:fld>
            <a:endParaRPr lang="el-GR" altLang="en-US"/>
          </a:p>
        </p:txBody>
      </p:sp>
    </p:spTree>
    <p:extLst>
      <p:ext uri="{BB962C8B-B14F-4D97-AF65-F5344CB8AC3E}">
        <p14:creationId xmlns:p14="http://schemas.microsoft.com/office/powerpoint/2010/main" val="3106758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550C5BE2-BA73-79F2-FB1D-3285F9CE21D7}"/>
              </a:ext>
            </a:extLst>
          </p:cNvPr>
          <p:cNvGrpSpPr>
            <a:grpSpLocks/>
          </p:cNvGrpSpPr>
          <p:nvPr/>
        </p:nvGrpSpPr>
        <p:grpSpPr bwMode="auto">
          <a:xfrm>
            <a:off x="-1588" y="0"/>
            <a:ext cx="9145588" cy="6861175"/>
            <a:chOff x="-1588" y="0"/>
            <a:chExt cx="9145588" cy="6860798"/>
          </a:xfrm>
        </p:grpSpPr>
        <p:sp>
          <p:nvSpPr>
            <p:cNvPr id="4" name="Rectangle 3">
              <a:extLst>
                <a:ext uri="{FF2B5EF4-FFF2-40B4-BE49-F238E27FC236}">
                  <a16:creationId xmlns:a16="http://schemas.microsoft.com/office/drawing/2014/main" id="{0081C5F3-418C-7A12-769A-DF68B3EDDF13}"/>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4">
              <a:extLst>
                <a:ext uri="{FF2B5EF4-FFF2-40B4-BE49-F238E27FC236}">
                  <a16:creationId xmlns:a16="http://schemas.microsoft.com/office/drawing/2014/main" id="{5BBFD157-EFC4-DF6A-4CF6-9F2818C2A42F}"/>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Oval 5">
              <a:extLst>
                <a:ext uri="{FF2B5EF4-FFF2-40B4-BE49-F238E27FC236}">
                  <a16:creationId xmlns:a16="http://schemas.microsoft.com/office/drawing/2014/main" id="{56E351D1-16C2-8BA7-F824-6AE9C3A147BA}"/>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163F9E9F-638C-D496-9ABD-9BCBE90FC1AB}"/>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84B8EAFF-F572-BC17-2A56-125C128D52E5}"/>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D650021E-7C40-E46D-E9C3-167BDBA6B5C0}"/>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C137BBF8-B345-941B-1D1B-3B731298EAEF}"/>
                </a:ext>
              </a:extLst>
            </p:cNvPr>
            <p:cNvSpPr>
              <a:spLocks/>
            </p:cNvSpPr>
            <p:nvPr/>
          </p:nvSpPr>
          <p:spPr bwMode="gray">
            <a:xfrm rot="-589932">
              <a:off x="6359946" y="2780895"/>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Rectangle 10">
              <a:extLst>
                <a:ext uri="{FF2B5EF4-FFF2-40B4-BE49-F238E27FC236}">
                  <a16:creationId xmlns:a16="http://schemas.microsoft.com/office/drawing/2014/main" id="{3A99264F-2267-6F4A-AB1A-B34133D81525}"/>
                </a:ext>
              </a:extLst>
            </p:cNvPr>
            <p:cNvSpPr/>
            <p:nvPr/>
          </p:nvSpPr>
          <p:spPr>
            <a:xfrm>
              <a:off x="485775" y="4343161"/>
              <a:ext cx="8181975" cy="2112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0">
              <a:extLst>
                <a:ext uri="{FF2B5EF4-FFF2-40B4-BE49-F238E27FC236}">
                  <a16:creationId xmlns:a16="http://schemas.microsoft.com/office/drawing/2014/main" id="{2B4B4421-3981-8BB4-6634-D1B484749230}"/>
                </a:ext>
              </a:extLst>
            </p:cNvPr>
            <p:cNvSpPr>
              <a:spLocks/>
            </p:cNvSpPr>
            <p:nvPr/>
          </p:nvSpPr>
          <p:spPr bwMode="gray">
            <a:xfrm>
              <a:off x="485023" y="2854646"/>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36A6FA7B-A37D-EE4B-4845-70AAFB084A27}"/>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Rectangle 14">
            <a:extLst>
              <a:ext uri="{FF2B5EF4-FFF2-40B4-BE49-F238E27FC236}">
                <a16:creationId xmlns:a16="http://schemas.microsoft.com/office/drawing/2014/main" id="{EE594088-C388-96B0-7A17-248953C1AEBF}"/>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3">
            <a:extLst>
              <a:ext uri="{FF2B5EF4-FFF2-40B4-BE49-F238E27FC236}">
                <a16:creationId xmlns:a16="http://schemas.microsoft.com/office/drawing/2014/main" id="{D6ECD5AC-72F3-462A-4044-80E89DA7D404}"/>
              </a:ext>
            </a:extLst>
          </p:cNvPr>
          <p:cNvSpPr>
            <a:spLocks noGrp="1"/>
          </p:cNvSpPr>
          <p:nvPr>
            <p:ph type="dt" sz="half" idx="10"/>
          </p:nvPr>
        </p:nvSpPr>
        <p:spPr/>
        <p:txBody>
          <a:bodyPr/>
          <a:lstStyle>
            <a:lvl1pPr>
              <a:defRPr/>
            </a:lvl1pPr>
          </a:lstStyle>
          <a:p>
            <a:pPr>
              <a:defRPr/>
            </a:pPr>
            <a:endParaRPr lang="el-GR" altLang="en-US"/>
          </a:p>
        </p:txBody>
      </p:sp>
      <p:sp>
        <p:nvSpPr>
          <p:cNvPr id="17" name="Footer Placeholder 4">
            <a:extLst>
              <a:ext uri="{FF2B5EF4-FFF2-40B4-BE49-F238E27FC236}">
                <a16:creationId xmlns:a16="http://schemas.microsoft.com/office/drawing/2014/main" id="{FCB38693-B176-4DA0-5E0B-396FD07ACC15}"/>
              </a:ext>
            </a:extLst>
          </p:cNvPr>
          <p:cNvSpPr>
            <a:spLocks noGrp="1"/>
          </p:cNvSpPr>
          <p:nvPr>
            <p:ph type="ftr" sz="quarter" idx="11"/>
          </p:nvPr>
        </p:nvSpPr>
        <p:spPr/>
        <p:txBody>
          <a:bodyPr/>
          <a:lstStyle>
            <a:lvl1pPr>
              <a:defRPr/>
            </a:lvl1pPr>
          </a:lstStyle>
          <a:p>
            <a:pPr>
              <a:defRPr/>
            </a:pPr>
            <a:endParaRPr lang="el-GR" altLang="en-US"/>
          </a:p>
        </p:txBody>
      </p:sp>
      <p:sp>
        <p:nvSpPr>
          <p:cNvPr id="18" name="Slide Number Placeholder 5">
            <a:extLst>
              <a:ext uri="{FF2B5EF4-FFF2-40B4-BE49-F238E27FC236}">
                <a16:creationId xmlns:a16="http://schemas.microsoft.com/office/drawing/2014/main" id="{3EE45FEC-BB62-6ABC-6054-CF1FD40624A0}"/>
              </a:ext>
            </a:extLst>
          </p:cNvPr>
          <p:cNvSpPr>
            <a:spLocks noGrp="1"/>
          </p:cNvSpPr>
          <p:nvPr>
            <p:ph type="sldNum" sz="quarter" idx="12"/>
          </p:nvPr>
        </p:nvSpPr>
        <p:spPr/>
        <p:txBody>
          <a:bodyPr/>
          <a:lstStyle>
            <a:lvl1pPr algn="ctr">
              <a:defRPr sz="2800"/>
            </a:lvl1pPr>
          </a:lstStyle>
          <a:p>
            <a:pPr>
              <a:defRPr/>
            </a:pPr>
            <a:fld id="{76107FA6-2A50-4077-A5C8-B02700098C89}" type="slidenum">
              <a:rPr lang="el-GR" altLang="en-US"/>
              <a:pPr>
                <a:defRPr/>
              </a:pPr>
              <a:t>‹#›</a:t>
            </a:fld>
            <a:endParaRPr lang="el-GR" altLang="en-US"/>
          </a:p>
        </p:txBody>
      </p:sp>
    </p:spTree>
    <p:extLst>
      <p:ext uri="{BB962C8B-B14F-4D97-AF65-F5344CB8AC3E}">
        <p14:creationId xmlns:p14="http://schemas.microsoft.com/office/powerpoint/2010/main" val="1898550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2ABD849F-EC01-FE20-4D56-C1494D277728}"/>
              </a:ext>
            </a:extLst>
          </p:cNvPr>
          <p:cNvGrpSpPr>
            <a:grpSpLocks/>
          </p:cNvGrpSpPr>
          <p:nvPr/>
        </p:nvGrpSpPr>
        <p:grpSpPr bwMode="auto">
          <a:xfrm>
            <a:off x="-1588" y="0"/>
            <a:ext cx="9145588" cy="6861175"/>
            <a:chOff x="-1588" y="0"/>
            <a:chExt cx="9145588" cy="6860798"/>
          </a:xfrm>
        </p:grpSpPr>
        <p:sp>
          <p:nvSpPr>
            <p:cNvPr id="4" name="Rectangle 3">
              <a:extLst>
                <a:ext uri="{FF2B5EF4-FFF2-40B4-BE49-F238E27FC236}">
                  <a16:creationId xmlns:a16="http://schemas.microsoft.com/office/drawing/2014/main" id="{1C0E3F9A-538C-6090-17A8-629FEBF2EFBC}"/>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Oval 4">
              <a:extLst>
                <a:ext uri="{FF2B5EF4-FFF2-40B4-BE49-F238E27FC236}">
                  <a16:creationId xmlns:a16="http://schemas.microsoft.com/office/drawing/2014/main" id="{112E1E88-3494-093B-75BE-0C087A7FB62A}"/>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Oval 5">
              <a:extLst>
                <a:ext uri="{FF2B5EF4-FFF2-40B4-BE49-F238E27FC236}">
                  <a16:creationId xmlns:a16="http://schemas.microsoft.com/office/drawing/2014/main" id="{C359EB55-75FD-0D42-9DE9-4286C01076F7}"/>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9505A5E8-92A9-BC56-7D51-0F1E03B57312}"/>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75E1118F-23C0-C9D4-1665-1ECE1F9E007A}"/>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9D81DA86-A81A-0814-D4D8-5B57B6F6208B}"/>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A75D38F4-54A9-8001-91D2-27A3E7C772B9}"/>
                </a:ext>
              </a:extLst>
            </p:cNvPr>
            <p:cNvSpPr>
              <a:spLocks/>
            </p:cNvSpPr>
            <p:nvPr/>
          </p:nvSpPr>
          <p:spPr bwMode="gray">
            <a:xfrm rot="-589932">
              <a:off x="6359946" y="4309201"/>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0">
              <a:extLst>
                <a:ext uri="{FF2B5EF4-FFF2-40B4-BE49-F238E27FC236}">
                  <a16:creationId xmlns:a16="http://schemas.microsoft.com/office/drawing/2014/main" id="{6BA24363-8931-6F64-FFFF-D441DAAC4773}"/>
                </a:ext>
              </a:extLst>
            </p:cNvPr>
            <p:cNvSpPr>
              <a:spLocks/>
            </p:cNvSpPr>
            <p:nvPr/>
          </p:nvSpPr>
          <p:spPr bwMode="gray">
            <a:xfrm>
              <a:off x="485023" y="4381500"/>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5">
              <a:extLst>
                <a:ext uri="{FF2B5EF4-FFF2-40B4-BE49-F238E27FC236}">
                  <a16:creationId xmlns:a16="http://schemas.microsoft.com/office/drawing/2014/main" id="{DE450BB2-AA3E-8A9F-D1C9-197378DDBAC4}"/>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 name="TextBox 27">
            <a:extLst>
              <a:ext uri="{FF2B5EF4-FFF2-40B4-BE49-F238E27FC236}">
                <a16:creationId xmlns:a16="http://schemas.microsoft.com/office/drawing/2014/main" id="{546EFA6E-27B1-16F0-84F9-E2A4920E2F90}"/>
              </a:ext>
            </a:extLst>
          </p:cNvPr>
          <p:cNvSpPr txBox="1">
            <a:spLocks noChangeArrowheads="1"/>
          </p:cNvSpPr>
          <p:nvPr/>
        </p:nvSpPr>
        <p:spPr bwMode="gray">
          <a:xfrm>
            <a:off x="647700" y="652463"/>
            <a:ext cx="601663" cy="1322387"/>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solidFill>
                  <a:srgbClr val="EF53A5"/>
                </a:solidFill>
                <a:latin typeface="Arial" panose="020B0604020202020204" pitchFamily="34" charset="0"/>
                <a:cs typeface="Arial" panose="020B0604020202020204" pitchFamily="34" charset="0"/>
              </a:rPr>
              <a:t>“</a:t>
            </a:r>
          </a:p>
        </p:txBody>
      </p:sp>
      <p:sp>
        <p:nvSpPr>
          <p:cNvPr id="14" name="TextBox 28">
            <a:extLst>
              <a:ext uri="{FF2B5EF4-FFF2-40B4-BE49-F238E27FC236}">
                <a16:creationId xmlns:a16="http://schemas.microsoft.com/office/drawing/2014/main" id="{D2B5C604-5BE4-194B-BFD6-03B38F779902}"/>
              </a:ext>
            </a:extLst>
          </p:cNvPr>
          <p:cNvSpPr txBox="1">
            <a:spLocks noChangeArrowheads="1"/>
          </p:cNvSpPr>
          <p:nvPr/>
        </p:nvSpPr>
        <p:spPr bwMode="gray">
          <a:xfrm>
            <a:off x="7069138" y="2900363"/>
            <a:ext cx="619125" cy="1323975"/>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solidFill>
                  <a:srgbClr val="EF53A5"/>
                </a:solidFill>
                <a:latin typeface="Arial" panose="020B0604020202020204" pitchFamily="34" charset="0"/>
                <a:cs typeface="Arial" panose="020B0604020202020204" pitchFamily="34" charset="0"/>
              </a:rPr>
              <a:t>”</a:t>
            </a:r>
          </a:p>
        </p:txBody>
      </p:sp>
      <p:sp>
        <p:nvSpPr>
          <p:cNvPr id="15" name="Rectangle 14">
            <a:extLst>
              <a:ext uri="{FF2B5EF4-FFF2-40B4-BE49-F238E27FC236}">
                <a16:creationId xmlns:a16="http://schemas.microsoft.com/office/drawing/2014/main" id="{C27AD95F-51E0-CA95-8AB7-B5B16A2F22E7}"/>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28060" y="927099"/>
            <a:ext cx="6160385" cy="2882179"/>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Date Placeholder 3">
            <a:extLst>
              <a:ext uri="{FF2B5EF4-FFF2-40B4-BE49-F238E27FC236}">
                <a16:creationId xmlns:a16="http://schemas.microsoft.com/office/drawing/2014/main" id="{8C50DAA4-31D7-A62D-640C-2E3AE23DB1DA}"/>
              </a:ext>
            </a:extLst>
          </p:cNvPr>
          <p:cNvSpPr>
            <a:spLocks noGrp="1"/>
          </p:cNvSpPr>
          <p:nvPr>
            <p:ph type="dt" sz="half" idx="14"/>
          </p:nvPr>
        </p:nvSpPr>
        <p:spPr/>
        <p:txBody>
          <a:bodyPr/>
          <a:lstStyle>
            <a:lvl1pPr>
              <a:defRPr/>
            </a:lvl1pPr>
          </a:lstStyle>
          <a:p>
            <a:pPr>
              <a:defRPr/>
            </a:pPr>
            <a:endParaRPr lang="el-GR" altLang="en-US"/>
          </a:p>
        </p:txBody>
      </p:sp>
      <p:sp>
        <p:nvSpPr>
          <p:cNvPr id="19" name="Footer Placeholder 4">
            <a:extLst>
              <a:ext uri="{FF2B5EF4-FFF2-40B4-BE49-F238E27FC236}">
                <a16:creationId xmlns:a16="http://schemas.microsoft.com/office/drawing/2014/main" id="{AE187323-2111-4F86-B88E-FFE524150611}"/>
              </a:ext>
            </a:extLst>
          </p:cNvPr>
          <p:cNvSpPr>
            <a:spLocks noGrp="1"/>
          </p:cNvSpPr>
          <p:nvPr>
            <p:ph type="ftr" sz="quarter" idx="15"/>
          </p:nvPr>
        </p:nvSpPr>
        <p:spPr/>
        <p:txBody>
          <a:bodyPr/>
          <a:lstStyle>
            <a:lvl1pPr>
              <a:defRPr/>
            </a:lvl1pPr>
          </a:lstStyle>
          <a:p>
            <a:pPr>
              <a:defRPr/>
            </a:pPr>
            <a:endParaRPr lang="el-GR" altLang="en-US"/>
          </a:p>
        </p:txBody>
      </p:sp>
      <p:sp>
        <p:nvSpPr>
          <p:cNvPr id="20" name="Slide Number Placeholder 5">
            <a:extLst>
              <a:ext uri="{FF2B5EF4-FFF2-40B4-BE49-F238E27FC236}">
                <a16:creationId xmlns:a16="http://schemas.microsoft.com/office/drawing/2014/main" id="{6D3B2E3E-2E61-892A-FE89-0AA7A02ACA4B}"/>
              </a:ext>
            </a:extLst>
          </p:cNvPr>
          <p:cNvSpPr>
            <a:spLocks noGrp="1"/>
          </p:cNvSpPr>
          <p:nvPr>
            <p:ph type="sldNum" sz="quarter" idx="16"/>
          </p:nvPr>
        </p:nvSpPr>
        <p:spPr/>
        <p:txBody>
          <a:bodyPr/>
          <a:lstStyle>
            <a:lvl1pPr algn="ctr">
              <a:defRPr sz="2800"/>
            </a:lvl1pPr>
          </a:lstStyle>
          <a:p>
            <a:pPr>
              <a:defRPr/>
            </a:pPr>
            <a:fld id="{1C70C215-59A5-4624-8CE3-55E3B4B57BB4}" type="slidenum">
              <a:rPr lang="el-GR" altLang="en-US"/>
              <a:pPr>
                <a:defRPr/>
              </a:pPr>
              <a:t>‹#›</a:t>
            </a:fld>
            <a:endParaRPr lang="el-GR" altLang="en-US"/>
          </a:p>
        </p:txBody>
      </p:sp>
    </p:spTree>
    <p:extLst>
      <p:ext uri="{BB962C8B-B14F-4D97-AF65-F5344CB8AC3E}">
        <p14:creationId xmlns:p14="http://schemas.microsoft.com/office/powerpoint/2010/main" val="3355618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C44243CD-49EA-3972-47AD-858E8B49F30E}"/>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9C6BDD07-93D1-293A-6E62-5E3750FEA393}"/>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80908BB8-6203-22D9-57B0-0892B4A9A0B4}"/>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0D83487F-60FB-8D43-DAF5-AABDBA99C637}"/>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907DA3EB-0826-378C-95F4-4340BCAE5D51}"/>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F443EF45-819A-46A8-897A-98B5D6480BB5}"/>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1498DD1F-2660-E5F9-25B5-3C5154DAF3F5}"/>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CFA9C3DF-09D2-09CB-53A9-4FDD976D184D}"/>
                </a:ext>
              </a:extLst>
            </p:cNvPr>
            <p:cNvSpPr>
              <a:spLocks/>
            </p:cNvSpPr>
            <p:nvPr/>
          </p:nvSpPr>
          <p:spPr bwMode="gray">
            <a:xfrm rot="-589932">
              <a:off x="6359946" y="431124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7">
              <a:extLst>
                <a:ext uri="{FF2B5EF4-FFF2-40B4-BE49-F238E27FC236}">
                  <a16:creationId xmlns:a16="http://schemas.microsoft.com/office/drawing/2014/main" id="{3358AE4F-788D-DF0C-EA23-556B7DAD513D}"/>
                </a:ext>
              </a:extLst>
            </p:cNvPr>
            <p:cNvSpPr>
              <a:spLocks/>
            </p:cNvSpPr>
            <p:nvPr/>
          </p:nvSpPr>
          <p:spPr bwMode="gray">
            <a:xfrm>
              <a:off x="485023" y="4381500"/>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
              <a:extLst>
                <a:ext uri="{FF2B5EF4-FFF2-40B4-BE49-F238E27FC236}">
                  <a16:creationId xmlns:a16="http://schemas.microsoft.com/office/drawing/2014/main" id="{5EF080E8-5DDE-E361-F158-477CB4B6F829}"/>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Rectangle 13">
            <a:extLst>
              <a:ext uri="{FF2B5EF4-FFF2-40B4-BE49-F238E27FC236}">
                <a16:creationId xmlns:a16="http://schemas.microsoft.com/office/drawing/2014/main" id="{DABF896B-D2B6-4373-ACD1-0E13D7333BB8}"/>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5" name="Date Placeholder 3">
            <a:extLst>
              <a:ext uri="{FF2B5EF4-FFF2-40B4-BE49-F238E27FC236}">
                <a16:creationId xmlns:a16="http://schemas.microsoft.com/office/drawing/2014/main" id="{75C8AE07-D352-4ADE-0363-1DD4153FEAC9}"/>
              </a:ext>
            </a:extLst>
          </p:cNvPr>
          <p:cNvSpPr>
            <a:spLocks noGrp="1"/>
          </p:cNvSpPr>
          <p:nvPr>
            <p:ph type="dt" sz="half" idx="10"/>
          </p:nvPr>
        </p:nvSpPr>
        <p:spPr/>
        <p:txBody>
          <a:bodyPr/>
          <a:lstStyle>
            <a:lvl1pPr>
              <a:defRPr/>
            </a:lvl1pPr>
          </a:lstStyle>
          <a:p>
            <a:pPr>
              <a:defRPr/>
            </a:pPr>
            <a:endParaRPr lang="el-GR" altLang="en-US"/>
          </a:p>
        </p:txBody>
      </p:sp>
      <p:sp>
        <p:nvSpPr>
          <p:cNvPr id="16" name="Footer Placeholder 4">
            <a:extLst>
              <a:ext uri="{FF2B5EF4-FFF2-40B4-BE49-F238E27FC236}">
                <a16:creationId xmlns:a16="http://schemas.microsoft.com/office/drawing/2014/main" id="{45C427D6-6CA7-C72E-812A-409B2E162A0E}"/>
              </a:ext>
            </a:extLst>
          </p:cNvPr>
          <p:cNvSpPr>
            <a:spLocks noGrp="1"/>
          </p:cNvSpPr>
          <p:nvPr>
            <p:ph type="ftr" sz="quarter" idx="11"/>
          </p:nvPr>
        </p:nvSpPr>
        <p:spPr/>
        <p:txBody>
          <a:bodyPr/>
          <a:lstStyle>
            <a:lvl1pPr>
              <a:defRPr/>
            </a:lvl1pPr>
          </a:lstStyle>
          <a:p>
            <a:pPr>
              <a:defRPr/>
            </a:pPr>
            <a:endParaRPr lang="el-GR" altLang="en-US"/>
          </a:p>
        </p:txBody>
      </p:sp>
      <p:sp>
        <p:nvSpPr>
          <p:cNvPr id="17" name="Slide Number Placeholder 5">
            <a:extLst>
              <a:ext uri="{FF2B5EF4-FFF2-40B4-BE49-F238E27FC236}">
                <a16:creationId xmlns:a16="http://schemas.microsoft.com/office/drawing/2014/main" id="{18E407B4-2AB3-5FBF-369F-768E64C05E64}"/>
              </a:ext>
            </a:extLst>
          </p:cNvPr>
          <p:cNvSpPr>
            <a:spLocks noGrp="1"/>
          </p:cNvSpPr>
          <p:nvPr>
            <p:ph type="sldNum" sz="quarter" idx="12"/>
          </p:nvPr>
        </p:nvSpPr>
        <p:spPr/>
        <p:txBody>
          <a:bodyPr/>
          <a:lstStyle>
            <a:lvl1pPr algn="ctr">
              <a:defRPr sz="2800"/>
            </a:lvl1pPr>
          </a:lstStyle>
          <a:p>
            <a:pPr>
              <a:defRPr/>
            </a:pPr>
            <a:fld id="{47D9CA19-3877-4D9D-824F-00B5F7DC9C14}" type="slidenum">
              <a:rPr lang="el-GR" altLang="en-US"/>
              <a:pPr>
                <a:defRPr/>
              </a:pPr>
              <a:t>‹#›</a:t>
            </a:fld>
            <a:endParaRPr lang="el-GR" altLang="en-US"/>
          </a:p>
        </p:txBody>
      </p:sp>
    </p:spTree>
    <p:extLst>
      <p:ext uri="{BB962C8B-B14F-4D97-AF65-F5344CB8AC3E}">
        <p14:creationId xmlns:p14="http://schemas.microsoft.com/office/powerpoint/2010/main" val="2178568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089677-19B7-8C93-5175-102A468D54AC}"/>
              </a:ext>
            </a:extLst>
          </p:cNvPr>
          <p:cNvCxnSpPr/>
          <p:nvPr/>
        </p:nvCxnSpPr>
        <p:spPr>
          <a:xfrm>
            <a:off x="3294063"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79E0196-11C7-20DC-A438-0B602000E823}"/>
              </a:ext>
            </a:extLst>
          </p:cNvPr>
          <p:cNvCxnSpPr/>
          <p:nvPr/>
        </p:nvCxnSpPr>
        <p:spPr>
          <a:xfrm>
            <a:off x="5849938"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4"/>
            <a:ext cx="2318918"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0935" y="3147164"/>
            <a:ext cx="2316625"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35246284-8B6A-AB99-DB5E-31340534096F}"/>
              </a:ext>
            </a:extLst>
          </p:cNvPr>
          <p:cNvSpPr>
            <a:spLocks noGrp="1"/>
          </p:cNvSpPr>
          <p:nvPr>
            <p:ph type="dt" sz="half" idx="18"/>
          </p:nvPr>
        </p:nvSpPr>
        <p:spPr/>
        <p:txBody>
          <a:bodyPr/>
          <a:lstStyle>
            <a:lvl1pPr>
              <a:defRPr/>
            </a:lvl1pPr>
          </a:lstStyle>
          <a:p>
            <a:pPr>
              <a:defRPr/>
            </a:pPr>
            <a:endParaRPr lang="el-GR" altLang="en-US"/>
          </a:p>
        </p:txBody>
      </p:sp>
      <p:sp>
        <p:nvSpPr>
          <p:cNvPr id="8" name="Footer Placeholder 7">
            <a:extLst>
              <a:ext uri="{FF2B5EF4-FFF2-40B4-BE49-F238E27FC236}">
                <a16:creationId xmlns:a16="http://schemas.microsoft.com/office/drawing/2014/main" id="{31D8FA82-4C30-5F51-6753-DB4A36376B63}"/>
              </a:ext>
            </a:extLst>
          </p:cNvPr>
          <p:cNvSpPr>
            <a:spLocks noGrp="1"/>
          </p:cNvSpPr>
          <p:nvPr>
            <p:ph type="ftr" sz="quarter" idx="19"/>
          </p:nvPr>
        </p:nvSpPr>
        <p:spPr/>
        <p:txBody>
          <a:bodyPr/>
          <a:lstStyle>
            <a:lvl1pPr>
              <a:defRPr/>
            </a:lvl1pPr>
          </a:lstStyle>
          <a:p>
            <a:pPr>
              <a:defRPr/>
            </a:pPr>
            <a:endParaRPr lang="el-GR" altLang="en-US"/>
          </a:p>
        </p:txBody>
      </p:sp>
      <p:sp>
        <p:nvSpPr>
          <p:cNvPr id="9" name="Slide Number Placeholder 8">
            <a:extLst>
              <a:ext uri="{FF2B5EF4-FFF2-40B4-BE49-F238E27FC236}">
                <a16:creationId xmlns:a16="http://schemas.microsoft.com/office/drawing/2014/main" id="{84613882-9574-9870-A368-BD5878D98A54}"/>
              </a:ext>
            </a:extLst>
          </p:cNvPr>
          <p:cNvSpPr>
            <a:spLocks noGrp="1"/>
          </p:cNvSpPr>
          <p:nvPr>
            <p:ph type="sldNum" sz="quarter" idx="20"/>
          </p:nvPr>
        </p:nvSpPr>
        <p:spPr/>
        <p:txBody>
          <a:bodyPr/>
          <a:lstStyle>
            <a:lvl1pPr algn="ctr">
              <a:defRPr sz="2800"/>
            </a:lvl1pPr>
          </a:lstStyle>
          <a:p>
            <a:pPr>
              <a:defRPr/>
            </a:pPr>
            <a:fld id="{EE1FD8CC-D392-4370-9B71-9D726668F113}" type="slidenum">
              <a:rPr lang="el-GR" altLang="en-US"/>
              <a:pPr>
                <a:defRPr/>
              </a:pPr>
              <a:t>‹#›</a:t>
            </a:fld>
            <a:endParaRPr lang="el-GR" altLang="en-US"/>
          </a:p>
        </p:txBody>
      </p:sp>
    </p:spTree>
    <p:extLst>
      <p:ext uri="{BB962C8B-B14F-4D97-AF65-F5344CB8AC3E}">
        <p14:creationId xmlns:p14="http://schemas.microsoft.com/office/powerpoint/2010/main" val="667378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B2C7141-FB3A-AD80-5301-4C16E2D8AF70}"/>
              </a:ext>
            </a:extLst>
          </p:cNvPr>
          <p:cNvCxnSpPr/>
          <p:nvPr/>
        </p:nvCxnSpPr>
        <p:spPr>
          <a:xfrm>
            <a:off x="3289300"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4900475-5976-C5E0-F391-3161723AA610}"/>
              </a:ext>
            </a:extLst>
          </p:cNvPr>
          <p:cNvCxnSpPr/>
          <p:nvPr/>
        </p:nvCxnSpPr>
        <p:spPr>
          <a:xfrm>
            <a:off x="5849938"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8"/>
          </p:nvPr>
        </p:nvSpPr>
        <p:spPr>
          <a:xfrm>
            <a:off x="866439" y="4837558"/>
            <a:ext cx="2313432"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411125" y="4848208"/>
            <a:ext cx="2318918"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5958642" y="4837558"/>
            <a:ext cx="2318918"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EB4B9FD4-1175-18B2-AA99-04178922D985}"/>
              </a:ext>
            </a:extLst>
          </p:cNvPr>
          <p:cNvSpPr>
            <a:spLocks noGrp="1"/>
          </p:cNvSpPr>
          <p:nvPr>
            <p:ph type="dt" sz="half" idx="23"/>
          </p:nvPr>
        </p:nvSpPr>
        <p:spPr/>
        <p:txBody>
          <a:bodyPr/>
          <a:lstStyle>
            <a:lvl1pPr>
              <a:defRPr/>
            </a:lvl1pPr>
          </a:lstStyle>
          <a:p>
            <a:pPr>
              <a:defRPr/>
            </a:pPr>
            <a:endParaRPr lang="el-GR" altLang="en-US"/>
          </a:p>
        </p:txBody>
      </p:sp>
      <p:sp>
        <p:nvSpPr>
          <p:cNvPr id="8" name="Footer Placeholder 7">
            <a:extLst>
              <a:ext uri="{FF2B5EF4-FFF2-40B4-BE49-F238E27FC236}">
                <a16:creationId xmlns:a16="http://schemas.microsoft.com/office/drawing/2014/main" id="{1086B52A-B990-2217-F66C-8C6F1A9DA58D}"/>
              </a:ext>
            </a:extLst>
          </p:cNvPr>
          <p:cNvSpPr>
            <a:spLocks noGrp="1"/>
          </p:cNvSpPr>
          <p:nvPr>
            <p:ph type="ftr" sz="quarter" idx="24"/>
          </p:nvPr>
        </p:nvSpPr>
        <p:spPr/>
        <p:txBody>
          <a:bodyPr/>
          <a:lstStyle>
            <a:lvl1pPr>
              <a:defRPr/>
            </a:lvl1pPr>
          </a:lstStyle>
          <a:p>
            <a:pPr>
              <a:defRPr/>
            </a:pPr>
            <a:endParaRPr lang="el-GR" altLang="en-US"/>
          </a:p>
        </p:txBody>
      </p:sp>
      <p:sp>
        <p:nvSpPr>
          <p:cNvPr id="9" name="Slide Number Placeholder 8">
            <a:extLst>
              <a:ext uri="{FF2B5EF4-FFF2-40B4-BE49-F238E27FC236}">
                <a16:creationId xmlns:a16="http://schemas.microsoft.com/office/drawing/2014/main" id="{8D1E50A1-4C1E-639A-F0E0-FEB13333459A}"/>
              </a:ext>
            </a:extLst>
          </p:cNvPr>
          <p:cNvSpPr>
            <a:spLocks noGrp="1"/>
          </p:cNvSpPr>
          <p:nvPr>
            <p:ph type="sldNum" sz="quarter" idx="25"/>
          </p:nvPr>
        </p:nvSpPr>
        <p:spPr/>
        <p:txBody>
          <a:bodyPr/>
          <a:lstStyle>
            <a:lvl1pPr algn="ctr">
              <a:defRPr sz="2800"/>
            </a:lvl1pPr>
          </a:lstStyle>
          <a:p>
            <a:pPr>
              <a:defRPr/>
            </a:pPr>
            <a:fld id="{69B41B4D-76D8-47D6-B83C-B09606F063AE}" type="slidenum">
              <a:rPr lang="el-GR" altLang="en-US"/>
              <a:pPr>
                <a:defRPr/>
              </a:pPr>
              <a:t>‹#›</a:t>
            </a:fld>
            <a:endParaRPr lang="el-GR" altLang="en-US"/>
          </a:p>
        </p:txBody>
      </p:sp>
    </p:spTree>
    <p:extLst>
      <p:ext uri="{BB962C8B-B14F-4D97-AF65-F5344CB8AC3E}">
        <p14:creationId xmlns:p14="http://schemas.microsoft.com/office/powerpoint/2010/main" val="480548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48C708A-BA12-0814-746C-6C9F19E6A6B5}"/>
              </a:ext>
            </a:extLst>
          </p:cNvPr>
          <p:cNvSpPr>
            <a:spLocks noGrp="1"/>
          </p:cNvSpPr>
          <p:nvPr>
            <p:ph type="dt" sz="half" idx="10"/>
          </p:nvPr>
        </p:nvSpPr>
        <p:spPr>
          <a:xfrm>
            <a:off x="7621588" y="6388100"/>
            <a:ext cx="990600" cy="228600"/>
          </a:xfrm>
        </p:spPr>
        <p:txBody>
          <a:bodyPr/>
          <a:lstStyle>
            <a:lvl1pPr>
              <a:defRPr/>
            </a:lvl1pPr>
          </a:lstStyle>
          <a:p>
            <a:pPr>
              <a:defRPr/>
            </a:pPr>
            <a:endParaRPr lang="el-GR" altLang="en-US"/>
          </a:p>
        </p:txBody>
      </p:sp>
      <p:sp>
        <p:nvSpPr>
          <p:cNvPr id="5" name="Footer Placeholder 4">
            <a:extLst>
              <a:ext uri="{FF2B5EF4-FFF2-40B4-BE49-F238E27FC236}">
                <a16:creationId xmlns:a16="http://schemas.microsoft.com/office/drawing/2014/main" id="{08AD67B0-3628-0C32-352A-6D31EFC13D0D}"/>
              </a:ext>
            </a:extLst>
          </p:cNvPr>
          <p:cNvSpPr>
            <a:spLocks noGrp="1"/>
          </p:cNvSpPr>
          <p:nvPr>
            <p:ph type="ftr" sz="quarter" idx="11"/>
          </p:nvPr>
        </p:nvSpPr>
        <p:spPr>
          <a:xfrm>
            <a:off x="515938" y="6388100"/>
            <a:ext cx="3859212" cy="228600"/>
          </a:xfrm>
        </p:spPr>
        <p:txBody>
          <a:bodyPr/>
          <a:lstStyle>
            <a:lvl1pPr>
              <a:defRPr/>
            </a:lvl1pPr>
          </a:lstStyle>
          <a:p>
            <a:pPr>
              <a:defRPr/>
            </a:pPr>
            <a:endParaRPr lang="el-GR" altLang="en-US"/>
          </a:p>
        </p:txBody>
      </p:sp>
      <p:sp>
        <p:nvSpPr>
          <p:cNvPr id="6" name="Slide Number Placeholder 5">
            <a:extLst>
              <a:ext uri="{FF2B5EF4-FFF2-40B4-BE49-F238E27FC236}">
                <a16:creationId xmlns:a16="http://schemas.microsoft.com/office/drawing/2014/main" id="{5ED55D45-9A6B-D03E-E4C6-910420C5A465}"/>
              </a:ext>
            </a:extLst>
          </p:cNvPr>
          <p:cNvSpPr>
            <a:spLocks noGrp="1"/>
          </p:cNvSpPr>
          <p:nvPr>
            <p:ph type="sldNum" sz="quarter" idx="12"/>
          </p:nvPr>
        </p:nvSpPr>
        <p:spPr/>
        <p:txBody>
          <a:bodyPr/>
          <a:lstStyle>
            <a:lvl1pPr algn="ctr">
              <a:defRPr sz="2800"/>
            </a:lvl1pPr>
          </a:lstStyle>
          <a:p>
            <a:pPr>
              <a:defRPr/>
            </a:pPr>
            <a:fld id="{97F81063-EF64-4CB8-8009-1A457C7C5183}" type="slidenum">
              <a:rPr lang="el-GR" altLang="en-US"/>
              <a:pPr>
                <a:defRPr/>
              </a:pPr>
              <a:t>‹#›</a:t>
            </a:fld>
            <a:endParaRPr lang="el-GR" altLang="en-US"/>
          </a:p>
        </p:txBody>
      </p:sp>
    </p:spTree>
    <p:extLst>
      <p:ext uri="{BB962C8B-B14F-4D97-AF65-F5344CB8AC3E}">
        <p14:creationId xmlns:p14="http://schemas.microsoft.com/office/powerpoint/2010/main" val="1861120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F7EE940-098E-978B-5F54-E422CC64E639}"/>
              </a:ext>
            </a:extLst>
          </p:cNvPr>
          <p:cNvGrpSpPr>
            <a:grpSpLocks/>
          </p:cNvGrpSpPr>
          <p:nvPr/>
        </p:nvGrpSpPr>
        <p:grpSpPr bwMode="auto">
          <a:xfrm>
            <a:off x="-1588" y="0"/>
            <a:ext cx="9120188" cy="6861175"/>
            <a:chOff x="-1588" y="0"/>
            <a:chExt cx="9120420" cy="6860798"/>
          </a:xfrm>
        </p:grpSpPr>
        <p:sp>
          <p:nvSpPr>
            <p:cNvPr id="5" name="Rectangle 4">
              <a:extLst>
                <a:ext uri="{FF2B5EF4-FFF2-40B4-BE49-F238E27FC236}">
                  <a16:creationId xmlns:a16="http://schemas.microsoft.com/office/drawing/2014/main" id="{9A75805B-E5C8-866D-4CA5-7D93F816C9E0}"/>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AD3AB2A1-5BEA-A2D3-7C4A-D0D61FCB0F34}"/>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C891394B-D396-71D7-A8AF-3892E7B716E3}"/>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EE59D19E-387C-AC2C-536B-B9F0FDA56A90}"/>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F15B8460-8B48-841B-3570-929D50C24830}"/>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6D222BB1-8597-EBF2-EE1A-CA5CCAEF1A7E}"/>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72F3AE53-5200-5884-DC0D-AF16E4F09030}"/>
                </a:ext>
              </a:extLst>
            </p:cNvPr>
            <p:cNvSpPr>
              <a:spLocks/>
            </p:cNvSpPr>
            <p:nvPr/>
          </p:nvSpPr>
          <p:spPr bwMode="gray">
            <a:xfrm rot="4966650">
              <a:off x="4673046" y="5107506"/>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 name="Rectangle 11">
            <a:extLst>
              <a:ext uri="{FF2B5EF4-FFF2-40B4-BE49-F238E27FC236}">
                <a16:creationId xmlns:a16="http://schemas.microsoft.com/office/drawing/2014/main" id="{8BE0C40A-47F1-61B2-BF39-A355E53DB56A}"/>
              </a:ext>
            </a:extLst>
          </p:cNvPr>
          <p:cNvSpPr/>
          <p:nvPr/>
        </p:nvSpPr>
        <p:spPr>
          <a:xfrm>
            <a:off x="414338" y="401638"/>
            <a:ext cx="4611687"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9">
            <a:extLst>
              <a:ext uri="{FF2B5EF4-FFF2-40B4-BE49-F238E27FC236}">
                <a16:creationId xmlns:a16="http://schemas.microsoft.com/office/drawing/2014/main" id="{40920606-CDD7-111F-6FC8-37C23320D666}"/>
              </a:ext>
            </a:extLst>
          </p:cNvPr>
          <p:cNvSpPr>
            <a:spLocks/>
          </p:cNvSpPr>
          <p:nvPr/>
        </p:nvSpPr>
        <p:spPr bwMode="gray">
          <a:xfrm rot="5400000">
            <a:off x="1298575" y="1765301"/>
            <a:ext cx="5997575" cy="3327400"/>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1452AF52-EFB0-1C17-CDEC-4FB41A56EF41}"/>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Rectangle 14">
            <a:extLst>
              <a:ext uri="{FF2B5EF4-FFF2-40B4-BE49-F238E27FC236}">
                <a16:creationId xmlns:a16="http://schemas.microsoft.com/office/drawing/2014/main" id="{C3D00650-7D3E-C3A9-8CBD-F24F3B65A1E4}"/>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74928" y="1447799"/>
            <a:ext cx="1113516" cy="45720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a:extLst>
              <a:ext uri="{FF2B5EF4-FFF2-40B4-BE49-F238E27FC236}">
                <a16:creationId xmlns:a16="http://schemas.microsoft.com/office/drawing/2014/main" id="{C7AF39E2-BAC9-5ED7-E186-4565C14D38DF}"/>
              </a:ext>
            </a:extLst>
          </p:cNvPr>
          <p:cNvSpPr>
            <a:spLocks noGrp="1"/>
          </p:cNvSpPr>
          <p:nvPr>
            <p:ph type="dt" sz="half" idx="10"/>
          </p:nvPr>
        </p:nvSpPr>
        <p:spPr/>
        <p:txBody>
          <a:bodyPr/>
          <a:lstStyle>
            <a:lvl1pPr>
              <a:defRPr/>
            </a:lvl1pPr>
          </a:lstStyle>
          <a:p>
            <a:pPr>
              <a:defRPr/>
            </a:pPr>
            <a:endParaRPr lang="el-GR" altLang="en-US"/>
          </a:p>
        </p:txBody>
      </p:sp>
      <p:sp>
        <p:nvSpPr>
          <p:cNvPr id="17" name="Footer Placeholder 4">
            <a:extLst>
              <a:ext uri="{FF2B5EF4-FFF2-40B4-BE49-F238E27FC236}">
                <a16:creationId xmlns:a16="http://schemas.microsoft.com/office/drawing/2014/main" id="{6E8EABF1-8816-6521-E906-13E7E3B3814B}"/>
              </a:ext>
            </a:extLst>
          </p:cNvPr>
          <p:cNvSpPr>
            <a:spLocks noGrp="1"/>
          </p:cNvSpPr>
          <p:nvPr>
            <p:ph type="ftr" sz="quarter" idx="11"/>
          </p:nvPr>
        </p:nvSpPr>
        <p:spPr>
          <a:xfrm>
            <a:off x="538163" y="6365875"/>
            <a:ext cx="3860800" cy="228600"/>
          </a:xfrm>
        </p:spPr>
        <p:txBody>
          <a:bodyPr/>
          <a:lstStyle>
            <a:lvl1pPr>
              <a:defRPr/>
            </a:lvl1pPr>
          </a:lstStyle>
          <a:p>
            <a:pPr>
              <a:defRPr/>
            </a:pPr>
            <a:endParaRPr lang="el-GR" altLang="en-US"/>
          </a:p>
        </p:txBody>
      </p:sp>
      <p:sp>
        <p:nvSpPr>
          <p:cNvPr id="18" name="Slide Number Placeholder 5">
            <a:extLst>
              <a:ext uri="{FF2B5EF4-FFF2-40B4-BE49-F238E27FC236}">
                <a16:creationId xmlns:a16="http://schemas.microsoft.com/office/drawing/2014/main" id="{2277D2D0-03F8-DD47-0996-E8401706DE60}"/>
              </a:ext>
            </a:extLst>
          </p:cNvPr>
          <p:cNvSpPr>
            <a:spLocks noGrp="1"/>
          </p:cNvSpPr>
          <p:nvPr>
            <p:ph type="sldNum" sz="quarter" idx="12"/>
          </p:nvPr>
        </p:nvSpPr>
        <p:spPr/>
        <p:txBody>
          <a:bodyPr/>
          <a:lstStyle>
            <a:lvl1pPr algn="ctr">
              <a:defRPr sz="2800"/>
            </a:lvl1pPr>
          </a:lstStyle>
          <a:p>
            <a:pPr>
              <a:defRPr/>
            </a:pPr>
            <a:fld id="{339C1AC0-39B8-4E62-B825-18F908399BF1}" type="slidenum">
              <a:rPr lang="el-GR" altLang="en-US"/>
              <a:pPr>
                <a:defRPr/>
              </a:pPr>
              <a:t>‹#›</a:t>
            </a:fld>
            <a:endParaRPr lang="el-GR" altLang="en-US"/>
          </a:p>
        </p:txBody>
      </p:sp>
    </p:spTree>
    <p:extLst>
      <p:ext uri="{BB962C8B-B14F-4D97-AF65-F5344CB8AC3E}">
        <p14:creationId xmlns:p14="http://schemas.microsoft.com/office/powerpoint/2010/main" val="2125695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3121589-D4B7-E88B-A615-E03FD29817A6}"/>
              </a:ext>
            </a:extLst>
          </p:cNvPr>
          <p:cNvSpPr>
            <a:spLocks noGrp="1"/>
          </p:cNvSpPr>
          <p:nvPr>
            <p:ph type="dt" sz="half" idx="10"/>
          </p:nvPr>
        </p:nvSpPr>
        <p:spPr/>
        <p:txBody>
          <a:bodyPr/>
          <a:lstStyle>
            <a:lvl1pPr>
              <a:defRPr/>
            </a:lvl1pPr>
          </a:lstStyle>
          <a:p>
            <a:pPr>
              <a:defRPr/>
            </a:pPr>
            <a:endParaRPr lang="el-GR" altLang="en-US"/>
          </a:p>
        </p:txBody>
      </p:sp>
      <p:sp>
        <p:nvSpPr>
          <p:cNvPr id="5" name="Footer Placeholder 4">
            <a:extLst>
              <a:ext uri="{FF2B5EF4-FFF2-40B4-BE49-F238E27FC236}">
                <a16:creationId xmlns:a16="http://schemas.microsoft.com/office/drawing/2014/main" id="{42D98BFE-9CE4-2B49-12FF-9EF14A6C6AB4}"/>
              </a:ext>
            </a:extLst>
          </p:cNvPr>
          <p:cNvSpPr>
            <a:spLocks noGrp="1"/>
          </p:cNvSpPr>
          <p:nvPr>
            <p:ph type="ftr" sz="quarter" idx="11"/>
          </p:nvPr>
        </p:nvSpPr>
        <p:spPr/>
        <p:txBody>
          <a:bodyPr/>
          <a:lstStyle>
            <a:lvl1pPr>
              <a:defRPr/>
            </a:lvl1pPr>
          </a:lstStyle>
          <a:p>
            <a:pPr>
              <a:defRPr/>
            </a:pPr>
            <a:endParaRPr lang="el-GR" altLang="en-US"/>
          </a:p>
        </p:txBody>
      </p:sp>
      <p:sp>
        <p:nvSpPr>
          <p:cNvPr id="6" name="Slide Number Placeholder 5">
            <a:extLst>
              <a:ext uri="{FF2B5EF4-FFF2-40B4-BE49-F238E27FC236}">
                <a16:creationId xmlns:a16="http://schemas.microsoft.com/office/drawing/2014/main" id="{60632BF5-5DEB-FACD-EC9F-B3C1CA864418}"/>
              </a:ext>
            </a:extLst>
          </p:cNvPr>
          <p:cNvSpPr>
            <a:spLocks noGrp="1"/>
          </p:cNvSpPr>
          <p:nvPr>
            <p:ph type="sldNum" sz="quarter" idx="12"/>
          </p:nvPr>
        </p:nvSpPr>
        <p:spPr/>
        <p:txBody>
          <a:bodyPr/>
          <a:lstStyle>
            <a:lvl1pPr>
              <a:defRPr/>
            </a:lvl1pPr>
          </a:lstStyle>
          <a:p>
            <a:pPr>
              <a:defRPr/>
            </a:pPr>
            <a:fld id="{32299D22-1BEB-4F6A-AC7B-BA0F850402A3}" type="slidenum">
              <a:rPr lang="el-GR" altLang="en-US"/>
              <a:pPr>
                <a:defRPr/>
              </a:pPr>
              <a:t>‹#›</a:t>
            </a:fld>
            <a:endParaRPr lang="el-GR" altLang="en-US"/>
          </a:p>
        </p:txBody>
      </p:sp>
    </p:spTree>
    <p:extLst>
      <p:ext uri="{BB962C8B-B14F-4D97-AF65-F5344CB8AC3E}">
        <p14:creationId xmlns:p14="http://schemas.microsoft.com/office/powerpoint/2010/main" val="360350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60589E86-501D-4044-0CFE-1E411AFBF540}"/>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E794F2F2-2378-5838-AC81-18592372B1D0}"/>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5F244F36-9D6A-A734-7FEC-F0EE0845D776}"/>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8824A6B0-1059-A8A8-8FD3-885EEA78C4D3}"/>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C4FC826C-9533-660C-F315-9B84634B64CE}"/>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40DC359F-4DE3-5F0D-EA47-736B3DC01FD7}"/>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81246432-0479-F518-7FA1-B8EEB17F4F43}"/>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2EA0C2C-ED95-C032-754E-18FC4B1FF0D7}"/>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0">
              <a:extLst>
                <a:ext uri="{FF2B5EF4-FFF2-40B4-BE49-F238E27FC236}">
                  <a16:creationId xmlns:a16="http://schemas.microsoft.com/office/drawing/2014/main" id="{BC40FF41-B8EF-0175-7E4F-36CC61E85EF2}"/>
                </a:ext>
              </a:extLst>
            </p:cNvPr>
            <p:cNvSpPr>
              <a:spLocks/>
            </p:cNvSpPr>
            <p:nvPr/>
          </p:nvSpPr>
          <p:spPr bwMode="gray">
            <a:xfrm rot="-5400000">
              <a:off x="3105027" y="1765596"/>
              <a:ext cx="5995993" cy="3326809"/>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
              <a:extLst>
                <a:ext uri="{FF2B5EF4-FFF2-40B4-BE49-F238E27FC236}">
                  <a16:creationId xmlns:a16="http://schemas.microsoft.com/office/drawing/2014/main" id="{33D9195C-34CE-B6CF-67F1-D6A4DA423E06}"/>
                </a:ext>
              </a:extLst>
            </p:cNvPr>
            <p:cNvSpPr>
              <a:spLocks/>
            </p:cNvSpPr>
            <p:nvPr/>
          </p:nvSpPr>
          <p:spPr bwMode="gray">
            <a:xfrm rot="-5912394">
              <a:off x="3320102" y="145837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F579F41D-8753-E534-C256-6F351875093E}"/>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Rectangle 14">
            <a:extLst>
              <a:ext uri="{FF2B5EF4-FFF2-40B4-BE49-F238E27FC236}">
                <a16:creationId xmlns:a16="http://schemas.microsoft.com/office/drawing/2014/main" id="{7DE91ADA-543F-DD12-50DF-50D27964527E}"/>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77534" y="2257588"/>
            <a:ext cx="3090672" cy="3020344"/>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Date Placeholder 3">
            <a:extLst>
              <a:ext uri="{FF2B5EF4-FFF2-40B4-BE49-F238E27FC236}">
                <a16:creationId xmlns:a16="http://schemas.microsoft.com/office/drawing/2014/main" id="{9E412391-2733-518C-F775-9E57279EB0E1}"/>
              </a:ext>
            </a:extLst>
          </p:cNvPr>
          <p:cNvSpPr>
            <a:spLocks noGrp="1"/>
          </p:cNvSpPr>
          <p:nvPr>
            <p:ph type="dt" sz="half" idx="10"/>
          </p:nvPr>
        </p:nvSpPr>
        <p:spPr/>
        <p:txBody>
          <a:bodyPr/>
          <a:lstStyle>
            <a:lvl1pPr>
              <a:defRPr/>
            </a:lvl1pPr>
          </a:lstStyle>
          <a:p>
            <a:pPr>
              <a:defRPr/>
            </a:pPr>
            <a:endParaRPr lang="el-GR" altLang="en-US"/>
          </a:p>
        </p:txBody>
      </p:sp>
      <p:sp>
        <p:nvSpPr>
          <p:cNvPr id="17" name="Footer Placeholder 4">
            <a:extLst>
              <a:ext uri="{FF2B5EF4-FFF2-40B4-BE49-F238E27FC236}">
                <a16:creationId xmlns:a16="http://schemas.microsoft.com/office/drawing/2014/main" id="{A4DD482F-3C81-80F4-8890-1F1EA6733EF1}"/>
              </a:ext>
            </a:extLst>
          </p:cNvPr>
          <p:cNvSpPr>
            <a:spLocks noGrp="1"/>
          </p:cNvSpPr>
          <p:nvPr>
            <p:ph type="ftr" sz="quarter" idx="11"/>
          </p:nvPr>
        </p:nvSpPr>
        <p:spPr/>
        <p:txBody>
          <a:bodyPr/>
          <a:lstStyle>
            <a:lvl1pPr>
              <a:defRPr/>
            </a:lvl1pPr>
          </a:lstStyle>
          <a:p>
            <a:pPr>
              <a:defRPr/>
            </a:pPr>
            <a:endParaRPr lang="el-GR" altLang="en-US"/>
          </a:p>
        </p:txBody>
      </p:sp>
      <p:sp>
        <p:nvSpPr>
          <p:cNvPr id="18" name="Slide Number Placeholder 5">
            <a:extLst>
              <a:ext uri="{FF2B5EF4-FFF2-40B4-BE49-F238E27FC236}">
                <a16:creationId xmlns:a16="http://schemas.microsoft.com/office/drawing/2014/main" id="{F6749E32-E386-EB8C-7A43-D75203BD3BB8}"/>
              </a:ext>
            </a:extLst>
          </p:cNvPr>
          <p:cNvSpPr>
            <a:spLocks noGrp="1"/>
          </p:cNvSpPr>
          <p:nvPr>
            <p:ph type="sldNum" sz="quarter" idx="12"/>
          </p:nvPr>
        </p:nvSpPr>
        <p:spPr/>
        <p:txBody>
          <a:bodyPr/>
          <a:lstStyle>
            <a:lvl1pPr algn="ctr">
              <a:defRPr sz="2800"/>
            </a:lvl1pPr>
          </a:lstStyle>
          <a:p>
            <a:pPr>
              <a:defRPr/>
            </a:pPr>
            <a:fld id="{5F974509-6BF3-430C-8D85-DECEA62D19C2}" type="slidenum">
              <a:rPr lang="el-GR" altLang="en-US"/>
              <a:pPr>
                <a:defRPr/>
              </a:pPr>
              <a:t>‹#›</a:t>
            </a:fld>
            <a:endParaRPr lang="el-GR" altLang="en-US"/>
          </a:p>
        </p:txBody>
      </p:sp>
    </p:spTree>
    <p:extLst>
      <p:ext uri="{BB962C8B-B14F-4D97-AF65-F5344CB8AC3E}">
        <p14:creationId xmlns:p14="http://schemas.microsoft.com/office/powerpoint/2010/main" val="3411883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F5AA60A-0DE5-4C36-1D06-2F4A92A0B813}"/>
              </a:ext>
            </a:extLst>
          </p:cNvPr>
          <p:cNvSpPr>
            <a:spLocks noGrp="1"/>
          </p:cNvSpPr>
          <p:nvPr>
            <p:ph type="dt" sz="half" idx="10"/>
          </p:nvPr>
        </p:nvSpPr>
        <p:spPr/>
        <p:txBody>
          <a:bodyPr/>
          <a:lstStyle>
            <a:lvl1pPr>
              <a:defRPr/>
            </a:lvl1pPr>
          </a:lstStyle>
          <a:p>
            <a:pPr>
              <a:defRPr/>
            </a:pPr>
            <a:endParaRPr lang="el-GR" altLang="en-US"/>
          </a:p>
        </p:txBody>
      </p:sp>
      <p:sp>
        <p:nvSpPr>
          <p:cNvPr id="6" name="Footer Placeholder 4">
            <a:extLst>
              <a:ext uri="{FF2B5EF4-FFF2-40B4-BE49-F238E27FC236}">
                <a16:creationId xmlns:a16="http://schemas.microsoft.com/office/drawing/2014/main" id="{14918504-26F5-D98E-3694-A76B65DBD148}"/>
              </a:ext>
            </a:extLst>
          </p:cNvPr>
          <p:cNvSpPr>
            <a:spLocks noGrp="1"/>
          </p:cNvSpPr>
          <p:nvPr>
            <p:ph type="ftr" sz="quarter" idx="11"/>
          </p:nvPr>
        </p:nvSpPr>
        <p:spPr/>
        <p:txBody>
          <a:bodyPr/>
          <a:lstStyle>
            <a:lvl1pPr>
              <a:defRPr/>
            </a:lvl1pPr>
          </a:lstStyle>
          <a:p>
            <a:pPr>
              <a:defRPr/>
            </a:pPr>
            <a:endParaRPr lang="el-GR" altLang="en-US"/>
          </a:p>
        </p:txBody>
      </p:sp>
      <p:sp>
        <p:nvSpPr>
          <p:cNvPr id="7" name="Slide Number Placeholder 5">
            <a:extLst>
              <a:ext uri="{FF2B5EF4-FFF2-40B4-BE49-F238E27FC236}">
                <a16:creationId xmlns:a16="http://schemas.microsoft.com/office/drawing/2014/main" id="{3C27A08E-068C-246D-0BAD-91D463E8AD2B}"/>
              </a:ext>
            </a:extLst>
          </p:cNvPr>
          <p:cNvSpPr>
            <a:spLocks noGrp="1"/>
          </p:cNvSpPr>
          <p:nvPr>
            <p:ph type="sldNum" sz="quarter" idx="12"/>
          </p:nvPr>
        </p:nvSpPr>
        <p:spPr/>
        <p:txBody>
          <a:bodyPr/>
          <a:lstStyle>
            <a:lvl1pPr>
              <a:defRPr/>
            </a:lvl1pPr>
          </a:lstStyle>
          <a:p>
            <a:pPr>
              <a:defRPr/>
            </a:pPr>
            <a:fld id="{409EB9F6-F0A1-4263-8A55-BCB5442E9225}" type="slidenum">
              <a:rPr lang="el-GR" altLang="en-US"/>
              <a:pPr>
                <a:defRPr/>
              </a:pPr>
              <a:t>‹#›</a:t>
            </a:fld>
            <a:endParaRPr lang="el-GR" altLang="en-US"/>
          </a:p>
        </p:txBody>
      </p:sp>
    </p:spTree>
    <p:extLst>
      <p:ext uri="{BB962C8B-B14F-4D97-AF65-F5344CB8AC3E}">
        <p14:creationId xmlns:p14="http://schemas.microsoft.com/office/powerpoint/2010/main" val="243513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3E18A4F-99B1-B7E1-24C9-5E2D7E93FC4B}"/>
              </a:ext>
            </a:extLst>
          </p:cNvPr>
          <p:cNvSpPr>
            <a:spLocks noGrp="1"/>
          </p:cNvSpPr>
          <p:nvPr>
            <p:ph type="dt" sz="half" idx="10"/>
          </p:nvPr>
        </p:nvSpPr>
        <p:spPr/>
        <p:txBody>
          <a:bodyPr/>
          <a:lstStyle>
            <a:lvl1pPr>
              <a:defRPr/>
            </a:lvl1pPr>
          </a:lstStyle>
          <a:p>
            <a:pPr>
              <a:defRPr/>
            </a:pPr>
            <a:endParaRPr lang="el-GR" altLang="en-US"/>
          </a:p>
        </p:txBody>
      </p:sp>
      <p:sp>
        <p:nvSpPr>
          <p:cNvPr id="8" name="Footer Placeholder 4">
            <a:extLst>
              <a:ext uri="{FF2B5EF4-FFF2-40B4-BE49-F238E27FC236}">
                <a16:creationId xmlns:a16="http://schemas.microsoft.com/office/drawing/2014/main" id="{E478E2C2-8C99-2170-DDE9-0E7850CD9B55}"/>
              </a:ext>
            </a:extLst>
          </p:cNvPr>
          <p:cNvSpPr>
            <a:spLocks noGrp="1"/>
          </p:cNvSpPr>
          <p:nvPr>
            <p:ph type="ftr" sz="quarter" idx="11"/>
          </p:nvPr>
        </p:nvSpPr>
        <p:spPr/>
        <p:txBody>
          <a:bodyPr/>
          <a:lstStyle>
            <a:lvl1pPr>
              <a:defRPr/>
            </a:lvl1pPr>
          </a:lstStyle>
          <a:p>
            <a:pPr>
              <a:defRPr/>
            </a:pPr>
            <a:endParaRPr lang="el-GR" altLang="en-US"/>
          </a:p>
        </p:txBody>
      </p:sp>
      <p:sp>
        <p:nvSpPr>
          <p:cNvPr id="9" name="Slide Number Placeholder 5">
            <a:extLst>
              <a:ext uri="{FF2B5EF4-FFF2-40B4-BE49-F238E27FC236}">
                <a16:creationId xmlns:a16="http://schemas.microsoft.com/office/drawing/2014/main" id="{6CC9B136-A606-14E9-1B7B-CE6451952624}"/>
              </a:ext>
            </a:extLst>
          </p:cNvPr>
          <p:cNvSpPr>
            <a:spLocks noGrp="1"/>
          </p:cNvSpPr>
          <p:nvPr>
            <p:ph type="sldNum" sz="quarter" idx="12"/>
          </p:nvPr>
        </p:nvSpPr>
        <p:spPr/>
        <p:txBody>
          <a:bodyPr/>
          <a:lstStyle>
            <a:lvl1pPr>
              <a:defRPr/>
            </a:lvl1pPr>
          </a:lstStyle>
          <a:p>
            <a:pPr>
              <a:defRPr/>
            </a:pPr>
            <a:fld id="{1E7971C9-1453-41F6-A082-34C8624C844C}" type="slidenum">
              <a:rPr lang="el-GR" altLang="en-US"/>
              <a:pPr>
                <a:defRPr/>
              </a:pPr>
              <a:t>‹#›</a:t>
            </a:fld>
            <a:endParaRPr lang="el-GR" altLang="en-US"/>
          </a:p>
        </p:txBody>
      </p:sp>
    </p:spTree>
    <p:extLst>
      <p:ext uri="{BB962C8B-B14F-4D97-AF65-F5344CB8AC3E}">
        <p14:creationId xmlns:p14="http://schemas.microsoft.com/office/powerpoint/2010/main" val="52505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6F338B1-259B-C864-C733-B95D08917461}"/>
              </a:ext>
            </a:extLst>
          </p:cNvPr>
          <p:cNvSpPr>
            <a:spLocks noGrp="1"/>
          </p:cNvSpPr>
          <p:nvPr>
            <p:ph type="dt" sz="half" idx="10"/>
          </p:nvPr>
        </p:nvSpPr>
        <p:spPr/>
        <p:txBody>
          <a:bodyPr/>
          <a:lstStyle>
            <a:lvl1pPr>
              <a:defRPr/>
            </a:lvl1pPr>
          </a:lstStyle>
          <a:p>
            <a:pPr>
              <a:defRPr/>
            </a:pPr>
            <a:endParaRPr lang="el-GR" altLang="en-US"/>
          </a:p>
        </p:txBody>
      </p:sp>
      <p:sp>
        <p:nvSpPr>
          <p:cNvPr id="4" name="Footer Placeholder 4">
            <a:extLst>
              <a:ext uri="{FF2B5EF4-FFF2-40B4-BE49-F238E27FC236}">
                <a16:creationId xmlns:a16="http://schemas.microsoft.com/office/drawing/2014/main" id="{1CE66330-092A-B7C8-8983-418C95758035}"/>
              </a:ext>
            </a:extLst>
          </p:cNvPr>
          <p:cNvSpPr>
            <a:spLocks noGrp="1"/>
          </p:cNvSpPr>
          <p:nvPr>
            <p:ph type="ftr" sz="quarter" idx="11"/>
          </p:nvPr>
        </p:nvSpPr>
        <p:spPr/>
        <p:txBody>
          <a:bodyPr/>
          <a:lstStyle>
            <a:lvl1pPr>
              <a:defRPr/>
            </a:lvl1pPr>
          </a:lstStyle>
          <a:p>
            <a:pPr>
              <a:defRPr/>
            </a:pPr>
            <a:endParaRPr lang="el-GR" altLang="en-US"/>
          </a:p>
        </p:txBody>
      </p:sp>
      <p:sp>
        <p:nvSpPr>
          <p:cNvPr id="5" name="Slide Number Placeholder 5">
            <a:extLst>
              <a:ext uri="{FF2B5EF4-FFF2-40B4-BE49-F238E27FC236}">
                <a16:creationId xmlns:a16="http://schemas.microsoft.com/office/drawing/2014/main" id="{8103C585-D2DE-2F74-F401-643E22C80056}"/>
              </a:ext>
            </a:extLst>
          </p:cNvPr>
          <p:cNvSpPr>
            <a:spLocks noGrp="1"/>
          </p:cNvSpPr>
          <p:nvPr>
            <p:ph type="sldNum" sz="quarter" idx="12"/>
          </p:nvPr>
        </p:nvSpPr>
        <p:spPr/>
        <p:txBody>
          <a:bodyPr/>
          <a:lstStyle>
            <a:lvl1pPr>
              <a:defRPr/>
            </a:lvl1pPr>
          </a:lstStyle>
          <a:p>
            <a:pPr>
              <a:defRPr/>
            </a:pPr>
            <a:fld id="{016AD922-FFD5-4807-95AE-76D9B53CDDAD}" type="slidenum">
              <a:rPr lang="el-GR" altLang="en-US"/>
              <a:pPr>
                <a:defRPr/>
              </a:pPr>
              <a:t>‹#›</a:t>
            </a:fld>
            <a:endParaRPr lang="el-GR" altLang="en-US"/>
          </a:p>
        </p:txBody>
      </p:sp>
    </p:spTree>
    <p:extLst>
      <p:ext uri="{BB962C8B-B14F-4D97-AF65-F5344CB8AC3E}">
        <p14:creationId xmlns:p14="http://schemas.microsoft.com/office/powerpoint/2010/main" val="3110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5F730-0A06-ECA5-E9BD-ACE298499543}"/>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a:extLst>
              <a:ext uri="{FF2B5EF4-FFF2-40B4-BE49-F238E27FC236}">
                <a16:creationId xmlns:a16="http://schemas.microsoft.com/office/drawing/2014/main" id="{FB859FB0-75A7-D4B2-82A5-C355834BDF2D}"/>
              </a:ext>
            </a:extLst>
          </p:cNvPr>
          <p:cNvSpPr>
            <a:spLocks noGrp="1"/>
          </p:cNvSpPr>
          <p:nvPr>
            <p:ph type="dt" sz="half" idx="10"/>
          </p:nvPr>
        </p:nvSpPr>
        <p:spPr/>
        <p:txBody>
          <a:bodyPr/>
          <a:lstStyle>
            <a:lvl1pPr>
              <a:defRPr/>
            </a:lvl1pPr>
          </a:lstStyle>
          <a:p>
            <a:pPr>
              <a:defRPr/>
            </a:pPr>
            <a:endParaRPr lang="el-GR" altLang="en-US"/>
          </a:p>
        </p:txBody>
      </p:sp>
      <p:sp>
        <p:nvSpPr>
          <p:cNvPr id="4" name="Footer Placeholder 2">
            <a:extLst>
              <a:ext uri="{FF2B5EF4-FFF2-40B4-BE49-F238E27FC236}">
                <a16:creationId xmlns:a16="http://schemas.microsoft.com/office/drawing/2014/main" id="{C5D47E54-41C8-A8FA-D42D-49F8EDDE8206}"/>
              </a:ext>
            </a:extLst>
          </p:cNvPr>
          <p:cNvSpPr>
            <a:spLocks noGrp="1"/>
          </p:cNvSpPr>
          <p:nvPr>
            <p:ph type="ftr" sz="quarter" idx="11"/>
          </p:nvPr>
        </p:nvSpPr>
        <p:spPr/>
        <p:txBody>
          <a:bodyPr/>
          <a:lstStyle>
            <a:lvl1pPr>
              <a:defRPr/>
            </a:lvl1pPr>
          </a:lstStyle>
          <a:p>
            <a:pPr>
              <a:defRPr/>
            </a:pPr>
            <a:endParaRPr lang="el-GR" altLang="en-US"/>
          </a:p>
        </p:txBody>
      </p:sp>
      <p:sp>
        <p:nvSpPr>
          <p:cNvPr id="5" name="Slide Number Placeholder 3">
            <a:extLst>
              <a:ext uri="{FF2B5EF4-FFF2-40B4-BE49-F238E27FC236}">
                <a16:creationId xmlns:a16="http://schemas.microsoft.com/office/drawing/2014/main" id="{3320C2FE-91C0-9BF7-F2DB-DB2A205B3A9D}"/>
              </a:ext>
            </a:extLst>
          </p:cNvPr>
          <p:cNvSpPr>
            <a:spLocks noGrp="1"/>
          </p:cNvSpPr>
          <p:nvPr>
            <p:ph type="sldNum" sz="quarter" idx="12"/>
          </p:nvPr>
        </p:nvSpPr>
        <p:spPr/>
        <p:txBody>
          <a:bodyPr/>
          <a:lstStyle>
            <a:lvl1pPr algn="ctr">
              <a:defRPr sz="2800"/>
            </a:lvl1pPr>
          </a:lstStyle>
          <a:p>
            <a:pPr>
              <a:defRPr/>
            </a:pPr>
            <a:fld id="{85892455-8D3B-47DB-9311-923DA63A2CA1}" type="slidenum">
              <a:rPr lang="el-GR" altLang="en-US"/>
              <a:pPr>
                <a:defRPr/>
              </a:pPr>
              <a:t>‹#›</a:t>
            </a:fld>
            <a:endParaRPr lang="el-GR" altLang="en-US"/>
          </a:p>
        </p:txBody>
      </p:sp>
    </p:spTree>
    <p:extLst>
      <p:ext uri="{BB962C8B-B14F-4D97-AF65-F5344CB8AC3E}">
        <p14:creationId xmlns:p14="http://schemas.microsoft.com/office/powerpoint/2010/main" val="299969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261D43D1-85D8-3991-3A15-B28F2B2ECF55}"/>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8E17C044-3FCE-E33B-7258-62F32AF1D9B8}"/>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046722CD-2A5C-5862-1D97-8684EEEE65FE}"/>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A24F486F-199A-610B-CC49-DA756022DC99}"/>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390D2E5C-EA6F-8408-9AB5-7A09B9271736}"/>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BEDF76E9-4414-2A2A-DE96-9BE3E2022F1C}"/>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749834A6-EF34-8AF0-5A73-1D7EEE76138A}"/>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4ABFCA5-5712-8C6D-8405-8125EC8920E1}"/>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C81C765-E95D-6D5A-2DF8-50D05A9ACFC2}"/>
                </a:ext>
              </a:extLst>
            </p:cNvPr>
            <p:cNvSpPr>
              <a:spLocks/>
            </p:cNvSpPr>
            <p:nvPr/>
          </p:nvSpPr>
          <p:spPr bwMode="gray">
            <a:xfrm rot="-5400000">
              <a:off x="2548536" y="1765596"/>
              <a:ext cx="5995993" cy="3326809"/>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223139D4-ADB2-0F28-06DE-9EBC8D02FACD}"/>
                </a:ext>
              </a:extLst>
            </p:cNvPr>
            <p:cNvSpPr>
              <a:spLocks/>
            </p:cNvSpPr>
            <p:nvPr/>
          </p:nvSpPr>
          <p:spPr bwMode="gray">
            <a:xfrm rot="-5912394">
              <a:off x="2769747" y="145837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A0230CAE-444C-1567-64A7-27D715421E78}"/>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867C56EA-CED8-6893-B013-152C0D7B7803}"/>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a:extLst>
              <a:ext uri="{FF2B5EF4-FFF2-40B4-BE49-F238E27FC236}">
                <a16:creationId xmlns:a16="http://schemas.microsoft.com/office/drawing/2014/main" id="{922252BA-06EC-3B9B-DFC9-153EFCD62E84}"/>
              </a:ext>
            </a:extLst>
          </p:cNvPr>
          <p:cNvSpPr>
            <a:spLocks noGrp="1"/>
          </p:cNvSpPr>
          <p:nvPr>
            <p:ph type="dt" sz="half" idx="10"/>
          </p:nvPr>
        </p:nvSpPr>
        <p:spPr/>
        <p:txBody>
          <a:bodyPr/>
          <a:lstStyle>
            <a:lvl1pPr>
              <a:defRPr/>
            </a:lvl1pPr>
          </a:lstStyle>
          <a:p>
            <a:pPr>
              <a:defRPr/>
            </a:pPr>
            <a:endParaRPr lang="el-GR" altLang="en-US"/>
          </a:p>
        </p:txBody>
      </p:sp>
      <p:sp>
        <p:nvSpPr>
          <p:cNvPr id="18" name="Footer Placeholder 5">
            <a:extLst>
              <a:ext uri="{FF2B5EF4-FFF2-40B4-BE49-F238E27FC236}">
                <a16:creationId xmlns:a16="http://schemas.microsoft.com/office/drawing/2014/main" id="{6902DAFC-3F53-7C22-353C-CC64E047DFC0}"/>
              </a:ext>
            </a:extLst>
          </p:cNvPr>
          <p:cNvSpPr>
            <a:spLocks noGrp="1"/>
          </p:cNvSpPr>
          <p:nvPr>
            <p:ph type="ftr" sz="quarter" idx="11"/>
          </p:nvPr>
        </p:nvSpPr>
        <p:spPr/>
        <p:txBody>
          <a:bodyPr/>
          <a:lstStyle>
            <a:lvl1pPr>
              <a:defRPr/>
            </a:lvl1pPr>
          </a:lstStyle>
          <a:p>
            <a:pPr>
              <a:defRPr/>
            </a:pPr>
            <a:endParaRPr lang="el-GR" altLang="en-US"/>
          </a:p>
        </p:txBody>
      </p:sp>
      <p:sp>
        <p:nvSpPr>
          <p:cNvPr id="19" name="Slide Number Placeholder 6">
            <a:extLst>
              <a:ext uri="{FF2B5EF4-FFF2-40B4-BE49-F238E27FC236}">
                <a16:creationId xmlns:a16="http://schemas.microsoft.com/office/drawing/2014/main" id="{E1770DFE-A6AE-007C-A4D3-D1009E43FD7F}"/>
              </a:ext>
            </a:extLst>
          </p:cNvPr>
          <p:cNvSpPr>
            <a:spLocks noGrp="1"/>
          </p:cNvSpPr>
          <p:nvPr>
            <p:ph type="sldNum" sz="quarter" idx="12"/>
          </p:nvPr>
        </p:nvSpPr>
        <p:spPr/>
        <p:txBody>
          <a:bodyPr/>
          <a:lstStyle>
            <a:lvl1pPr algn="ctr">
              <a:defRPr sz="2800"/>
            </a:lvl1pPr>
          </a:lstStyle>
          <a:p>
            <a:pPr>
              <a:defRPr/>
            </a:pPr>
            <a:fld id="{416DA23C-F777-40F0-B4B9-FA8549613BA0}" type="slidenum">
              <a:rPr lang="el-GR" altLang="en-US"/>
              <a:pPr>
                <a:defRPr/>
              </a:pPr>
              <a:t>‹#›</a:t>
            </a:fld>
            <a:endParaRPr lang="el-GR" altLang="en-US"/>
          </a:p>
        </p:txBody>
      </p:sp>
    </p:spTree>
    <p:extLst>
      <p:ext uri="{BB962C8B-B14F-4D97-AF65-F5344CB8AC3E}">
        <p14:creationId xmlns:p14="http://schemas.microsoft.com/office/powerpoint/2010/main" val="21382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EFA97818-8529-D3A2-62E4-69A1C992F03D}"/>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CE61773F-B938-BB76-CE39-FDDA7FA55217}"/>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712165DB-41DB-3110-2DC5-953F95AF0FF6}"/>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C5CC1E8E-EA19-4265-0CF0-B93803AE4A40}"/>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C6AB5DE8-2F32-2135-78C6-134CC084C85C}"/>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0411A309-FBB9-D512-E71B-DA8EFB9E83AE}"/>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2C80A5C7-C2C8-60A0-8612-40B8B73CAA47}"/>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CD8D6280-B88E-CAA3-E1A3-F00C0490E32E}"/>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7B808E84-BD1C-41DC-2938-7AB590D4E6D8}"/>
                </a:ext>
              </a:extLst>
            </p:cNvPr>
            <p:cNvSpPr>
              <a:spLocks/>
            </p:cNvSpPr>
            <p:nvPr/>
          </p:nvSpPr>
          <p:spPr bwMode="gray">
            <a:xfrm rot="-5400000">
              <a:off x="2852610" y="1765596"/>
              <a:ext cx="5995993" cy="3326809"/>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304B73B0-B58F-4767-8BD7-C60108CC2756}"/>
                </a:ext>
              </a:extLst>
            </p:cNvPr>
            <p:cNvSpPr>
              <a:spLocks/>
            </p:cNvSpPr>
            <p:nvPr/>
          </p:nvSpPr>
          <p:spPr bwMode="gray">
            <a:xfrm rot="-5912394">
              <a:off x="3074559" y="145837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E51B6DB9-A963-8464-CFED-2551D603A65E}"/>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D2F42A3D-54C7-7189-0021-09FBB866DF94}"/>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a:extLst>
              <a:ext uri="{FF2B5EF4-FFF2-40B4-BE49-F238E27FC236}">
                <a16:creationId xmlns:a16="http://schemas.microsoft.com/office/drawing/2014/main" id="{CA5919B9-6696-F854-2C64-E737E4311561}"/>
              </a:ext>
            </a:extLst>
          </p:cNvPr>
          <p:cNvSpPr>
            <a:spLocks noGrp="1"/>
          </p:cNvSpPr>
          <p:nvPr>
            <p:ph type="dt" sz="half" idx="10"/>
          </p:nvPr>
        </p:nvSpPr>
        <p:spPr/>
        <p:txBody>
          <a:bodyPr/>
          <a:lstStyle>
            <a:lvl1pPr>
              <a:defRPr/>
            </a:lvl1pPr>
          </a:lstStyle>
          <a:p>
            <a:pPr>
              <a:defRPr/>
            </a:pPr>
            <a:endParaRPr lang="el-GR" altLang="en-US"/>
          </a:p>
        </p:txBody>
      </p:sp>
      <p:sp>
        <p:nvSpPr>
          <p:cNvPr id="18" name="Footer Placeholder 5">
            <a:extLst>
              <a:ext uri="{FF2B5EF4-FFF2-40B4-BE49-F238E27FC236}">
                <a16:creationId xmlns:a16="http://schemas.microsoft.com/office/drawing/2014/main" id="{09759C97-AFAA-C7AE-BF1A-135F2AF82A42}"/>
              </a:ext>
            </a:extLst>
          </p:cNvPr>
          <p:cNvSpPr>
            <a:spLocks noGrp="1"/>
          </p:cNvSpPr>
          <p:nvPr>
            <p:ph type="ftr" sz="quarter" idx="11"/>
          </p:nvPr>
        </p:nvSpPr>
        <p:spPr/>
        <p:txBody>
          <a:bodyPr/>
          <a:lstStyle>
            <a:lvl1pPr>
              <a:defRPr/>
            </a:lvl1pPr>
          </a:lstStyle>
          <a:p>
            <a:pPr>
              <a:defRPr/>
            </a:pPr>
            <a:endParaRPr lang="el-GR" altLang="en-US"/>
          </a:p>
        </p:txBody>
      </p:sp>
      <p:sp>
        <p:nvSpPr>
          <p:cNvPr id="19" name="Slide Number Placeholder 6">
            <a:extLst>
              <a:ext uri="{FF2B5EF4-FFF2-40B4-BE49-F238E27FC236}">
                <a16:creationId xmlns:a16="http://schemas.microsoft.com/office/drawing/2014/main" id="{5650DD85-53B0-A486-1CA7-695C29D7A731}"/>
              </a:ext>
            </a:extLst>
          </p:cNvPr>
          <p:cNvSpPr>
            <a:spLocks noGrp="1"/>
          </p:cNvSpPr>
          <p:nvPr>
            <p:ph type="sldNum" sz="quarter" idx="12"/>
          </p:nvPr>
        </p:nvSpPr>
        <p:spPr/>
        <p:txBody>
          <a:bodyPr/>
          <a:lstStyle>
            <a:lvl1pPr algn="ctr">
              <a:defRPr sz="2800"/>
            </a:lvl1pPr>
          </a:lstStyle>
          <a:p>
            <a:pPr>
              <a:defRPr/>
            </a:pPr>
            <a:fld id="{DA1AC77B-BFEE-4761-8FB8-D5D5E5F440A6}" type="slidenum">
              <a:rPr lang="el-GR" altLang="en-US"/>
              <a:pPr>
                <a:defRPr/>
              </a:pPr>
              <a:t>‹#›</a:t>
            </a:fld>
            <a:endParaRPr lang="el-GR" altLang="en-US"/>
          </a:p>
        </p:txBody>
      </p:sp>
    </p:spTree>
    <p:extLst>
      <p:ext uri="{BB962C8B-B14F-4D97-AF65-F5344CB8AC3E}">
        <p14:creationId xmlns:p14="http://schemas.microsoft.com/office/powerpoint/2010/main" val="1007642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5">
            <a:extLst>
              <a:ext uri="{FF2B5EF4-FFF2-40B4-BE49-F238E27FC236}">
                <a16:creationId xmlns:a16="http://schemas.microsoft.com/office/drawing/2014/main" id="{6769E6C3-0FEE-BA74-5316-D92A7DF9ED50}"/>
              </a:ext>
            </a:extLst>
          </p:cNvPr>
          <p:cNvGrpSpPr>
            <a:grpSpLocks/>
          </p:cNvGrpSpPr>
          <p:nvPr/>
        </p:nvGrpSpPr>
        <p:grpSpPr bwMode="auto">
          <a:xfrm>
            <a:off x="-1588" y="0"/>
            <a:ext cx="9145588" cy="6861175"/>
            <a:chOff x="-1588" y="0"/>
            <a:chExt cx="9145588" cy="6860798"/>
          </a:xfrm>
        </p:grpSpPr>
        <p:sp>
          <p:nvSpPr>
            <p:cNvPr id="14" name="Rectangle 13">
              <a:extLst>
                <a:ext uri="{FF2B5EF4-FFF2-40B4-BE49-F238E27FC236}">
                  <a16:creationId xmlns:a16="http://schemas.microsoft.com/office/drawing/2014/main" id="{0F29F184-5AED-CC11-63B4-9159DBB4424F}"/>
                </a:ext>
              </a:extLst>
            </p:cNvPr>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46D23434-E1A7-51C5-F3AE-A72E453DB047}"/>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09BA6BC3-634E-A07A-B795-1E37CD96C157}"/>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409B27C2-B015-964D-8BC6-10CA95EBC05A}"/>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A94A45BA-F1A4-5CFF-FA8B-1DD1AD16B2CF}"/>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C89EEED4-9F9F-789A-2D49-365A2230FA17}"/>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Freeform 5">
              <a:extLst>
                <a:ext uri="{FF2B5EF4-FFF2-40B4-BE49-F238E27FC236}">
                  <a16:creationId xmlns:a16="http://schemas.microsoft.com/office/drawing/2014/main" id="{6AE19213-FB49-66A8-8B1F-89E38F393919}"/>
                </a:ext>
              </a:extLst>
            </p:cNvPr>
            <p:cNvSpPr>
              <a:spLocks/>
            </p:cNvSpPr>
            <p:nvPr/>
          </p:nvSpPr>
          <p:spPr bwMode="gray">
            <a:xfrm rot="-589932">
              <a:off x="6359946" y="179029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24">
              <a:extLst>
                <a:ext uri="{FF2B5EF4-FFF2-40B4-BE49-F238E27FC236}">
                  <a16:creationId xmlns:a16="http://schemas.microsoft.com/office/drawing/2014/main" id="{626CC0D9-8774-9332-4F0B-EABE4138ACA7}"/>
                </a:ext>
              </a:extLst>
            </p:cNvPr>
            <p:cNvSpPr>
              <a:spLocks/>
            </p:cNvSpPr>
            <p:nvPr/>
          </p:nvSpPr>
          <p:spPr bwMode="gray">
            <a:xfrm>
              <a:off x="485023" y="1856450"/>
              <a:ext cx="8173954" cy="4535226"/>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5">
              <a:extLst>
                <a:ext uri="{FF2B5EF4-FFF2-40B4-BE49-F238E27FC236}">
                  <a16:creationId xmlns:a16="http://schemas.microsoft.com/office/drawing/2014/main" id="{0855D4B8-3596-DBEF-C377-2946413DDEA0}"/>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7" name="Title Placeholder 1">
            <a:extLst>
              <a:ext uri="{FF2B5EF4-FFF2-40B4-BE49-F238E27FC236}">
                <a16:creationId xmlns:a16="http://schemas.microsoft.com/office/drawing/2014/main" id="{01E30E9A-51B9-B2DC-9644-6D71369B42E4}"/>
              </a:ext>
            </a:extLst>
          </p:cNvPr>
          <p:cNvSpPr>
            <a:spLocks noGrp="1" noChangeArrowheads="1"/>
          </p:cNvSpPr>
          <p:nvPr>
            <p:ph type="title"/>
          </p:nvPr>
        </p:nvSpPr>
        <p:spPr bwMode="gray">
          <a:xfrm>
            <a:off x="866775" y="927100"/>
            <a:ext cx="63452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1ECE8B55-28AE-79A8-1793-B8C8DCBFD93B}"/>
              </a:ext>
            </a:extLst>
          </p:cNvPr>
          <p:cNvSpPr>
            <a:spLocks noGrp="1" noChangeArrowheads="1"/>
          </p:cNvSpPr>
          <p:nvPr>
            <p:ph type="body" idx="1"/>
          </p:nvPr>
        </p:nvSpPr>
        <p:spPr bwMode="auto">
          <a:xfrm>
            <a:off x="863600" y="2489200"/>
            <a:ext cx="634682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0A44CD1-4C7B-7DA3-17F9-959E924FA72B}"/>
              </a:ext>
            </a:extLst>
          </p:cNvPr>
          <p:cNvSpPr>
            <a:spLocks noGrp="1"/>
          </p:cNvSpPr>
          <p:nvPr>
            <p:ph type="dt" sz="half" idx="2"/>
          </p:nvPr>
        </p:nvSpPr>
        <p:spPr>
          <a:xfrm>
            <a:off x="7573963" y="6365875"/>
            <a:ext cx="990600" cy="228600"/>
          </a:xfrm>
          <a:prstGeom prst="rect">
            <a:avLst/>
          </a:prstGeom>
        </p:spPr>
        <p:txBody>
          <a:bodyPr vert="horz" lIns="91440" tIns="45720" rIns="91440" bIns="45720" rtlCol="0" anchor="b"/>
          <a:lstStyle>
            <a:lvl1pPr algn="r" eaLnBrk="1" fontAlgn="auto" hangingPunct="1">
              <a:spcBef>
                <a:spcPts val="0"/>
              </a:spcBef>
              <a:spcAft>
                <a:spcPts val="0"/>
              </a:spcAft>
              <a:defRPr sz="900" b="1" i="0">
                <a:solidFill>
                  <a:schemeClr val="accent1"/>
                </a:solidFill>
                <a:latin typeface="+mn-lt"/>
              </a:defRPr>
            </a:lvl1pPr>
          </a:lstStyle>
          <a:p>
            <a:pPr>
              <a:defRPr/>
            </a:pPr>
            <a:endParaRPr lang="el-GR" altLang="en-US"/>
          </a:p>
        </p:txBody>
      </p:sp>
      <p:sp>
        <p:nvSpPr>
          <p:cNvPr id="5" name="Footer Placeholder 4">
            <a:extLst>
              <a:ext uri="{FF2B5EF4-FFF2-40B4-BE49-F238E27FC236}">
                <a16:creationId xmlns:a16="http://schemas.microsoft.com/office/drawing/2014/main" id="{5722DAD0-D036-29A3-D41A-5B8DB9E022F3}"/>
              </a:ext>
            </a:extLst>
          </p:cNvPr>
          <p:cNvSpPr>
            <a:spLocks noGrp="1"/>
          </p:cNvSpPr>
          <p:nvPr>
            <p:ph type="ftr" sz="quarter" idx="3"/>
          </p:nvPr>
        </p:nvSpPr>
        <p:spPr>
          <a:xfrm>
            <a:off x="590550" y="6365875"/>
            <a:ext cx="3860800" cy="228600"/>
          </a:xfrm>
          <a:prstGeom prst="rect">
            <a:avLst/>
          </a:prstGeom>
        </p:spPr>
        <p:txBody>
          <a:bodyPr vert="horz" lIns="91440" tIns="45720" rIns="91440" bIns="45720" rtlCol="0" anchor="b"/>
          <a:lstStyle>
            <a:lvl1pPr algn="l" eaLnBrk="1" fontAlgn="auto" hangingPunct="1">
              <a:spcBef>
                <a:spcPts val="0"/>
              </a:spcBef>
              <a:spcAft>
                <a:spcPts val="0"/>
              </a:spcAft>
              <a:defRPr sz="900" b="1" i="0">
                <a:solidFill>
                  <a:schemeClr val="accent1"/>
                </a:solidFill>
                <a:latin typeface="+mn-lt"/>
              </a:defRPr>
            </a:lvl1pPr>
          </a:lstStyle>
          <a:p>
            <a:pPr>
              <a:defRPr/>
            </a:pPr>
            <a:endParaRPr lang="el-GR" altLang="en-US"/>
          </a:p>
        </p:txBody>
      </p:sp>
      <p:sp>
        <p:nvSpPr>
          <p:cNvPr id="26" name="Rectangle 25">
            <a:extLst>
              <a:ext uri="{FF2B5EF4-FFF2-40B4-BE49-F238E27FC236}">
                <a16:creationId xmlns:a16="http://schemas.microsoft.com/office/drawing/2014/main" id="{77756CB0-B09E-79A6-B957-9C0EADB34961}"/>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a:extLst>
              <a:ext uri="{FF2B5EF4-FFF2-40B4-BE49-F238E27FC236}">
                <a16:creationId xmlns:a16="http://schemas.microsoft.com/office/drawing/2014/main" id="{7B91CAF2-C7FD-0A98-15CF-0D2960F82815}"/>
              </a:ext>
            </a:extLst>
          </p:cNvPr>
          <p:cNvSpPr>
            <a:spLocks noGrp="1"/>
          </p:cNvSpPr>
          <p:nvPr>
            <p:ph type="sldNum" sz="quarter" idx="4"/>
          </p:nvPr>
        </p:nvSpPr>
        <p:spPr bwMode="gray">
          <a:xfrm>
            <a:off x="7678738" y="295275"/>
            <a:ext cx="790575" cy="768350"/>
          </a:xfrm>
          <a:prstGeom prst="rect">
            <a:avLst/>
          </a:prstGeom>
        </p:spPr>
        <p:txBody>
          <a:bodyPr anchor="b"/>
          <a:lstStyle>
            <a:lvl1pPr algn="ctr" eaLnBrk="1" fontAlgn="auto" hangingPunct="1">
              <a:spcBef>
                <a:spcPts val="0"/>
              </a:spcBef>
              <a:spcAft>
                <a:spcPts val="0"/>
              </a:spcAft>
              <a:defRPr sz="2800">
                <a:solidFill>
                  <a:schemeClr val="bg1"/>
                </a:solidFill>
                <a:latin typeface="+mn-lt"/>
              </a:defRPr>
            </a:lvl1pPr>
          </a:lstStyle>
          <a:p>
            <a:pPr>
              <a:defRPr/>
            </a:pPr>
            <a:fld id="{4CB8A9C5-0587-4B15-8C10-78567F1620A3}" type="slidenum">
              <a:rPr lang="el-GR" altLang="en-US"/>
              <a:pPr>
                <a:defRPr/>
              </a:pPr>
              <a:t>‹#›</a:t>
            </a:fld>
            <a:endParaRPr lang="el-GR" altLang="en-US"/>
          </a:p>
        </p:txBody>
      </p:sp>
    </p:spTree>
  </p:cSld>
  <p:clrMap bg1="lt1" tx1="dk1" bg2="lt2" tx2="dk2" accent1="accent1" accent2="accent2" accent3="accent3" accent4="accent4" accent5="accent5" accent6="accent6" hlink="hlink" folHlink="folHlink"/>
  <p:sldLayoutIdLst>
    <p:sldLayoutId id="2147483906" r:id="rId1"/>
    <p:sldLayoutId id="2147483902" r:id="rId2"/>
    <p:sldLayoutId id="2147483907" r:id="rId3"/>
    <p:sldLayoutId id="2147483903" r:id="rId4"/>
    <p:sldLayoutId id="2147483904" r:id="rId5"/>
    <p:sldLayoutId id="2147483905"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bg1"/>
          </a:solidFill>
          <a:latin typeface="Century Gothic" panose="020B0502020202020204" pitchFamily="34" charset="0"/>
        </a:defRPr>
      </a:lvl2pPr>
      <a:lvl3pPr algn="l" defTabSz="457200" rtl="0" eaLnBrk="0" fontAlgn="base" hangingPunct="0">
        <a:spcBef>
          <a:spcPct val="0"/>
        </a:spcBef>
        <a:spcAft>
          <a:spcPct val="0"/>
        </a:spcAft>
        <a:defRPr sz="3200">
          <a:solidFill>
            <a:schemeClr val="bg1"/>
          </a:solidFill>
          <a:latin typeface="Century Gothic" panose="020B0502020202020204" pitchFamily="34" charset="0"/>
        </a:defRPr>
      </a:lvl3pPr>
      <a:lvl4pPr algn="l" defTabSz="457200" rtl="0" eaLnBrk="0" fontAlgn="base" hangingPunct="0">
        <a:spcBef>
          <a:spcPct val="0"/>
        </a:spcBef>
        <a:spcAft>
          <a:spcPct val="0"/>
        </a:spcAft>
        <a:defRPr sz="3200">
          <a:solidFill>
            <a:schemeClr val="bg1"/>
          </a:solidFill>
          <a:latin typeface="Century Gothic" panose="020B0502020202020204" pitchFamily="34" charset="0"/>
        </a:defRPr>
      </a:lvl4pPr>
      <a:lvl5pPr algn="l" defTabSz="457200" rtl="0" eaLnBrk="0" fontAlgn="base" hangingPunct="0">
        <a:spcBef>
          <a:spcPct val="0"/>
        </a:spcBef>
        <a:spcAft>
          <a:spcPct val="0"/>
        </a:spcAft>
        <a:defRPr sz="3200">
          <a:solidFill>
            <a:schemeClr val="bg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685800" indent="-282575"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95885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233488"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1508125"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chat.openai.com/auth/logi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pp.heygen.com/guest/home" TargetMode="External"/><Relationship Id="rId7" Type="http://schemas.openxmlformats.org/officeDocument/2006/relationships/hyperlink" Target="https://fliki.ai/" TargetMode="External"/><Relationship Id="rId2" Type="http://schemas.openxmlformats.org/officeDocument/2006/relationships/hyperlink" Target="https://sketch.metademolab.com/" TargetMode="External"/><Relationship Id="rId1" Type="http://schemas.openxmlformats.org/officeDocument/2006/relationships/slideLayout" Target="../slideLayouts/slideLayout2.xml"/><Relationship Id="rId6" Type="http://schemas.openxmlformats.org/officeDocument/2006/relationships/hyperlink" Target="https://www.visla.us/" TargetMode="External"/><Relationship Id="rId5" Type="http://schemas.openxmlformats.org/officeDocument/2006/relationships/hyperlink" Target="https://quizlet.com/" TargetMode="External"/><Relationship Id="rId4" Type="http://schemas.openxmlformats.org/officeDocument/2006/relationships/hyperlink" Target="https://www.bing.com/images/create?FORM=GENILP"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6642415-34D2-5D12-09B3-5F0237B8593A}"/>
              </a:ext>
            </a:extLst>
          </p:cNvPr>
          <p:cNvSpPr>
            <a:spLocks noGrp="1" noChangeArrowheads="1"/>
          </p:cNvSpPr>
          <p:nvPr>
            <p:ph type="ctrTitle"/>
          </p:nvPr>
        </p:nvSpPr>
        <p:spPr>
          <a:xfrm>
            <a:off x="866775" y="2227263"/>
            <a:ext cx="7410450" cy="2549525"/>
          </a:xfrm>
        </p:spPr>
        <p:txBody>
          <a:bodyPr/>
          <a:lstStyle/>
          <a:p>
            <a:pPr eaLnBrk="1" hangingPunct="1"/>
            <a:r>
              <a:rPr lang="el-GR" altLang="en-US" sz="3200"/>
              <a:t>Τεχνητή Νοημοσύνη και Εκπαίδευση </a:t>
            </a:r>
            <a:endParaRPr lang="en-US" altLang="en-US" sz="3200"/>
          </a:p>
        </p:txBody>
      </p:sp>
      <p:sp>
        <p:nvSpPr>
          <p:cNvPr id="3" name="Subtitle 2">
            <a:extLst>
              <a:ext uri="{FF2B5EF4-FFF2-40B4-BE49-F238E27FC236}">
                <a16:creationId xmlns:a16="http://schemas.microsoft.com/office/drawing/2014/main" id="{BC4AA5A7-B60B-7D5E-A617-BC7B188A4C16}"/>
              </a:ext>
            </a:extLst>
          </p:cNvPr>
          <p:cNvSpPr>
            <a:spLocks noGrp="1"/>
          </p:cNvSpPr>
          <p:nvPr>
            <p:ph type="subTitle" idx="1"/>
          </p:nvPr>
        </p:nvSpPr>
        <p:spPr>
          <a:xfrm>
            <a:off x="866775" y="4776788"/>
            <a:ext cx="5916613" cy="862012"/>
          </a:xfrm>
        </p:spPr>
        <p:txBody>
          <a:bodyPr rtlCol="0">
            <a:normAutofit/>
          </a:bodyPr>
          <a:lstStyle/>
          <a:p>
            <a:pPr eaLnBrk="1" fontAlgn="auto" hangingPunct="1">
              <a:spcAft>
                <a:spcPts val="0"/>
              </a:spcAft>
              <a:buFont typeface="Wingdings 3" charset="2"/>
              <a:buNone/>
              <a:defRPr/>
            </a:pPr>
            <a:r>
              <a:rPr lang="el-GR" dirty="0"/>
              <a:t>Δρ </a:t>
            </a:r>
            <a:r>
              <a:rPr lang="el-GR" dirty="0" err="1"/>
              <a:t>νικολαος</a:t>
            </a:r>
            <a:r>
              <a:rPr lang="el-GR" dirty="0"/>
              <a:t> </a:t>
            </a:r>
            <a:r>
              <a:rPr lang="el-GR" dirty="0" err="1"/>
              <a:t>Πελλας</a:t>
            </a:r>
            <a:r>
              <a:rPr lang="en-US" dirty="0"/>
              <a:t> </a:t>
            </a:r>
            <a:r>
              <a:rPr lang="el-GR" dirty="0"/>
              <a:t> </a:t>
            </a:r>
            <a:endParaRPr lang="en-US" dirty="0"/>
          </a:p>
        </p:txBody>
      </p:sp>
      <p:pic>
        <p:nvPicPr>
          <p:cNvPr id="15364" name="Picture 4">
            <a:extLst>
              <a:ext uri="{FF2B5EF4-FFF2-40B4-BE49-F238E27FC236}">
                <a16:creationId xmlns:a16="http://schemas.microsoft.com/office/drawing/2014/main" id="{EC11E443-4009-7CA3-14CA-05C3356E2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593725"/>
            <a:ext cx="5940425"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9993C94-71EF-77C7-79E5-30593A602895}"/>
              </a:ext>
            </a:extLst>
          </p:cNvPr>
          <p:cNvSpPr>
            <a:spLocks noGrp="1" noChangeArrowheads="1"/>
          </p:cNvSpPr>
          <p:nvPr>
            <p:ph type="title"/>
          </p:nvPr>
        </p:nvSpPr>
        <p:spPr>
          <a:xfrm>
            <a:off x="865188" y="927100"/>
            <a:ext cx="6345237" cy="709613"/>
          </a:xfrm>
        </p:spPr>
        <p:txBody>
          <a:bodyPr/>
          <a:lstStyle/>
          <a:p>
            <a:pPr eaLnBrk="1" hangingPunct="1"/>
            <a:r>
              <a:rPr lang="el-GR" altLang="en-US"/>
              <a:t>α. συνδυαστικού τύπου</a:t>
            </a:r>
          </a:p>
        </p:txBody>
      </p:sp>
      <p:sp>
        <p:nvSpPr>
          <p:cNvPr id="12291" name="Rectangle 3">
            <a:extLst>
              <a:ext uri="{FF2B5EF4-FFF2-40B4-BE49-F238E27FC236}">
                <a16:creationId xmlns:a16="http://schemas.microsoft.com/office/drawing/2014/main" id="{D6C17CCA-FA03-24C9-E99C-72E428CF33CD}"/>
              </a:ext>
            </a:extLst>
          </p:cNvPr>
          <p:cNvSpPr>
            <a:spLocks noGrp="1" noChangeArrowheads="1"/>
          </p:cNvSpPr>
          <p:nvPr>
            <p:ph idx="1"/>
          </p:nvPr>
        </p:nvSpPr>
        <p:spPr>
          <a:xfrm>
            <a:off x="0" y="2276475"/>
            <a:ext cx="8820150" cy="4248150"/>
          </a:xfrm>
        </p:spPr>
        <p:txBody>
          <a:bodyPr rtlCol="0">
            <a:normAutofit/>
          </a:bodyPr>
          <a:lstStyle/>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χρησιμοποιεί την υπολογιστική δύναμη του υπολογιστή για να διερευνήσει το σύνολο των δυνατοτήτων</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προωθήθηκε κατά τη διάρκεια των πρώτων χρόνων της TΝ</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στροφή στις αρχές της δεκαετίας του ‘70</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κάθε πρόβλημα θα είχε λύση με την αύξηση του αριθμού των δυνατών πράξεων ;</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η απλή συσσώρευση υπολογισμών δεν είναι αρκετή για να αποκτήσουμε σημαντικά αποτελέσματα</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 “συνδυαστική έκρηξη”: ο αριθμός των υπολογισμών αυξάνει εκθετικά σε σχέση με τις παραμέτρους του προβλήματος, γίνεται ασύμφορος και για τους πιο ισχυρούς επεξεργαστές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C052EB6-E8A5-7604-5A68-69613268A7CF}"/>
              </a:ext>
            </a:extLst>
          </p:cNvPr>
          <p:cNvSpPr>
            <a:spLocks noGrp="1" noChangeArrowheads="1"/>
          </p:cNvSpPr>
          <p:nvPr>
            <p:ph type="title"/>
          </p:nvPr>
        </p:nvSpPr>
        <p:spPr>
          <a:xfrm>
            <a:off x="865188" y="927100"/>
            <a:ext cx="6345237" cy="709613"/>
          </a:xfrm>
        </p:spPr>
        <p:txBody>
          <a:bodyPr/>
          <a:lstStyle/>
          <a:p>
            <a:pPr eaLnBrk="1" hangingPunct="1"/>
            <a:r>
              <a:rPr lang="el-GR" altLang="en-US" b="1"/>
              <a:t>β. έμπνευση από την ανθρώπινη συμπεριφορά </a:t>
            </a:r>
          </a:p>
        </p:txBody>
      </p:sp>
      <p:sp>
        <p:nvSpPr>
          <p:cNvPr id="14339" name="Rectangle 3">
            <a:extLst>
              <a:ext uri="{FF2B5EF4-FFF2-40B4-BE49-F238E27FC236}">
                <a16:creationId xmlns:a16="http://schemas.microsoft.com/office/drawing/2014/main" id="{DB4EB6C7-4CCD-F270-B82A-312AC083F2A8}"/>
              </a:ext>
            </a:extLst>
          </p:cNvPr>
          <p:cNvSpPr>
            <a:spLocks noGrp="1" noChangeArrowheads="1"/>
          </p:cNvSpPr>
          <p:nvPr>
            <p:ph idx="1"/>
          </p:nvPr>
        </p:nvSpPr>
        <p:spPr>
          <a:xfrm>
            <a:off x="863600" y="2489200"/>
            <a:ext cx="7885113" cy="3530600"/>
          </a:xfrm>
        </p:spPr>
        <p:txBody>
          <a:bodyPr rtlCol="0">
            <a:normAutofit lnSpcReduction="10000"/>
          </a:bodyPr>
          <a:lstStyle/>
          <a:p>
            <a:pPr eaLnBrk="1" fontAlgn="auto" hangingPunct="1">
              <a:spcAft>
                <a:spcPts val="0"/>
              </a:spcAft>
              <a:buFont typeface="Wingdings 3" charset="2"/>
              <a:buChar char=""/>
              <a:defRPr/>
            </a:pPr>
            <a:r>
              <a:rPr lang="el-GR" altLang="en-US" sz="2000" dirty="0">
                <a:solidFill>
                  <a:schemeClr val="tx1">
                    <a:lumMod val="75000"/>
                    <a:lumOff val="25000"/>
                  </a:schemeClr>
                </a:solidFill>
              </a:rPr>
              <a:t>ανατρέχοντας σε διάφορες διεπιστημονικές συνεισφορές </a:t>
            </a:r>
          </a:p>
          <a:p>
            <a:pPr eaLnBrk="1" fontAlgn="auto" hangingPunct="1">
              <a:spcAft>
                <a:spcPts val="0"/>
              </a:spcAft>
              <a:buFont typeface="Wingdings 3" charset="2"/>
              <a:buChar char=""/>
              <a:defRPr/>
            </a:pPr>
            <a:r>
              <a:rPr lang="el-GR" altLang="en-US" sz="2000" dirty="0">
                <a:solidFill>
                  <a:schemeClr val="tx1">
                    <a:lumMod val="75000"/>
                    <a:lumOff val="25000"/>
                  </a:schemeClr>
                </a:solidFill>
              </a:rPr>
              <a:t>προσπαθεί να ξεπεράσει το πρόβλημα της “συνδυαστικής έκρηξης”, με την προσεκτική παρατήρηση και μελέτη της ανθρώπινης συμπεριφοράς</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J. </a:t>
            </a:r>
            <a:r>
              <a:rPr lang="el-GR" altLang="en-US" sz="2000" dirty="0" err="1">
                <a:solidFill>
                  <a:schemeClr val="tx1">
                    <a:lumMod val="75000"/>
                    <a:lumOff val="25000"/>
                  </a:schemeClr>
                </a:solidFill>
              </a:rPr>
              <a:t>Pitrat</a:t>
            </a:r>
            <a:r>
              <a:rPr lang="el-GR" altLang="en-US" sz="2000" dirty="0">
                <a:solidFill>
                  <a:schemeClr val="tx1">
                    <a:lumMod val="75000"/>
                    <a:lumOff val="25000"/>
                  </a:schemeClr>
                </a:solidFill>
              </a:rPr>
              <a:t> (1987) </a:t>
            </a:r>
            <a:r>
              <a:rPr lang="el-GR" altLang="en-US" sz="2000" i="1" dirty="0">
                <a:solidFill>
                  <a:schemeClr val="tx1">
                    <a:lumMod val="75000"/>
                    <a:lumOff val="25000"/>
                  </a:schemeClr>
                </a:solidFill>
              </a:rPr>
              <a:t>«ο άνθρωπος δύναται να λύσει πολλά προβλήματα ανατρέχοντας στις γνώσεις του, ο υπολογιστής θα το μπορέσει επίσης (χωρίς αμφιβολία καλύτερα από εμάς) χρησιμοποιώντας τις μεθόδους και τις γνώσεις μας, αν καταφέρουμε να τις μορφοποιήσουμε για να τις αναπαραστήσουμε μέσα στον υπολογιστή».</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8F5CC-7D84-465A-B840-12A589FF86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593DF5E-B9B0-D6EA-9A7D-D8767A6BADF5}"/>
              </a:ext>
            </a:extLst>
          </p:cNvPr>
          <p:cNvPicPr>
            <a:picLocks noGrp="1" noChangeAspect="1"/>
          </p:cNvPicPr>
          <p:nvPr>
            <p:ph idx="1"/>
          </p:nvPr>
        </p:nvPicPr>
        <p:blipFill>
          <a:blip r:embed="rId2"/>
          <a:stretch>
            <a:fillRect/>
          </a:stretch>
        </p:blipFill>
        <p:spPr>
          <a:xfrm>
            <a:off x="539552" y="1196752"/>
            <a:ext cx="6206791" cy="4823048"/>
          </a:xfrm>
        </p:spPr>
      </p:pic>
      <p:pic>
        <p:nvPicPr>
          <p:cNvPr id="6" name="Picture 4">
            <a:extLst>
              <a:ext uri="{FF2B5EF4-FFF2-40B4-BE49-F238E27FC236}">
                <a16:creationId xmlns:a16="http://schemas.microsoft.com/office/drawing/2014/main" id="{12FC7199-76BE-C9F8-E17E-4C0C11A98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5198343"/>
            <a:ext cx="2761206" cy="164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48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E1B631A8-42E1-3588-FB5D-80A44B65DDE6}"/>
              </a:ext>
            </a:extLst>
          </p:cNvPr>
          <p:cNvSpPr>
            <a:spLocks noGrp="1" noChangeArrowheads="1"/>
          </p:cNvSpPr>
          <p:nvPr>
            <p:ph type="title"/>
          </p:nvPr>
        </p:nvSpPr>
        <p:spPr>
          <a:xfrm>
            <a:off x="865188" y="927100"/>
            <a:ext cx="6345237" cy="709613"/>
          </a:xfrm>
        </p:spPr>
        <p:txBody>
          <a:bodyPr/>
          <a:lstStyle/>
          <a:p>
            <a:pPr eaLnBrk="1" hangingPunct="1"/>
            <a:endParaRPr lang="en-US" altLang="en-US"/>
          </a:p>
        </p:txBody>
      </p:sp>
      <p:sp>
        <p:nvSpPr>
          <p:cNvPr id="25603" name="Content Placeholder 2">
            <a:extLst>
              <a:ext uri="{FF2B5EF4-FFF2-40B4-BE49-F238E27FC236}">
                <a16:creationId xmlns:a16="http://schemas.microsoft.com/office/drawing/2014/main" id="{12DB7159-7439-5B4C-F2AC-5F9CB042C505}"/>
              </a:ext>
            </a:extLst>
          </p:cNvPr>
          <p:cNvSpPr>
            <a:spLocks noGrp="1" noChangeArrowheads="1"/>
          </p:cNvSpPr>
          <p:nvPr>
            <p:ph idx="1"/>
          </p:nvPr>
        </p:nvSpPr>
        <p:spPr/>
        <p:txBody>
          <a:bodyPr/>
          <a:lstStyle/>
          <a:p>
            <a:pPr eaLnBrk="1" hangingPunct="1"/>
            <a:endParaRPr lang="en-US" altLang="en-US"/>
          </a:p>
        </p:txBody>
      </p:sp>
      <p:pic>
        <p:nvPicPr>
          <p:cNvPr id="25604" name="Picture 4">
            <a:extLst>
              <a:ext uri="{FF2B5EF4-FFF2-40B4-BE49-F238E27FC236}">
                <a16:creationId xmlns:a16="http://schemas.microsoft.com/office/drawing/2014/main" id="{DE7F6247-51C0-5DC6-5B20-7ACDCB1AE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28" y="392113"/>
            <a:ext cx="4735513"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a:extLst>
              <a:ext uri="{FF2B5EF4-FFF2-40B4-BE49-F238E27FC236}">
                <a16:creationId xmlns:a16="http://schemas.microsoft.com/office/drawing/2014/main" id="{84A92071-1F91-0318-64B8-B471D9BB3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382713"/>
            <a:ext cx="433387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7CC8-C686-B501-4019-F9F3A0788D5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2136CA7-D7D1-A89E-EC9B-6C5A6FC3AE90}"/>
              </a:ext>
            </a:extLst>
          </p:cNvPr>
          <p:cNvPicPr>
            <a:picLocks noGrp="1" noChangeAspect="1"/>
          </p:cNvPicPr>
          <p:nvPr>
            <p:ph idx="1"/>
          </p:nvPr>
        </p:nvPicPr>
        <p:blipFill>
          <a:blip r:embed="rId2"/>
          <a:stretch>
            <a:fillRect/>
          </a:stretch>
        </p:blipFill>
        <p:spPr>
          <a:xfrm>
            <a:off x="107504" y="0"/>
            <a:ext cx="5922886" cy="3530600"/>
          </a:xfrm>
        </p:spPr>
      </p:pic>
      <p:pic>
        <p:nvPicPr>
          <p:cNvPr id="7" name="Picture 6">
            <a:extLst>
              <a:ext uri="{FF2B5EF4-FFF2-40B4-BE49-F238E27FC236}">
                <a16:creationId xmlns:a16="http://schemas.microsoft.com/office/drawing/2014/main" id="{DA0D6587-8E2D-DD4C-24B1-29536455C2AE}"/>
              </a:ext>
            </a:extLst>
          </p:cNvPr>
          <p:cNvPicPr>
            <a:picLocks noChangeAspect="1"/>
          </p:cNvPicPr>
          <p:nvPr/>
        </p:nvPicPr>
        <p:blipFill>
          <a:blip r:embed="rId3"/>
          <a:stretch>
            <a:fillRect/>
          </a:stretch>
        </p:blipFill>
        <p:spPr>
          <a:xfrm>
            <a:off x="4788025" y="3609689"/>
            <a:ext cx="3883556" cy="3248311"/>
          </a:xfrm>
          <a:prstGeom prst="rect">
            <a:avLst/>
          </a:prstGeom>
        </p:spPr>
      </p:pic>
    </p:spTree>
    <p:extLst>
      <p:ext uri="{BB962C8B-B14F-4D97-AF65-F5344CB8AC3E}">
        <p14:creationId xmlns:p14="http://schemas.microsoft.com/office/powerpoint/2010/main" val="2798811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D19B017-81A3-37A5-9579-ACAFAD12050C}"/>
              </a:ext>
            </a:extLst>
          </p:cNvPr>
          <p:cNvSpPr>
            <a:spLocks noGrp="1" noChangeArrowheads="1"/>
          </p:cNvSpPr>
          <p:nvPr>
            <p:ph type="title"/>
          </p:nvPr>
        </p:nvSpPr>
        <p:spPr>
          <a:xfrm>
            <a:off x="865188" y="927100"/>
            <a:ext cx="6345237" cy="709613"/>
          </a:xfrm>
        </p:spPr>
        <p:txBody>
          <a:bodyPr/>
          <a:lstStyle/>
          <a:p>
            <a:pPr algn="ctr" eaLnBrk="1" hangingPunct="1"/>
            <a:r>
              <a:rPr lang="el-GR" altLang="en-US"/>
              <a:t>Εφαρμογές με την χρήση της ΤΝ</a:t>
            </a:r>
            <a:endParaRPr lang="en-US" altLang="en-US"/>
          </a:p>
        </p:txBody>
      </p:sp>
      <p:pic>
        <p:nvPicPr>
          <p:cNvPr id="21507" name="Content Placeholder 4">
            <a:extLst>
              <a:ext uri="{FF2B5EF4-FFF2-40B4-BE49-F238E27FC236}">
                <a16:creationId xmlns:a16="http://schemas.microsoft.com/office/drawing/2014/main" id="{CC3AEC05-ED7C-8BDF-72A6-67FC2B608D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4213" y="1844675"/>
            <a:ext cx="7292975" cy="4851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2CCF3D35-1E17-8BF1-C22C-F26FF65C965D}"/>
              </a:ext>
            </a:extLst>
          </p:cNvPr>
          <p:cNvSpPr>
            <a:spLocks noGrp="1" noChangeArrowheads="1"/>
          </p:cNvSpPr>
          <p:nvPr>
            <p:ph type="title"/>
          </p:nvPr>
        </p:nvSpPr>
        <p:spPr>
          <a:xfrm>
            <a:off x="865188" y="927100"/>
            <a:ext cx="6345237" cy="709613"/>
          </a:xfrm>
        </p:spPr>
        <p:txBody>
          <a:bodyPr/>
          <a:lstStyle/>
          <a:p>
            <a:pPr eaLnBrk="1" hangingPunct="1"/>
            <a:endParaRPr lang="en-US" altLang="en-US"/>
          </a:p>
        </p:txBody>
      </p:sp>
      <p:pic>
        <p:nvPicPr>
          <p:cNvPr id="26627" name="Content Placeholder 4">
            <a:extLst>
              <a:ext uri="{FF2B5EF4-FFF2-40B4-BE49-F238E27FC236}">
                <a16:creationId xmlns:a16="http://schemas.microsoft.com/office/drawing/2014/main" id="{4FD2D269-7D61-592E-1F86-8C157973E1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612775"/>
            <a:ext cx="7315200" cy="5291138"/>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90A4E209-C14E-7849-2C48-3ABD2A90F8DA}"/>
              </a:ext>
            </a:extLst>
          </p:cNvPr>
          <p:cNvSpPr>
            <a:spLocks noGrp="1" noChangeArrowheads="1"/>
          </p:cNvSpPr>
          <p:nvPr>
            <p:ph type="title"/>
          </p:nvPr>
        </p:nvSpPr>
        <p:spPr>
          <a:xfrm>
            <a:off x="865188" y="927100"/>
            <a:ext cx="6345237" cy="709613"/>
          </a:xfrm>
        </p:spPr>
        <p:txBody>
          <a:bodyPr/>
          <a:lstStyle/>
          <a:p>
            <a:pPr eaLnBrk="1" hangingPunct="1"/>
            <a:endParaRPr lang="en-US" altLang="en-US"/>
          </a:p>
        </p:txBody>
      </p:sp>
      <p:pic>
        <p:nvPicPr>
          <p:cNvPr id="27651" name="Content Placeholder 4">
            <a:extLst>
              <a:ext uri="{FF2B5EF4-FFF2-40B4-BE49-F238E27FC236}">
                <a16:creationId xmlns:a16="http://schemas.microsoft.com/office/drawing/2014/main" id="{54CEE3C8-A865-ADB2-ED38-662275B8D5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1950" y="260350"/>
            <a:ext cx="7775575" cy="604837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A51-5F23-B6D0-0B99-6DF4C644121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FF0FC4C-5D33-34DF-B9D4-E40A61BE0CF3}"/>
              </a:ext>
            </a:extLst>
          </p:cNvPr>
          <p:cNvPicPr>
            <a:picLocks noGrp="1" noChangeAspect="1"/>
          </p:cNvPicPr>
          <p:nvPr>
            <p:ph idx="1"/>
          </p:nvPr>
        </p:nvPicPr>
        <p:blipFill>
          <a:blip r:embed="rId2"/>
          <a:stretch>
            <a:fillRect/>
          </a:stretch>
        </p:blipFill>
        <p:spPr>
          <a:xfrm>
            <a:off x="323528" y="2204864"/>
            <a:ext cx="8151988" cy="4320480"/>
          </a:xfrm>
        </p:spPr>
      </p:pic>
    </p:spTree>
    <p:extLst>
      <p:ext uri="{BB962C8B-B14F-4D97-AF65-F5344CB8AC3E}">
        <p14:creationId xmlns:p14="http://schemas.microsoft.com/office/powerpoint/2010/main" val="2445465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A5982D7-EB34-0301-0589-344F473DD4A0}"/>
              </a:ext>
            </a:extLst>
          </p:cNvPr>
          <p:cNvSpPr>
            <a:spLocks noGrp="1" noChangeArrowheads="1"/>
          </p:cNvSpPr>
          <p:nvPr>
            <p:ph type="title"/>
          </p:nvPr>
        </p:nvSpPr>
        <p:spPr>
          <a:xfrm>
            <a:off x="865188" y="927100"/>
            <a:ext cx="6345237" cy="709613"/>
          </a:xfrm>
        </p:spPr>
        <p:txBody>
          <a:bodyPr/>
          <a:lstStyle/>
          <a:p>
            <a:pPr eaLnBrk="1" hangingPunct="1"/>
            <a:r>
              <a:rPr lang="el-GR" altLang="en-US"/>
              <a:t>οργάνωση έμπειρου συστήματος</a:t>
            </a:r>
          </a:p>
        </p:txBody>
      </p:sp>
      <p:graphicFrame>
        <p:nvGraphicFramePr>
          <p:cNvPr id="31747" name="Object 4">
            <a:extLst>
              <a:ext uri="{FF2B5EF4-FFF2-40B4-BE49-F238E27FC236}">
                <a16:creationId xmlns:a16="http://schemas.microsoft.com/office/drawing/2014/main" id="{48DC8D51-FDF7-428B-8E38-C76C26BA39C2}"/>
              </a:ext>
            </a:extLst>
          </p:cNvPr>
          <p:cNvGraphicFramePr>
            <a:graphicFrameLocks noChangeAspect="1"/>
          </p:cNvGraphicFramePr>
          <p:nvPr/>
        </p:nvGraphicFramePr>
        <p:xfrm>
          <a:off x="533400" y="2636838"/>
          <a:ext cx="8305800" cy="3459162"/>
        </p:xfrm>
        <a:graphic>
          <a:graphicData uri="http://schemas.openxmlformats.org/presentationml/2006/ole">
            <mc:AlternateContent xmlns:mc="http://schemas.openxmlformats.org/markup-compatibility/2006">
              <mc:Choice xmlns:v="urn:schemas-microsoft-com:vml" Requires="v">
                <p:oleObj name="Document" r:id="rId2" imgW="5532120" imgH="2979420" progId="Word.Document.8">
                  <p:embed/>
                </p:oleObj>
              </mc:Choice>
              <mc:Fallback>
                <p:oleObj name="Document" r:id="rId2" imgW="5532120" imgH="2979420" progId="Word.Document.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36838"/>
                        <a:ext cx="8305800"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3D33-86FE-7D5D-C900-173C104F2E3A}"/>
              </a:ext>
            </a:extLst>
          </p:cNvPr>
          <p:cNvSpPr>
            <a:spLocks noGrp="1"/>
          </p:cNvSpPr>
          <p:nvPr>
            <p:ph type="title"/>
          </p:nvPr>
        </p:nvSpPr>
        <p:spPr/>
        <p:txBody>
          <a:bodyPr/>
          <a:lstStyle/>
          <a:p>
            <a:pPr algn="ctr"/>
            <a:r>
              <a:rPr lang="en-US" dirty="0"/>
              <a:t>Artificial Intelligence (AI)</a:t>
            </a:r>
          </a:p>
        </p:txBody>
      </p:sp>
      <p:pic>
        <p:nvPicPr>
          <p:cNvPr id="5" name="Content Placeholder 4">
            <a:extLst>
              <a:ext uri="{FF2B5EF4-FFF2-40B4-BE49-F238E27FC236}">
                <a16:creationId xmlns:a16="http://schemas.microsoft.com/office/drawing/2014/main" id="{51BEA70D-434F-7CDA-4C8C-2EA60FC0BD98}"/>
              </a:ext>
            </a:extLst>
          </p:cNvPr>
          <p:cNvPicPr>
            <a:picLocks noGrp="1" noChangeAspect="1"/>
          </p:cNvPicPr>
          <p:nvPr>
            <p:ph idx="1"/>
          </p:nvPr>
        </p:nvPicPr>
        <p:blipFill>
          <a:blip r:embed="rId2"/>
          <a:stretch>
            <a:fillRect/>
          </a:stretch>
        </p:blipFill>
        <p:spPr>
          <a:xfrm>
            <a:off x="251520" y="2204864"/>
            <a:ext cx="8410771" cy="4248472"/>
          </a:xfrm>
        </p:spPr>
      </p:pic>
    </p:spTree>
    <p:extLst>
      <p:ext uri="{BB962C8B-B14F-4D97-AF65-F5344CB8AC3E}">
        <p14:creationId xmlns:p14="http://schemas.microsoft.com/office/powerpoint/2010/main" val="430599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2AF367A-58E2-6CB1-DD97-2F380AB6BE3C}"/>
              </a:ext>
            </a:extLst>
          </p:cNvPr>
          <p:cNvSpPr>
            <a:spLocks noGrp="1" noChangeArrowheads="1"/>
          </p:cNvSpPr>
          <p:nvPr>
            <p:ph type="title"/>
          </p:nvPr>
        </p:nvSpPr>
        <p:spPr>
          <a:xfrm>
            <a:off x="865188" y="927100"/>
            <a:ext cx="6345237" cy="709613"/>
          </a:xfrm>
        </p:spPr>
        <p:txBody>
          <a:bodyPr/>
          <a:lstStyle/>
          <a:p>
            <a:pPr eaLnBrk="1" hangingPunct="1"/>
            <a:r>
              <a:rPr lang="el-GR" altLang="en-US"/>
              <a:t>αρχιτεκτονική έμπειρου διδακτικού συστήματος</a:t>
            </a:r>
          </a:p>
        </p:txBody>
      </p:sp>
      <p:graphicFrame>
        <p:nvGraphicFramePr>
          <p:cNvPr id="34819" name="Object 5">
            <a:extLst>
              <a:ext uri="{FF2B5EF4-FFF2-40B4-BE49-F238E27FC236}">
                <a16:creationId xmlns:a16="http://schemas.microsoft.com/office/drawing/2014/main" id="{4B60FFBB-055C-792D-0462-43DEF87B43CC}"/>
              </a:ext>
            </a:extLst>
          </p:cNvPr>
          <p:cNvGraphicFramePr>
            <a:graphicFrameLocks noChangeAspect="1"/>
          </p:cNvGraphicFramePr>
          <p:nvPr/>
        </p:nvGraphicFramePr>
        <p:xfrm>
          <a:off x="838200" y="1752600"/>
          <a:ext cx="7848600" cy="4611688"/>
        </p:xfrm>
        <a:graphic>
          <a:graphicData uri="http://schemas.openxmlformats.org/presentationml/2006/ole">
            <mc:AlternateContent xmlns:mc="http://schemas.openxmlformats.org/markup-compatibility/2006">
              <mc:Choice xmlns:v="urn:schemas-microsoft-com:vml" Requires="v">
                <p:oleObj name="Document" r:id="rId2" imgW="5320284" imgH="4002024" progId="Word.Document.8">
                  <p:embed/>
                </p:oleObj>
              </mc:Choice>
              <mc:Fallback>
                <p:oleObj name="Document" r:id="rId2" imgW="5320284" imgH="4002024" progId="Word.Document.8">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848600"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0FA670D-D24D-8C6A-F458-052AAF003657}"/>
              </a:ext>
            </a:extLst>
          </p:cNvPr>
          <p:cNvSpPr>
            <a:spLocks noGrp="1" noChangeArrowheads="1"/>
          </p:cNvSpPr>
          <p:nvPr>
            <p:ph type="title"/>
          </p:nvPr>
        </p:nvSpPr>
        <p:spPr>
          <a:xfrm>
            <a:off x="865188" y="927100"/>
            <a:ext cx="6345237" cy="709613"/>
          </a:xfrm>
        </p:spPr>
        <p:txBody>
          <a:bodyPr/>
          <a:lstStyle/>
          <a:p>
            <a:pPr eaLnBrk="1" hangingPunct="1"/>
            <a:r>
              <a:rPr lang="el-GR" altLang="en-US"/>
              <a:t>βασικά συνθετικά ενός έμπειρου διδακτικού συστήματος</a:t>
            </a:r>
          </a:p>
        </p:txBody>
      </p:sp>
      <p:sp>
        <p:nvSpPr>
          <p:cNvPr id="33795" name="Rectangle 3">
            <a:extLst>
              <a:ext uri="{FF2B5EF4-FFF2-40B4-BE49-F238E27FC236}">
                <a16:creationId xmlns:a16="http://schemas.microsoft.com/office/drawing/2014/main" id="{64ABE619-81BB-3005-4B31-3724814DE208}"/>
              </a:ext>
            </a:extLst>
          </p:cNvPr>
          <p:cNvSpPr>
            <a:spLocks noGrp="1" noChangeArrowheads="1"/>
          </p:cNvSpPr>
          <p:nvPr>
            <p:ph idx="1"/>
          </p:nvPr>
        </p:nvSpPr>
        <p:spPr/>
        <p:txBody>
          <a:bodyPr/>
          <a:lstStyle/>
          <a:p>
            <a:pPr lvl="1" eaLnBrk="1" hangingPunct="1"/>
            <a:r>
              <a:rPr lang="el-GR" altLang="en-US"/>
              <a:t>ο ειδικός (έμπειρη γνώση)</a:t>
            </a:r>
          </a:p>
          <a:p>
            <a:pPr lvl="1" eaLnBrk="1" hangingPunct="1"/>
            <a:r>
              <a:rPr lang="el-GR" altLang="en-US"/>
              <a:t>κανόνες παραγωγής (</a:t>
            </a:r>
            <a:r>
              <a:rPr lang="fr-FR" altLang="en-US"/>
              <a:t>production rules</a:t>
            </a:r>
            <a:r>
              <a:rPr lang="el-GR" altLang="en-US"/>
              <a:t>), πλαίσια (frames), σημασιολογικά δίκτυα  (semantic networks), σενάρια (scripts)</a:t>
            </a:r>
          </a:p>
          <a:p>
            <a:pPr lvl="1" eaLnBrk="1" hangingPunct="1"/>
            <a:r>
              <a:rPr lang="el-GR" altLang="en-US"/>
              <a:t>ο παιδαγωγός (διδακτικός σχεδιασμός και παιδαγωγικές στρατηγικές)</a:t>
            </a:r>
          </a:p>
          <a:p>
            <a:pPr lvl="1" eaLnBrk="1" hangingPunct="1"/>
            <a:r>
              <a:rPr lang="el-GR" altLang="en-US"/>
              <a:t>η διασύνδεση (interface) (ποιος τύπος διαλόγου με το μαθητή)</a:t>
            </a:r>
          </a:p>
          <a:p>
            <a:pPr lvl="1" eaLnBrk="1" hangingPunct="1"/>
            <a:r>
              <a:rPr lang="el-GR" altLang="en-US"/>
              <a:t>το μοντέλο του μαθητή (γνώσεις που διαθέτουμε πάνω στο μαθητή)</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0D55194-8A8E-30E7-909C-331240154D9C}"/>
              </a:ext>
            </a:extLst>
          </p:cNvPr>
          <p:cNvSpPr>
            <a:spLocks noGrp="1" noChangeArrowheads="1"/>
          </p:cNvSpPr>
          <p:nvPr>
            <p:ph type="title"/>
          </p:nvPr>
        </p:nvSpPr>
        <p:spPr>
          <a:xfrm>
            <a:off x="900113" y="620713"/>
            <a:ext cx="7772400" cy="1143000"/>
          </a:xfrm>
        </p:spPr>
        <p:txBody>
          <a:bodyPr/>
          <a:lstStyle/>
          <a:p>
            <a:pPr eaLnBrk="1" hangingPunct="1"/>
            <a:r>
              <a:rPr lang="el-GR" altLang="en-US"/>
              <a:t>Κριτική</a:t>
            </a:r>
          </a:p>
        </p:txBody>
      </p:sp>
      <p:sp>
        <p:nvSpPr>
          <p:cNvPr id="62467" name="Rectangle 3">
            <a:extLst>
              <a:ext uri="{FF2B5EF4-FFF2-40B4-BE49-F238E27FC236}">
                <a16:creationId xmlns:a16="http://schemas.microsoft.com/office/drawing/2014/main" id="{127BE087-086A-AB8E-B741-8262F0AF836F}"/>
              </a:ext>
            </a:extLst>
          </p:cNvPr>
          <p:cNvSpPr>
            <a:spLocks noGrp="1" noChangeArrowheads="1"/>
          </p:cNvSpPr>
          <p:nvPr>
            <p:ph idx="1"/>
          </p:nvPr>
        </p:nvSpPr>
        <p:spPr>
          <a:xfrm>
            <a:off x="0" y="2420938"/>
            <a:ext cx="9144000" cy="4103687"/>
          </a:xfrm>
        </p:spPr>
        <p:txBody>
          <a:bodyPr rtlCol="0">
            <a:normAutofit fontScale="77500" lnSpcReduction="20000"/>
          </a:bodyPr>
          <a:lstStyle/>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το μοντέλο του μαθητή (βασικό συνθετικό του EΔΣ) δεν διαφαίνεται πουθενά</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 “στην καλύτερη περίπτωση μερικό και καθαρά προσεγγιστικό, </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στη χειρότερη εντελώς μια καρικατούρα,</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το μοντέλο του μαθητή στην τεχνητή νοημοσύνη, όπως άλλωστε και στην ανθρώπινη παιδαγωγική, οφείλει να αναγνωρισθεί για αυτό που πραγματικά είναι: </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ένα μεθοδολογικό κατασκεύασμα απαραίτητο για την απόκτηση ενός ελάχιστου βαθμού αλληλεπίδρασης ανάμεσα στο μαθητή και τη μηχανή. </a:t>
            </a:r>
          </a:p>
          <a:p>
            <a:pPr lvl="1" indent="-283464" eaLnBrk="1" fontAlgn="auto" hangingPunct="1">
              <a:spcAft>
                <a:spcPts val="0"/>
              </a:spcAft>
              <a:buFont typeface="Wingdings 3" charset="2"/>
              <a:buChar char=""/>
              <a:defRPr/>
            </a:pPr>
            <a:r>
              <a:rPr lang="el-GR" altLang="en-US" sz="2000" dirty="0" err="1">
                <a:solidFill>
                  <a:schemeClr val="tx1">
                    <a:lumMod val="75000"/>
                    <a:lumOff val="25000"/>
                  </a:schemeClr>
                </a:solidFill>
              </a:rPr>
              <a:t>Eκ</a:t>
            </a:r>
            <a:r>
              <a:rPr lang="el-GR" altLang="en-US" sz="2000" dirty="0">
                <a:solidFill>
                  <a:schemeClr val="tx1">
                    <a:lumMod val="75000"/>
                    <a:lumOff val="25000"/>
                  </a:schemeClr>
                </a:solidFill>
              </a:rPr>
              <a:t> κατασκευής, λανθασμένο και περιορισμένο, </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δεν του απομένει παρά να υποτάσσεται στην άμεση αντιπαραβολή με τους πραγματικούς μαθητευόμενους και σε μια παιδαγωγική του στοχασμού που διορθώνει τις ανεπάρκειές του </a:t>
            </a:r>
            <a:endParaRPr lang="en-US" altLang="en-US" sz="2000" dirty="0">
              <a:solidFill>
                <a:schemeClr val="tx1">
                  <a:lumMod val="75000"/>
                  <a:lumOff val="25000"/>
                </a:schemeClr>
              </a:solidFill>
            </a:endParaRP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ο υπολογιστής - δάσκαλος, που αναλαμβάνει το ρόλο του εκπαιδευτή στην εκδοχή που είναι επηρεασμένη από την ΤΝ (όταν αντιδρά αλληλεπιδραστικά στις ερωτήσεις και στις απαιτήσεις του μαθητευόμενου) προσκρούει σε τεράστιες δυσκολίες που σχετίζονται άμεσα με τις θεωρίες πάνω στην ανθρώπινη νόηση και μάθηση</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BFA1DE5-A050-0A15-F58F-6A7BF53E2F8C}"/>
              </a:ext>
            </a:extLst>
          </p:cNvPr>
          <p:cNvSpPr>
            <a:spLocks noGrp="1" noChangeArrowheads="1"/>
          </p:cNvSpPr>
          <p:nvPr>
            <p:ph type="title"/>
          </p:nvPr>
        </p:nvSpPr>
        <p:spPr>
          <a:xfrm>
            <a:off x="865188" y="927100"/>
            <a:ext cx="6345237" cy="709613"/>
          </a:xfrm>
        </p:spPr>
        <p:txBody>
          <a:bodyPr/>
          <a:lstStyle/>
          <a:p>
            <a:pPr eaLnBrk="1" hangingPunct="1"/>
            <a:r>
              <a:rPr lang="el-GR" altLang="en-US"/>
              <a:t>Βασικές προβληματικές της ΤΝ </a:t>
            </a:r>
          </a:p>
        </p:txBody>
      </p:sp>
      <p:sp>
        <p:nvSpPr>
          <p:cNvPr id="55299" name="Rectangle 3">
            <a:extLst>
              <a:ext uri="{FF2B5EF4-FFF2-40B4-BE49-F238E27FC236}">
                <a16:creationId xmlns:a16="http://schemas.microsoft.com/office/drawing/2014/main" id="{FC57CA4D-5310-785C-C6CF-F2523988F349}"/>
              </a:ext>
            </a:extLst>
          </p:cNvPr>
          <p:cNvSpPr>
            <a:spLocks noGrp="1" noChangeArrowheads="1"/>
          </p:cNvSpPr>
          <p:nvPr>
            <p:ph idx="1"/>
          </p:nvPr>
        </p:nvSpPr>
        <p:spPr>
          <a:xfrm>
            <a:off x="762000" y="2276475"/>
            <a:ext cx="7772400" cy="4176713"/>
          </a:xfrm>
        </p:spPr>
        <p:txBody>
          <a:bodyPr rtlCol="0">
            <a:normAutofit fontScale="85000" lnSpcReduction="10000"/>
          </a:bodyPr>
          <a:lstStyle/>
          <a:p>
            <a:pPr eaLnBrk="1" fontAlgn="auto" hangingPunct="1">
              <a:spcAft>
                <a:spcPts val="0"/>
              </a:spcAft>
              <a:buFont typeface="Wingdings 3" charset="2"/>
              <a:buChar char=""/>
              <a:defRPr/>
            </a:pPr>
            <a:r>
              <a:rPr lang="el-GR" altLang="en-US" sz="2000" dirty="0">
                <a:solidFill>
                  <a:schemeClr val="tx1">
                    <a:lumMod val="75000"/>
                    <a:lumOff val="25000"/>
                  </a:schemeClr>
                </a:solidFill>
              </a:rPr>
              <a:t>που αφορούν τα </a:t>
            </a:r>
            <a:r>
              <a:rPr lang="el-GR" altLang="en-US" sz="2000" dirty="0" err="1">
                <a:solidFill>
                  <a:schemeClr val="tx1">
                    <a:lumMod val="75000"/>
                    <a:lumOff val="25000"/>
                  </a:schemeClr>
                </a:solidFill>
              </a:rPr>
              <a:t>Aλληλεπιδραστικά</a:t>
            </a:r>
            <a:r>
              <a:rPr lang="el-GR" altLang="en-US" sz="2000" dirty="0">
                <a:solidFill>
                  <a:schemeClr val="tx1">
                    <a:lumMod val="75000"/>
                    <a:lumOff val="25000"/>
                  </a:schemeClr>
                </a:solidFill>
              </a:rPr>
              <a:t> Περιβάλλοντα </a:t>
            </a:r>
            <a:r>
              <a:rPr lang="el-GR" altLang="en-US" sz="2000" dirty="0" err="1">
                <a:solidFill>
                  <a:schemeClr val="tx1">
                    <a:lumMod val="75000"/>
                    <a:lumOff val="25000"/>
                  </a:schemeClr>
                </a:solidFill>
              </a:rPr>
              <a:t>Mάθησης</a:t>
            </a:r>
            <a:r>
              <a:rPr lang="el-GR" altLang="en-US" sz="2000" dirty="0">
                <a:solidFill>
                  <a:schemeClr val="tx1">
                    <a:lumMod val="75000"/>
                    <a:lumOff val="25000"/>
                  </a:schemeClr>
                </a:solidFill>
              </a:rPr>
              <a:t> με </a:t>
            </a:r>
            <a:r>
              <a:rPr lang="el-GR" altLang="en-US" sz="2000" dirty="0" err="1">
                <a:solidFill>
                  <a:schemeClr val="tx1">
                    <a:lumMod val="75000"/>
                    <a:lumOff val="25000"/>
                  </a:schemeClr>
                </a:solidFill>
              </a:rPr>
              <a:t>Yπολογιστή</a:t>
            </a:r>
            <a:endParaRPr lang="el-GR" altLang="en-US" sz="2000" dirty="0">
              <a:solidFill>
                <a:schemeClr val="tx1">
                  <a:lumMod val="75000"/>
                  <a:lumOff val="25000"/>
                </a:schemeClr>
              </a:solidFill>
            </a:endParaRP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η μοντελοποίηση των χώρων γνώσης και συλλογισμών με στόχο</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την παιδαγωγική επίλυση προβλημάτων</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την κατανόηση της φυσικής γλώσσας</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την επικοινωνία ανθρώπου-μηχανής μέσα στα πλαίσια της δημιουργίας αλληλεπιδραστικών συστημάτων</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τη μοντελοποίηση των εκπαιδευτών και των εκπαιδευόμενων</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τη σύλληψη (</a:t>
            </a:r>
            <a:r>
              <a:rPr lang="el-GR" altLang="en-US" sz="2000" dirty="0" err="1">
                <a:solidFill>
                  <a:schemeClr val="tx1">
                    <a:lumMod val="75000"/>
                    <a:lumOff val="25000"/>
                  </a:schemeClr>
                </a:solidFill>
              </a:rPr>
              <a:t>conception</a:t>
            </a:r>
            <a:r>
              <a:rPr lang="el-GR" altLang="en-US" sz="2000" dirty="0">
                <a:solidFill>
                  <a:schemeClr val="tx1">
                    <a:lumMod val="75000"/>
                    <a:lumOff val="25000"/>
                  </a:schemeClr>
                </a:solidFill>
              </a:rPr>
              <a:t>) προσαρμοστικών (</a:t>
            </a:r>
            <a:r>
              <a:rPr lang="el-GR" altLang="en-US" sz="2000" dirty="0" err="1">
                <a:solidFill>
                  <a:schemeClr val="tx1">
                    <a:lumMod val="75000"/>
                    <a:lumOff val="25000"/>
                  </a:schemeClr>
                </a:solidFill>
              </a:rPr>
              <a:t>adaptative</a:t>
            </a:r>
            <a:r>
              <a:rPr lang="el-GR" altLang="en-US" sz="2000" dirty="0">
                <a:solidFill>
                  <a:schemeClr val="tx1">
                    <a:lumMod val="75000"/>
                    <a:lumOff val="25000"/>
                  </a:schemeClr>
                </a:solidFill>
              </a:rPr>
              <a:t>) και εξελισσόμενων (</a:t>
            </a:r>
            <a:r>
              <a:rPr lang="el-GR" altLang="en-US" sz="2000" dirty="0" err="1">
                <a:solidFill>
                  <a:schemeClr val="tx1">
                    <a:lumMod val="75000"/>
                    <a:lumOff val="25000"/>
                  </a:schemeClr>
                </a:solidFill>
              </a:rPr>
              <a:t>evolutive</a:t>
            </a:r>
            <a:r>
              <a:rPr lang="el-GR" altLang="en-US" sz="2000" dirty="0">
                <a:solidFill>
                  <a:schemeClr val="tx1">
                    <a:lumMod val="75000"/>
                    <a:lumOff val="25000"/>
                  </a:schemeClr>
                </a:solidFill>
              </a:rPr>
              <a:t>) συστημάτων (συστημάτων δηλαδή που λαμβάνουν υπόψη τη γνωστική εξέλιξη του μαθητευόμενου)</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και την αρχιτεκτονική κατανεμημένων συστημάτων</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E7A6-FFDB-5826-D883-7655D0D384FE}"/>
              </a:ext>
            </a:extLst>
          </p:cNvPr>
          <p:cNvSpPr>
            <a:spLocks noGrp="1"/>
          </p:cNvSpPr>
          <p:nvPr>
            <p:ph type="title"/>
          </p:nvPr>
        </p:nvSpPr>
        <p:spPr/>
        <p:txBody>
          <a:bodyPr/>
          <a:lstStyle/>
          <a:p>
            <a:pPr algn="ctr"/>
            <a:r>
              <a:rPr lang="en-US" sz="3200" b="1"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Παρα</a:t>
            </a:r>
            <a:r>
              <a:rPr lang="en-US" sz="3200" b="1" kern="0" dirty="0" err="1">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δείγμ</a:t>
            </a:r>
            <a:r>
              <a:rPr lang="en-US" sz="3200" b="1"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ατα καλών πρακτικών:</a:t>
            </a:r>
            <a:br>
              <a:rPr lang="en-US" sz="3200" kern="100" dirty="0">
                <a:effectLst/>
                <a:highlight>
                  <a:srgbClr val="FFFFFF"/>
                </a:highligh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BF421ED8-10D7-BC8E-786E-13706F0BBF3E}"/>
              </a:ext>
            </a:extLst>
          </p:cNvPr>
          <p:cNvSpPr>
            <a:spLocks noGrp="1"/>
          </p:cNvSpPr>
          <p:nvPr>
            <p:ph idx="1"/>
          </p:nvPr>
        </p:nvSpPr>
        <p:spPr>
          <a:xfrm>
            <a:off x="755576" y="2060848"/>
            <a:ext cx="6346825" cy="3530600"/>
          </a:xfrm>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l-GR" sz="1800" b="1"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Χρήση </a:t>
            </a:r>
            <a:r>
              <a:rPr lang="en-US" sz="1800" b="1"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chatbot</a:t>
            </a:r>
            <a:r>
              <a:rPr lang="el-GR" sz="1800" b="1"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για εξυπηρέτηση πελατών:</a:t>
            </a:r>
            <a:r>
              <a:rPr lang="en-US"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l-GR"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Βελτιστοποίηση της εμπειρίας πελατών και μείωση κόστους.</a:t>
            </a:r>
            <a:endParaRPr lang="en-US" sz="1800" kern="100" dirty="0">
              <a:solidFill>
                <a:srgbClr val="1F1F1F"/>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l-GR" sz="1800" b="1"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Ανάλυση ιατρικών εικόνων για διάγνωση ασθενειών:</a:t>
            </a:r>
            <a:r>
              <a:rPr lang="en-US"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l-GR"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Βελτίωση της ακρίβειας και ταχύτητας διάγνωσης.</a:t>
            </a:r>
            <a:endParaRPr lang="en-US" sz="1800" kern="100" dirty="0">
              <a:solidFill>
                <a:srgbClr val="1F1F1F"/>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l-GR" sz="1800" b="1"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Ανάπτυξη αυτόνομων οχημάτων:</a:t>
            </a:r>
            <a:r>
              <a:rPr lang="en-US"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l-GR"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Βελτίωση της ασφάλειας και της αποτελεσματικότητας των μεταφορών.</a:t>
            </a:r>
            <a:endParaRPr lang="en-US" sz="1800" kern="100" dirty="0">
              <a:solidFill>
                <a:srgbClr val="1F1F1F"/>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l-GR" sz="1800" b="1"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Προσωποποιημένη εκπαίδευση:</a:t>
            </a:r>
            <a:r>
              <a:rPr lang="en-US"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l-GR"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Προσαρμογή της εκπαιδευτικής εμπειρίας στις ανάγκες κάθε μαθητή.</a:t>
            </a:r>
            <a:endParaRPr lang="en-US" sz="1800" kern="100" dirty="0">
              <a:solidFill>
                <a:srgbClr val="1F1F1F"/>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l-GR" sz="1800" b="1"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Ανάπτυξη αλγορίθμων για πρόβλεψη και πρόληψη φυσικών καταστροφών:</a:t>
            </a:r>
            <a:r>
              <a:rPr lang="en-US"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l-GR" sz="1800" kern="0" dirty="0">
                <a:solidFill>
                  <a:srgbClr val="1F1F1F"/>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Βελτίωση της ετοιμότητας και της ανθεκτικότητας.</a:t>
            </a:r>
            <a:endParaRPr lang="en-US" sz="1800" kern="100" dirty="0">
              <a:solidFill>
                <a:srgbClr val="1F1F1F"/>
              </a:solidFill>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89395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BDDC2-0371-C433-E17C-5A86D142636F}"/>
              </a:ext>
            </a:extLst>
          </p:cNvPr>
          <p:cNvSpPr>
            <a:spLocks noGrp="1"/>
          </p:cNvSpPr>
          <p:nvPr>
            <p:ph type="title"/>
          </p:nvPr>
        </p:nvSpPr>
        <p:spPr>
          <a:xfrm>
            <a:off x="467544" y="620688"/>
            <a:ext cx="6343672" cy="709865"/>
          </a:xfrm>
        </p:spPr>
        <p:txBody>
          <a:bodyPr/>
          <a:lstStyle/>
          <a:p>
            <a:pPr algn="ctr"/>
            <a:r>
              <a:rPr lang="en-US" dirty="0"/>
              <a:t>Generative AI</a:t>
            </a:r>
          </a:p>
        </p:txBody>
      </p:sp>
      <p:pic>
        <p:nvPicPr>
          <p:cNvPr id="5" name="Content Placeholder 4">
            <a:extLst>
              <a:ext uri="{FF2B5EF4-FFF2-40B4-BE49-F238E27FC236}">
                <a16:creationId xmlns:a16="http://schemas.microsoft.com/office/drawing/2014/main" id="{66919C06-BF6A-EDB3-3811-A0BE622A8560}"/>
              </a:ext>
            </a:extLst>
          </p:cNvPr>
          <p:cNvPicPr>
            <a:picLocks noGrp="1" noChangeAspect="1"/>
          </p:cNvPicPr>
          <p:nvPr>
            <p:ph idx="1"/>
          </p:nvPr>
        </p:nvPicPr>
        <p:blipFill>
          <a:blip r:embed="rId2"/>
          <a:stretch>
            <a:fillRect/>
          </a:stretch>
        </p:blipFill>
        <p:spPr>
          <a:xfrm>
            <a:off x="107504" y="1281598"/>
            <a:ext cx="6346825" cy="3348485"/>
          </a:xfrm>
        </p:spPr>
      </p:pic>
      <p:pic>
        <p:nvPicPr>
          <p:cNvPr id="7" name="Picture 6">
            <a:extLst>
              <a:ext uri="{FF2B5EF4-FFF2-40B4-BE49-F238E27FC236}">
                <a16:creationId xmlns:a16="http://schemas.microsoft.com/office/drawing/2014/main" id="{ACBC3E40-B4D3-F9FE-2294-DCAAE2418CA3}"/>
              </a:ext>
            </a:extLst>
          </p:cNvPr>
          <p:cNvPicPr>
            <a:picLocks noChangeAspect="1"/>
          </p:cNvPicPr>
          <p:nvPr/>
        </p:nvPicPr>
        <p:blipFill>
          <a:blip r:embed="rId3"/>
          <a:stretch>
            <a:fillRect/>
          </a:stretch>
        </p:blipFill>
        <p:spPr>
          <a:xfrm>
            <a:off x="3975437" y="4630083"/>
            <a:ext cx="5086203" cy="2136781"/>
          </a:xfrm>
          <a:prstGeom prst="rect">
            <a:avLst/>
          </a:prstGeom>
        </p:spPr>
      </p:pic>
      <p:sp>
        <p:nvSpPr>
          <p:cNvPr id="8" name="Rectangle: Rounded Corners 7">
            <a:extLst>
              <a:ext uri="{FF2B5EF4-FFF2-40B4-BE49-F238E27FC236}">
                <a16:creationId xmlns:a16="http://schemas.microsoft.com/office/drawing/2014/main" id="{7B27B177-5A99-C6CB-63A0-10E6ED449F0C}"/>
              </a:ext>
            </a:extLst>
          </p:cNvPr>
          <p:cNvSpPr/>
          <p:nvPr/>
        </p:nvSpPr>
        <p:spPr>
          <a:xfrm>
            <a:off x="1331640" y="5373216"/>
            <a:ext cx="2572957" cy="10801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ChatGPT (Microsoft/Open AI)</a:t>
            </a:r>
          </a:p>
        </p:txBody>
      </p:sp>
      <p:sp>
        <p:nvSpPr>
          <p:cNvPr id="9" name="Rectangle: Rounded Corners 8">
            <a:extLst>
              <a:ext uri="{FF2B5EF4-FFF2-40B4-BE49-F238E27FC236}">
                <a16:creationId xmlns:a16="http://schemas.microsoft.com/office/drawing/2014/main" id="{06A2E452-3AB3-3991-23B6-3EC69ACEB5F8}"/>
              </a:ext>
            </a:extLst>
          </p:cNvPr>
          <p:cNvSpPr/>
          <p:nvPr/>
        </p:nvSpPr>
        <p:spPr>
          <a:xfrm>
            <a:off x="6454329" y="2284542"/>
            <a:ext cx="2211749" cy="10801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Gemini AI</a:t>
            </a:r>
          </a:p>
          <a:p>
            <a:pPr algn="ctr"/>
            <a:r>
              <a:rPr lang="en-US" dirty="0"/>
              <a:t>(Google)</a:t>
            </a:r>
          </a:p>
        </p:txBody>
      </p:sp>
    </p:spTree>
    <p:extLst>
      <p:ext uri="{BB962C8B-B14F-4D97-AF65-F5344CB8AC3E}">
        <p14:creationId xmlns:p14="http://schemas.microsoft.com/office/powerpoint/2010/main" val="264917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1D76-2FF3-09BB-E6B0-19F7E8BA790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F8CF6E8-69AE-5F8C-7572-38A4CB61D8DE}"/>
              </a:ext>
            </a:extLst>
          </p:cNvPr>
          <p:cNvPicPr>
            <a:picLocks noGrp="1" noChangeAspect="1"/>
          </p:cNvPicPr>
          <p:nvPr>
            <p:ph idx="1"/>
          </p:nvPr>
        </p:nvPicPr>
        <p:blipFill>
          <a:blip r:embed="rId2"/>
          <a:stretch>
            <a:fillRect/>
          </a:stretch>
        </p:blipFill>
        <p:spPr>
          <a:xfrm>
            <a:off x="107504" y="548680"/>
            <a:ext cx="8767229" cy="4536504"/>
          </a:xfrm>
        </p:spPr>
      </p:pic>
      <p:sp>
        <p:nvSpPr>
          <p:cNvPr id="6" name="Arrow: Right 5">
            <a:extLst>
              <a:ext uri="{FF2B5EF4-FFF2-40B4-BE49-F238E27FC236}">
                <a16:creationId xmlns:a16="http://schemas.microsoft.com/office/drawing/2014/main" id="{2C1C9FD1-6C5C-50E2-FA92-61DBD5CBAD89}"/>
              </a:ext>
            </a:extLst>
          </p:cNvPr>
          <p:cNvSpPr/>
          <p:nvPr/>
        </p:nvSpPr>
        <p:spPr>
          <a:xfrm>
            <a:off x="3131840" y="4437112"/>
            <a:ext cx="1440160" cy="5040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025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DCA71-987E-8655-237D-F2173D7588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AB5877B-CC20-6BDE-EE81-A52FBCBA46D1}"/>
              </a:ext>
            </a:extLst>
          </p:cNvPr>
          <p:cNvPicPr>
            <a:picLocks noGrp="1" noChangeAspect="1"/>
          </p:cNvPicPr>
          <p:nvPr>
            <p:ph idx="1"/>
          </p:nvPr>
        </p:nvPicPr>
        <p:blipFill>
          <a:blip r:embed="rId2"/>
          <a:stretch>
            <a:fillRect/>
          </a:stretch>
        </p:blipFill>
        <p:spPr>
          <a:xfrm>
            <a:off x="53752" y="2132856"/>
            <a:ext cx="9036496" cy="4223895"/>
          </a:xfrm>
        </p:spPr>
      </p:pic>
      <p:sp>
        <p:nvSpPr>
          <p:cNvPr id="6" name="Arrow: Right 5">
            <a:extLst>
              <a:ext uri="{FF2B5EF4-FFF2-40B4-BE49-F238E27FC236}">
                <a16:creationId xmlns:a16="http://schemas.microsoft.com/office/drawing/2014/main" id="{3F7B5477-4A4A-E49D-9CFC-751F62BA3F08}"/>
              </a:ext>
            </a:extLst>
          </p:cNvPr>
          <p:cNvSpPr/>
          <p:nvPr/>
        </p:nvSpPr>
        <p:spPr>
          <a:xfrm>
            <a:off x="4175956" y="3113536"/>
            <a:ext cx="792088" cy="2880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184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3475A9CD-C670-44DF-4B3C-E1012263E873}"/>
              </a:ext>
            </a:extLst>
          </p:cNvPr>
          <p:cNvSpPr>
            <a:spLocks noGrp="1" noChangeArrowheads="1"/>
          </p:cNvSpPr>
          <p:nvPr>
            <p:ph type="title"/>
          </p:nvPr>
        </p:nvSpPr>
        <p:spPr>
          <a:xfrm>
            <a:off x="865188" y="927100"/>
            <a:ext cx="6345237" cy="709613"/>
          </a:xfrm>
        </p:spPr>
        <p:txBody>
          <a:bodyPr/>
          <a:lstStyle/>
          <a:p>
            <a:pPr eaLnBrk="1" hangingPunct="1"/>
            <a:r>
              <a:rPr lang="en-US" altLang="en-US">
                <a:hlinkClick r:id="rId2"/>
              </a:rPr>
              <a:t>https://chat.openai.com/auth/login</a:t>
            </a:r>
            <a:r>
              <a:rPr lang="en-US" altLang="en-US"/>
              <a:t> </a:t>
            </a:r>
          </a:p>
        </p:txBody>
      </p:sp>
      <p:pic>
        <p:nvPicPr>
          <p:cNvPr id="37891" name="Content Placeholder 4">
            <a:extLst>
              <a:ext uri="{FF2B5EF4-FFF2-40B4-BE49-F238E27FC236}">
                <a16:creationId xmlns:a16="http://schemas.microsoft.com/office/drawing/2014/main" id="{99145AD0-EA49-385C-AB1D-09EC349DE6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01850" y="2205038"/>
            <a:ext cx="4940300" cy="4295775"/>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58A7AD3-4B51-675D-BDD2-9330182A6D28}"/>
              </a:ext>
            </a:extLst>
          </p:cNvPr>
          <p:cNvSpPr>
            <a:spLocks noGrp="1" noChangeArrowheads="1"/>
          </p:cNvSpPr>
          <p:nvPr>
            <p:ph type="title"/>
          </p:nvPr>
        </p:nvSpPr>
        <p:spPr>
          <a:xfrm>
            <a:off x="865188" y="927100"/>
            <a:ext cx="6345237" cy="709613"/>
          </a:xfrm>
        </p:spPr>
        <p:txBody>
          <a:bodyPr/>
          <a:lstStyle/>
          <a:p>
            <a:endParaRPr lang="en-US" altLang="en-US"/>
          </a:p>
        </p:txBody>
      </p:sp>
      <p:pic>
        <p:nvPicPr>
          <p:cNvPr id="38915" name="Content Placeholder 4">
            <a:extLst>
              <a:ext uri="{FF2B5EF4-FFF2-40B4-BE49-F238E27FC236}">
                <a16:creationId xmlns:a16="http://schemas.microsoft.com/office/drawing/2014/main" id="{40337024-E962-6BD9-D494-3F64E72F9B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63" y="385763"/>
            <a:ext cx="9113838" cy="4122737"/>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C1838FC-C7B1-DE65-8EBD-A991146FF1EC}"/>
              </a:ext>
            </a:extLst>
          </p:cNvPr>
          <p:cNvSpPr>
            <a:spLocks noGrp="1" noChangeArrowheads="1"/>
          </p:cNvSpPr>
          <p:nvPr>
            <p:ph type="title"/>
          </p:nvPr>
        </p:nvSpPr>
        <p:spPr>
          <a:xfrm>
            <a:off x="865188" y="927100"/>
            <a:ext cx="6345237" cy="709613"/>
          </a:xfrm>
        </p:spPr>
        <p:txBody>
          <a:bodyPr/>
          <a:lstStyle/>
          <a:p>
            <a:pPr algn="ctr" eaLnBrk="1" hangingPunct="1"/>
            <a:r>
              <a:rPr lang="el-GR" altLang="en-US"/>
              <a:t>Τομείς εξέλιξης της ΤΝ</a:t>
            </a:r>
            <a:endParaRPr lang="en-US" altLang="en-US"/>
          </a:p>
        </p:txBody>
      </p:sp>
      <p:pic>
        <p:nvPicPr>
          <p:cNvPr id="16387" name="Content Placeholder 4">
            <a:extLst>
              <a:ext uri="{FF2B5EF4-FFF2-40B4-BE49-F238E27FC236}">
                <a16:creationId xmlns:a16="http://schemas.microsoft.com/office/drawing/2014/main" id="{E9D10364-0A23-032D-BEFB-1843CAEF56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844675"/>
            <a:ext cx="5302250" cy="460851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A68AF5E-D561-A4FF-96F9-DB1EE2EACF6C}"/>
              </a:ext>
            </a:extLst>
          </p:cNvPr>
          <p:cNvSpPr>
            <a:spLocks noGrp="1" noChangeArrowheads="1"/>
          </p:cNvSpPr>
          <p:nvPr>
            <p:ph type="title"/>
          </p:nvPr>
        </p:nvSpPr>
        <p:spPr>
          <a:xfrm>
            <a:off x="865188" y="927100"/>
            <a:ext cx="6345237" cy="709613"/>
          </a:xfrm>
        </p:spPr>
        <p:txBody>
          <a:bodyPr/>
          <a:lstStyle/>
          <a:p>
            <a:endParaRPr lang="en-US" altLang="en-US"/>
          </a:p>
        </p:txBody>
      </p:sp>
      <p:pic>
        <p:nvPicPr>
          <p:cNvPr id="39939" name="Content Placeholder 4">
            <a:extLst>
              <a:ext uri="{FF2B5EF4-FFF2-40B4-BE49-F238E27FC236}">
                <a16:creationId xmlns:a16="http://schemas.microsoft.com/office/drawing/2014/main" id="{C7DA124B-7059-EA2C-FC76-700A61DCA9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33375"/>
            <a:ext cx="8964613" cy="5040313"/>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9D892BF8-FCB2-198F-E12A-A57A00E90A0D}"/>
              </a:ext>
            </a:extLst>
          </p:cNvPr>
          <p:cNvSpPr>
            <a:spLocks noGrp="1" noChangeArrowheads="1"/>
          </p:cNvSpPr>
          <p:nvPr>
            <p:ph type="title"/>
          </p:nvPr>
        </p:nvSpPr>
        <p:spPr>
          <a:xfrm>
            <a:off x="865188" y="927100"/>
            <a:ext cx="6345237" cy="709613"/>
          </a:xfrm>
        </p:spPr>
        <p:txBody>
          <a:bodyPr/>
          <a:lstStyle/>
          <a:p>
            <a:pPr algn="ctr" eaLnBrk="1" hangingPunct="1"/>
            <a:r>
              <a:rPr lang="en-US" altLang="en-US"/>
              <a:t>AI video editing</a:t>
            </a:r>
          </a:p>
        </p:txBody>
      </p:sp>
      <p:sp>
        <p:nvSpPr>
          <p:cNvPr id="38915" name="Content Placeholder 2">
            <a:extLst>
              <a:ext uri="{FF2B5EF4-FFF2-40B4-BE49-F238E27FC236}">
                <a16:creationId xmlns:a16="http://schemas.microsoft.com/office/drawing/2014/main" id="{F53CFC7D-35B7-D175-AC19-98A4FC2B7C23}"/>
              </a:ext>
            </a:extLst>
          </p:cNvPr>
          <p:cNvSpPr>
            <a:spLocks noGrp="1" noChangeArrowheads="1"/>
          </p:cNvSpPr>
          <p:nvPr>
            <p:ph idx="1"/>
          </p:nvPr>
        </p:nvSpPr>
        <p:spPr>
          <a:xfrm>
            <a:off x="828675" y="2492375"/>
            <a:ext cx="6346825" cy="3530600"/>
          </a:xfrm>
        </p:spPr>
        <p:txBody>
          <a:bodyPr/>
          <a:lstStyle/>
          <a:p>
            <a:pPr eaLnBrk="1" hangingPunct="1">
              <a:defRPr/>
            </a:pPr>
            <a:r>
              <a:rPr lang="en-US" altLang="en-US" dirty="0">
                <a:hlinkClick r:id="rId2"/>
              </a:rPr>
              <a:t>https://sketch.metademolab.com/</a:t>
            </a:r>
            <a:r>
              <a:rPr lang="en-US" altLang="en-US" dirty="0"/>
              <a:t> </a:t>
            </a:r>
            <a:endParaRPr lang="el-GR" altLang="en-US" dirty="0"/>
          </a:p>
          <a:p>
            <a:pPr eaLnBrk="1" hangingPunct="1">
              <a:defRPr/>
            </a:pPr>
            <a:r>
              <a:rPr lang="en-US" altLang="en-US" dirty="0">
                <a:hlinkClick r:id="rId3"/>
              </a:rPr>
              <a:t>https://app.heygen.com/guest/home</a:t>
            </a:r>
            <a:endParaRPr lang="en-US" altLang="en-US" dirty="0"/>
          </a:p>
          <a:p>
            <a:pPr>
              <a:lnSpc>
                <a:spcPct val="107000"/>
              </a:lnSpc>
              <a:spcAft>
                <a:spcPts val="800"/>
              </a:spcAft>
              <a:defRPr/>
            </a:pPr>
            <a:r>
              <a:rPr lang="en-US" u="sng" kern="100" dirty="0">
                <a:solidFill>
                  <a:srgbClr val="0563C1"/>
                </a:solidFill>
                <a:latin typeface="Calibri" panose="020F0502020204030204" pitchFamily="34" charset="0"/>
                <a:ea typeface="Calibri" panose="020F0502020204030204" pitchFamily="34" charset="0"/>
                <a:cs typeface="Arial" panose="020B0604020202020204" pitchFamily="34" charset="0"/>
                <a:hlinkClick r:id="rId4"/>
              </a:rPr>
              <a:t>https://www.bing.com/images/create?FORM=GENILP</a:t>
            </a:r>
            <a:r>
              <a:rPr lang="en-US" kern="100" dirty="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defRPr/>
            </a:pPr>
            <a:r>
              <a:rPr lang="en-US" u="sng" kern="100" dirty="0">
                <a:solidFill>
                  <a:srgbClr val="0563C1"/>
                </a:solidFill>
                <a:latin typeface="Calibri" panose="020F0502020204030204" pitchFamily="34" charset="0"/>
                <a:ea typeface="Calibri" panose="020F0502020204030204" pitchFamily="34" charset="0"/>
                <a:cs typeface="Arial" panose="020B0604020202020204" pitchFamily="34" charset="0"/>
                <a:hlinkClick r:id="rId5"/>
              </a:rPr>
              <a:t>https://quizlet.com/</a:t>
            </a:r>
            <a:r>
              <a:rPr lang="en-US" kern="100" dirty="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defRPr/>
            </a:pPr>
            <a:r>
              <a:rPr lang="en-US" u="sng" kern="100" dirty="0">
                <a:solidFill>
                  <a:srgbClr val="0563C1"/>
                </a:solidFill>
                <a:latin typeface="Calibri" panose="020F0502020204030204" pitchFamily="34" charset="0"/>
                <a:ea typeface="Calibri" panose="020F0502020204030204" pitchFamily="34" charset="0"/>
                <a:cs typeface="Arial" panose="020B0604020202020204" pitchFamily="34" charset="0"/>
                <a:hlinkClick r:id="rId6"/>
              </a:rPr>
              <a:t>https://www.visla.us/</a:t>
            </a:r>
            <a:r>
              <a:rPr lang="en-US" kern="100" dirty="0">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defRPr/>
            </a:pPr>
            <a:r>
              <a:rPr lang="el-GR" u="sng" kern="100" dirty="0">
                <a:solidFill>
                  <a:srgbClr val="0563C1"/>
                </a:solidFill>
                <a:latin typeface="Calibri" panose="020F0502020204030204" pitchFamily="34" charset="0"/>
                <a:ea typeface="Calibri" panose="020F0502020204030204" pitchFamily="34" charset="0"/>
                <a:cs typeface="Arial" panose="020B0604020202020204" pitchFamily="34" charset="0"/>
                <a:hlinkClick r:id="rId7"/>
              </a:rPr>
              <a:t>https://fliki.ai/</a:t>
            </a:r>
            <a:r>
              <a:rPr lang="el-GR" kern="100" dirty="0">
                <a:latin typeface="Calibri" panose="020F0502020204030204" pitchFamily="34" charset="0"/>
                <a:ea typeface="Calibri" panose="020F0502020204030204" pitchFamily="34" charset="0"/>
                <a:cs typeface="Arial" panose="020B0604020202020204" pitchFamily="34" charset="0"/>
              </a:rPr>
              <a:t> </a:t>
            </a:r>
            <a:endParaRPr lang="en-US" kern="100" dirty="0">
              <a:latin typeface="Calibri" panose="020F0502020204030204" pitchFamily="34" charset="0"/>
              <a:ea typeface="Calibri" panose="020F0502020204030204" pitchFamily="34" charset="0"/>
              <a:cs typeface="Arial" panose="020B0604020202020204" pitchFamily="34" charset="0"/>
            </a:endParaRPr>
          </a:p>
          <a:p>
            <a:pPr eaLnBrk="1" hangingPunct="1">
              <a:defRPr/>
            </a:pPr>
            <a:r>
              <a:rPr lang="el-GR" altLang="en-US" dirty="0"/>
              <a:t> </a:t>
            </a:r>
            <a:endParaRPr lang="en-US"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64D98447-0DC3-CFD8-3759-2A76DF4697F7}"/>
              </a:ext>
            </a:extLst>
          </p:cNvPr>
          <p:cNvSpPr>
            <a:spLocks noGrp="1" noChangeArrowheads="1"/>
          </p:cNvSpPr>
          <p:nvPr>
            <p:ph type="title"/>
          </p:nvPr>
        </p:nvSpPr>
        <p:spPr>
          <a:xfrm>
            <a:off x="865188" y="927100"/>
            <a:ext cx="6345237" cy="709613"/>
          </a:xfrm>
        </p:spPr>
        <p:txBody>
          <a:bodyPr/>
          <a:lstStyle/>
          <a:p>
            <a:pPr algn="ctr"/>
            <a:r>
              <a:rPr lang="el-GR" altLang="en-US"/>
              <a:t>Ερωτήσεις </a:t>
            </a:r>
            <a:endParaRPr lang="en-US" altLang="en-US"/>
          </a:p>
        </p:txBody>
      </p:sp>
      <p:pic>
        <p:nvPicPr>
          <p:cNvPr id="41987" name="Picture 2" descr="The Art of Asking Questions">
            <a:extLst>
              <a:ext uri="{FF2B5EF4-FFF2-40B4-BE49-F238E27FC236}">
                <a16:creationId xmlns:a16="http://schemas.microsoft.com/office/drawing/2014/main" id="{EFF7BFC0-D191-8671-7011-7CC622FCD6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2492375"/>
            <a:ext cx="6046788" cy="35306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B99C-790E-89D0-1965-61C974C761D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1FAD72-8D2C-482D-9676-A52A243617FD}"/>
              </a:ext>
            </a:extLst>
          </p:cNvPr>
          <p:cNvPicPr>
            <a:picLocks noGrp="1" noChangeAspect="1"/>
          </p:cNvPicPr>
          <p:nvPr>
            <p:ph idx="1"/>
          </p:nvPr>
        </p:nvPicPr>
        <p:blipFill>
          <a:blip r:embed="rId2"/>
          <a:stretch>
            <a:fillRect/>
          </a:stretch>
        </p:blipFill>
        <p:spPr>
          <a:xfrm>
            <a:off x="179512" y="1052736"/>
            <a:ext cx="8496944" cy="5623623"/>
          </a:xfrm>
        </p:spPr>
      </p:pic>
    </p:spTree>
    <p:extLst>
      <p:ext uri="{BB962C8B-B14F-4D97-AF65-F5344CB8AC3E}">
        <p14:creationId xmlns:p14="http://schemas.microsoft.com/office/powerpoint/2010/main" val="1993443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59CC9CD-FC2B-C79C-5274-512CE1C96B63}"/>
              </a:ext>
            </a:extLst>
          </p:cNvPr>
          <p:cNvSpPr>
            <a:spLocks noGrp="1" noChangeArrowheads="1"/>
          </p:cNvSpPr>
          <p:nvPr>
            <p:ph type="title"/>
          </p:nvPr>
        </p:nvSpPr>
        <p:spPr>
          <a:xfrm>
            <a:off x="865188" y="927100"/>
            <a:ext cx="6345237" cy="709613"/>
          </a:xfrm>
        </p:spPr>
        <p:txBody>
          <a:bodyPr/>
          <a:lstStyle/>
          <a:p>
            <a:pPr eaLnBrk="1" hangingPunct="1"/>
            <a:r>
              <a:rPr lang="el-GR" altLang="en-US"/>
              <a:t>η Tεχνητή Nοημοσύνη και οι εκπαιδευτικές εφαρμογές της:</a:t>
            </a:r>
          </a:p>
        </p:txBody>
      </p:sp>
      <p:sp>
        <p:nvSpPr>
          <p:cNvPr id="17411" name="Rectangle 3">
            <a:extLst>
              <a:ext uri="{FF2B5EF4-FFF2-40B4-BE49-F238E27FC236}">
                <a16:creationId xmlns:a16="http://schemas.microsoft.com/office/drawing/2014/main" id="{ABAC5510-92D1-40A9-74C6-B18F95CA6D36}"/>
              </a:ext>
            </a:extLst>
          </p:cNvPr>
          <p:cNvSpPr>
            <a:spLocks noGrp="1" noChangeArrowheads="1"/>
          </p:cNvSpPr>
          <p:nvPr>
            <p:ph idx="1"/>
          </p:nvPr>
        </p:nvSpPr>
        <p:spPr>
          <a:xfrm>
            <a:off x="195853" y="2204864"/>
            <a:ext cx="6346825" cy="3530600"/>
          </a:xfrm>
        </p:spPr>
        <p:txBody>
          <a:bodyPr/>
          <a:lstStyle/>
          <a:p>
            <a:pPr marL="0" indent="0" eaLnBrk="1" hangingPunct="1">
              <a:buNone/>
            </a:pPr>
            <a:r>
              <a:rPr lang="en-US" altLang="en-US" sz="2000" dirty="0"/>
              <a:t>1. </a:t>
            </a:r>
            <a:r>
              <a:rPr lang="el-GR" altLang="en-US" sz="2000" dirty="0"/>
              <a:t>Έμπειρα Διδακτικά Συστήματα</a:t>
            </a:r>
          </a:p>
          <a:p>
            <a:pPr lvl="1" eaLnBrk="1" hangingPunct="1"/>
            <a:r>
              <a:rPr lang="el-GR" altLang="en-US" sz="1800" dirty="0"/>
              <a:t>μιας εξειδικευμένης περιοχής γνώσεων (Μοντέλο Ειδικού - </a:t>
            </a:r>
            <a:r>
              <a:rPr lang="el-GR" altLang="en-US" sz="1800" dirty="0" err="1"/>
              <a:t>Expert</a:t>
            </a:r>
            <a:r>
              <a:rPr lang="el-GR" altLang="en-US" sz="1800" dirty="0"/>
              <a:t> </a:t>
            </a:r>
            <a:r>
              <a:rPr lang="el-GR" altLang="en-US" sz="1800" dirty="0" err="1"/>
              <a:t>Model</a:t>
            </a:r>
            <a:r>
              <a:rPr lang="el-GR" altLang="en-US" sz="1800" dirty="0"/>
              <a:t>)</a:t>
            </a:r>
          </a:p>
          <a:p>
            <a:pPr lvl="1" eaLnBrk="1" hangingPunct="1"/>
            <a:r>
              <a:rPr lang="el-GR" altLang="en-US" sz="1800" dirty="0"/>
              <a:t>γνώσης καθοδήγησης (Μοντέλο Καθοδήγησης - </a:t>
            </a:r>
            <a:r>
              <a:rPr lang="el-GR" altLang="en-US" sz="1800" dirty="0" err="1"/>
              <a:t>Instructional</a:t>
            </a:r>
            <a:r>
              <a:rPr lang="el-GR" altLang="en-US" sz="1800" dirty="0"/>
              <a:t> </a:t>
            </a:r>
            <a:r>
              <a:rPr lang="el-GR" altLang="en-US" sz="1800" dirty="0" err="1"/>
              <a:t>Model</a:t>
            </a:r>
            <a:r>
              <a:rPr lang="el-GR" altLang="en-US" sz="1800" dirty="0"/>
              <a:t>)</a:t>
            </a:r>
          </a:p>
          <a:p>
            <a:pPr lvl="1" eaLnBrk="1" hangingPunct="1"/>
            <a:r>
              <a:rPr lang="el-GR" altLang="en-US" sz="1800" dirty="0"/>
              <a:t>πληροφοριών για τον μαθητή (Μοντέλο Μαθητή - Student </a:t>
            </a:r>
            <a:r>
              <a:rPr lang="el-GR" altLang="en-US" sz="1800" dirty="0" err="1"/>
              <a:t>Model</a:t>
            </a:r>
            <a:r>
              <a:rPr lang="el-GR" altLang="en-US" sz="1800" dirty="0"/>
              <a:t>)</a:t>
            </a:r>
            <a:endParaRPr lang="en-US" altLang="en-US" sz="1800" dirty="0"/>
          </a:p>
          <a:p>
            <a:pPr marL="403225" lvl="1" indent="0" eaLnBrk="1" hangingPunct="1">
              <a:buNone/>
            </a:pPr>
            <a:r>
              <a:rPr lang="en-US" altLang="en-US" sz="1800" dirty="0"/>
              <a:t>2. </a:t>
            </a:r>
            <a:r>
              <a:rPr lang="el-GR" altLang="en-US" sz="2000" dirty="0"/>
              <a:t>Αλληλεπιδραστικά Περιβάλλοντα Μάθησης με Υπολογιστή</a:t>
            </a:r>
          </a:p>
          <a:p>
            <a:pPr lvl="1" eaLnBrk="1" hangingPunct="1"/>
            <a:r>
              <a:rPr lang="el-GR" altLang="en-US" sz="1800" dirty="0"/>
              <a:t> (ο υπολογιστής μέσο για μια παιδαγωγική της ανακάλυψης)</a:t>
            </a:r>
          </a:p>
        </p:txBody>
      </p:sp>
      <p:pic>
        <p:nvPicPr>
          <p:cNvPr id="17413" name="Picture 5" descr="How Education Industry Is Being Improved By AI Chatbots? | by Areeba Khan |  Botsify | Medium">
            <a:extLst>
              <a:ext uri="{FF2B5EF4-FFF2-40B4-BE49-F238E27FC236}">
                <a16:creationId xmlns:a16="http://schemas.microsoft.com/office/drawing/2014/main" id="{09A7261C-39AE-24B4-5B84-FA8FE5D2F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488" y="4797152"/>
            <a:ext cx="2261659" cy="1272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30C2685-9F1A-30CF-C939-1326D2E188A1}"/>
              </a:ext>
            </a:extLst>
          </p:cNvPr>
          <p:cNvSpPr>
            <a:spLocks noGrp="1" noChangeArrowheads="1"/>
          </p:cNvSpPr>
          <p:nvPr>
            <p:ph type="title"/>
          </p:nvPr>
        </p:nvSpPr>
        <p:spPr>
          <a:xfrm>
            <a:off x="865188" y="927100"/>
            <a:ext cx="6345237" cy="709613"/>
          </a:xfrm>
        </p:spPr>
        <p:txBody>
          <a:bodyPr/>
          <a:lstStyle/>
          <a:p>
            <a:pPr eaLnBrk="1" hangingPunct="1"/>
            <a:r>
              <a:rPr lang="el-GR" altLang="en-US"/>
              <a:t>η ιστορία της συνάντησης ανάμεσα σε μια μηχανή και ένα σχέδιο</a:t>
            </a:r>
          </a:p>
        </p:txBody>
      </p:sp>
      <p:sp>
        <p:nvSpPr>
          <p:cNvPr id="4099" name="Rectangle 3">
            <a:extLst>
              <a:ext uri="{FF2B5EF4-FFF2-40B4-BE49-F238E27FC236}">
                <a16:creationId xmlns:a16="http://schemas.microsoft.com/office/drawing/2014/main" id="{F8916200-FA83-BF77-EFA1-FBC09CF3C363}"/>
              </a:ext>
            </a:extLst>
          </p:cNvPr>
          <p:cNvSpPr>
            <a:spLocks noGrp="1" noChangeArrowheads="1"/>
          </p:cNvSpPr>
          <p:nvPr>
            <p:ph idx="1"/>
          </p:nvPr>
        </p:nvSpPr>
        <p:spPr/>
        <p:txBody>
          <a:bodyPr rtlCol="0">
            <a:normAutofit fontScale="85000" lnSpcReduction="10000"/>
          </a:bodyPr>
          <a:lstStyle/>
          <a:p>
            <a:pPr eaLnBrk="1" fontAlgn="auto" hangingPunct="1">
              <a:spcAft>
                <a:spcPts val="0"/>
              </a:spcAft>
              <a:buFont typeface="Wingdings 3" charset="2"/>
              <a:buChar char=""/>
              <a:defRPr/>
            </a:pPr>
            <a:r>
              <a:rPr lang="el-GR" altLang="en-US" sz="2000" dirty="0" err="1">
                <a:solidFill>
                  <a:schemeClr val="tx1">
                    <a:lumMod val="75000"/>
                    <a:lumOff val="25000"/>
                  </a:schemeClr>
                </a:solidFill>
              </a:rPr>
              <a:t>Tεχνητή</a:t>
            </a:r>
            <a:r>
              <a:rPr lang="el-GR" altLang="en-US" sz="2000" dirty="0">
                <a:solidFill>
                  <a:schemeClr val="tx1">
                    <a:lumMod val="75000"/>
                    <a:lumOff val="25000"/>
                  </a:schemeClr>
                </a:solidFill>
              </a:rPr>
              <a:t> </a:t>
            </a:r>
            <a:r>
              <a:rPr lang="el-GR" altLang="en-US" sz="2000" dirty="0" err="1">
                <a:solidFill>
                  <a:schemeClr val="tx1">
                    <a:lumMod val="75000"/>
                    <a:lumOff val="25000"/>
                  </a:schemeClr>
                </a:solidFill>
              </a:rPr>
              <a:t>Nοημοσύνη</a:t>
            </a:r>
            <a:r>
              <a:rPr lang="el-GR" altLang="en-US" sz="2000" dirty="0">
                <a:solidFill>
                  <a:schemeClr val="tx1">
                    <a:lumMod val="75000"/>
                    <a:lumOff val="25000"/>
                  </a:schemeClr>
                </a:solidFill>
              </a:rPr>
              <a:t>: από τα πιο φιλόδοξα σχέδια που καταπιάστηκε ο άνθρωπος</a:t>
            </a:r>
            <a:r>
              <a:rPr lang="en-US" altLang="en-US" sz="2000" dirty="0">
                <a:solidFill>
                  <a:schemeClr val="tx1">
                    <a:lumMod val="75000"/>
                    <a:lumOff val="25000"/>
                  </a:schemeClr>
                </a:solidFill>
              </a:rPr>
              <a:t> </a:t>
            </a:r>
            <a:r>
              <a:rPr lang="el-GR" altLang="en-US" sz="2000" dirty="0">
                <a:solidFill>
                  <a:schemeClr val="tx1">
                    <a:lumMod val="75000"/>
                    <a:lumOff val="25000"/>
                  </a:schemeClr>
                </a:solidFill>
              </a:rPr>
              <a:t>σκοπός του οποίου είναι η δημιουργία “νοημόνων μηχανών”</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καθιέρωση του όρου (διεθνής διάσκεψη, </a:t>
            </a:r>
            <a:r>
              <a:rPr lang="fr-FR" altLang="en-US" sz="2000" dirty="0" err="1">
                <a:solidFill>
                  <a:schemeClr val="tx1">
                    <a:lumMod val="75000"/>
                    <a:lumOff val="25000"/>
                  </a:schemeClr>
                </a:solidFill>
              </a:rPr>
              <a:t>Darmouth</a:t>
            </a:r>
            <a:r>
              <a:rPr lang="el-GR" altLang="en-US" sz="2000" dirty="0">
                <a:solidFill>
                  <a:schemeClr val="tx1">
                    <a:lumMod val="75000"/>
                    <a:lumOff val="25000"/>
                  </a:schemeClr>
                </a:solidFill>
              </a:rPr>
              <a:t> 1956) “</a:t>
            </a:r>
            <a:r>
              <a:rPr lang="el-GR" altLang="en-US" sz="2000" dirty="0" err="1">
                <a:solidFill>
                  <a:schemeClr val="tx1">
                    <a:lumMod val="75000"/>
                    <a:lumOff val="25000"/>
                  </a:schemeClr>
                </a:solidFill>
              </a:rPr>
              <a:t>Tεχνητή</a:t>
            </a:r>
            <a:r>
              <a:rPr lang="el-GR" altLang="en-US" sz="2000" dirty="0">
                <a:solidFill>
                  <a:schemeClr val="tx1">
                    <a:lumMod val="75000"/>
                    <a:lumOff val="25000"/>
                  </a:schemeClr>
                </a:solidFill>
              </a:rPr>
              <a:t> </a:t>
            </a:r>
            <a:r>
              <a:rPr lang="el-GR" altLang="en-US" sz="2000" dirty="0" err="1">
                <a:solidFill>
                  <a:schemeClr val="tx1">
                    <a:lumMod val="75000"/>
                    <a:lumOff val="25000"/>
                  </a:schemeClr>
                </a:solidFill>
              </a:rPr>
              <a:t>Nοημοσύνη</a:t>
            </a:r>
            <a:r>
              <a:rPr lang="el-GR" altLang="en-US" sz="2000" dirty="0">
                <a:solidFill>
                  <a:schemeClr val="tx1">
                    <a:lumMod val="75000"/>
                    <a:lumOff val="25000"/>
                  </a:schemeClr>
                </a:solidFill>
              </a:rPr>
              <a:t>” (Artificial Intelligence)</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οι </a:t>
            </a:r>
            <a:r>
              <a:rPr lang="el-GR" altLang="en-US" sz="2000" dirty="0" err="1">
                <a:solidFill>
                  <a:schemeClr val="tx1">
                    <a:lumMod val="75000"/>
                    <a:lumOff val="25000"/>
                  </a:schemeClr>
                </a:solidFill>
              </a:rPr>
              <a:t>Newell</a:t>
            </a:r>
            <a:r>
              <a:rPr lang="el-GR" altLang="en-US" sz="2000" dirty="0">
                <a:solidFill>
                  <a:schemeClr val="tx1">
                    <a:lumMod val="75000"/>
                    <a:lumOff val="25000"/>
                  </a:schemeClr>
                </a:solidFill>
              </a:rPr>
              <a:t> και </a:t>
            </a:r>
            <a:r>
              <a:rPr lang="el-GR" altLang="en-US" sz="2000" dirty="0" err="1">
                <a:solidFill>
                  <a:schemeClr val="tx1">
                    <a:lumMod val="75000"/>
                    <a:lumOff val="25000"/>
                  </a:schemeClr>
                </a:solidFill>
              </a:rPr>
              <a:t>Simon</a:t>
            </a:r>
            <a:r>
              <a:rPr lang="el-GR" altLang="en-US" sz="2000" dirty="0">
                <a:solidFill>
                  <a:schemeClr val="tx1">
                    <a:lumMod val="75000"/>
                    <a:lumOff val="25000"/>
                  </a:schemeClr>
                </a:solidFill>
              </a:rPr>
              <a:t> παρουσίασαν το “Logic </a:t>
            </a:r>
            <a:r>
              <a:rPr lang="el-GR" altLang="en-US" sz="2000" dirty="0" err="1">
                <a:solidFill>
                  <a:schemeClr val="tx1">
                    <a:lumMod val="75000"/>
                    <a:lumOff val="25000"/>
                  </a:schemeClr>
                </a:solidFill>
              </a:rPr>
              <a:t>Theorist</a:t>
            </a:r>
            <a:r>
              <a:rPr lang="el-GR" altLang="en-US" sz="2000" dirty="0">
                <a:solidFill>
                  <a:schemeClr val="tx1">
                    <a:lumMod val="75000"/>
                    <a:lumOff val="25000"/>
                  </a:schemeClr>
                </a:solidFill>
              </a:rPr>
              <a:t>”, το πρώτο πρόγραμμα </a:t>
            </a:r>
            <a:r>
              <a:rPr lang="el-GR" altLang="en-US" sz="2000" dirty="0" err="1">
                <a:solidFill>
                  <a:schemeClr val="tx1">
                    <a:lumMod val="75000"/>
                    <a:lumOff val="25000"/>
                  </a:schemeClr>
                </a:solidFill>
              </a:rPr>
              <a:t>Tεχνητής</a:t>
            </a:r>
            <a:r>
              <a:rPr lang="el-GR" altLang="en-US" sz="2000" dirty="0">
                <a:solidFill>
                  <a:schemeClr val="tx1">
                    <a:lumMod val="75000"/>
                    <a:lumOff val="25000"/>
                  </a:schemeClr>
                </a:solidFill>
              </a:rPr>
              <a:t> </a:t>
            </a:r>
            <a:r>
              <a:rPr lang="el-GR" altLang="en-US" sz="2000" dirty="0" err="1">
                <a:solidFill>
                  <a:schemeClr val="tx1">
                    <a:lumMod val="75000"/>
                    <a:lumOff val="25000"/>
                  </a:schemeClr>
                </a:solidFill>
              </a:rPr>
              <a:t>Nοημοσύνης</a:t>
            </a:r>
            <a:r>
              <a:rPr lang="el-GR" altLang="en-US" sz="2000" dirty="0">
                <a:solidFill>
                  <a:schemeClr val="tx1">
                    <a:lumMod val="75000"/>
                    <a:lumOff val="25000"/>
                  </a:schemeClr>
                </a:solidFill>
              </a:rPr>
              <a:t> που έδινε συγκεκριμένα αποτελέσματα (μαθηματική λογική)</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πολλές επιστημονικές έρευνες, κυρίως στο χώρο της αυτόματης μετάφρασης και της γενικής απόδειξης θεωρημάτων δεν απέδωσαν ουσιαστικά αποτελέσματα</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7406138-7D7F-9C4A-83C2-2171873E336C}"/>
              </a:ext>
            </a:extLst>
          </p:cNvPr>
          <p:cNvSpPr>
            <a:spLocks noGrp="1" noChangeArrowheads="1"/>
          </p:cNvSpPr>
          <p:nvPr>
            <p:ph type="title"/>
          </p:nvPr>
        </p:nvSpPr>
        <p:spPr>
          <a:xfrm>
            <a:off x="865188" y="927100"/>
            <a:ext cx="6345237" cy="709613"/>
          </a:xfrm>
        </p:spPr>
        <p:txBody>
          <a:bodyPr/>
          <a:lstStyle/>
          <a:p>
            <a:pPr eaLnBrk="1" hangingPunct="1"/>
            <a:r>
              <a:rPr lang="el-GR" altLang="en-US"/>
              <a:t>γενικές αρχές της Tεχνητής Nοημοσύνης (J. Pitrat):</a:t>
            </a:r>
          </a:p>
        </p:txBody>
      </p:sp>
      <p:sp>
        <p:nvSpPr>
          <p:cNvPr id="6147" name="Rectangle 3">
            <a:extLst>
              <a:ext uri="{FF2B5EF4-FFF2-40B4-BE49-F238E27FC236}">
                <a16:creationId xmlns:a16="http://schemas.microsoft.com/office/drawing/2014/main" id="{C0063385-ADC1-3A00-405D-74CA7CA8B9A3}"/>
              </a:ext>
            </a:extLst>
          </p:cNvPr>
          <p:cNvSpPr>
            <a:spLocks noGrp="1" noChangeArrowheads="1"/>
          </p:cNvSpPr>
          <p:nvPr>
            <p:ph idx="1"/>
          </p:nvPr>
        </p:nvSpPr>
        <p:spPr>
          <a:xfrm>
            <a:off x="863600" y="2489200"/>
            <a:ext cx="7956872" cy="3530600"/>
          </a:xfrm>
        </p:spPr>
        <p:txBody>
          <a:bodyPr rtlCol="0">
            <a:normAutofit lnSpcReduction="10000"/>
          </a:bodyPr>
          <a:lstStyle/>
          <a:p>
            <a:pPr lvl="1" indent="-283464" eaLnBrk="1" fontAlgn="auto" hangingPunct="1">
              <a:spcAft>
                <a:spcPts val="0"/>
              </a:spcAft>
              <a:buFont typeface="Wingdings 3" charset="2"/>
              <a:buChar char=""/>
              <a:defRPr/>
            </a:pPr>
            <a:r>
              <a:rPr lang="el-GR" altLang="en-US" sz="2400" dirty="0">
                <a:solidFill>
                  <a:schemeClr val="tx1">
                    <a:lumMod val="75000"/>
                    <a:lumOff val="25000"/>
                  </a:schemeClr>
                </a:solidFill>
              </a:rPr>
              <a:t>- πρέπει να δημιουργηθούν γενικά προγράμματα - οι γνώσεις σε ένα ιδιαίτερο πρόβλημα οφείλουν να δοθούν έξω από το ίδιο το πρόγραμμα, το οποίο γίνεται τότε ένας απλός "κινητήρας" προσαρμόσιμος σε οποιοδήποτε χώρο εάν αλλάξουμε τα δεδομένα</a:t>
            </a:r>
            <a:r>
              <a:rPr lang="el-GR" altLang="en-US" sz="2400" baseline="30000" dirty="0">
                <a:solidFill>
                  <a:schemeClr val="tx1">
                    <a:lumMod val="75000"/>
                    <a:lumOff val="25000"/>
                  </a:schemeClr>
                </a:solidFill>
              </a:rPr>
              <a:t> .</a:t>
            </a:r>
            <a:endParaRPr lang="el-GR" altLang="en-US" sz="2400" dirty="0">
              <a:solidFill>
                <a:schemeClr val="tx1">
                  <a:lumMod val="75000"/>
                  <a:lumOff val="25000"/>
                </a:schemeClr>
              </a:solidFill>
            </a:endParaRPr>
          </a:p>
          <a:p>
            <a:pPr lvl="1" indent="-283464" eaLnBrk="1" fontAlgn="auto" hangingPunct="1">
              <a:spcAft>
                <a:spcPts val="0"/>
              </a:spcAft>
              <a:buFont typeface="Wingdings 3" charset="2"/>
              <a:buChar char=""/>
              <a:defRPr/>
            </a:pPr>
            <a:r>
              <a:rPr lang="el-GR" altLang="en-US" sz="2400" dirty="0">
                <a:solidFill>
                  <a:schemeClr val="tx1">
                    <a:lumMod val="75000"/>
                    <a:lumOff val="25000"/>
                  </a:schemeClr>
                </a:solidFill>
              </a:rPr>
              <a:t>- η μάθηση αποτελεί ένα πρόβλημα - κλειδί: το σύστημα οφείλει να είναι σε θέση να ανακαλύπτει το ίδιο τις γνώσεις που του χρειάζονται</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81935B8-09FD-89DE-0CFB-09CA566637DA}"/>
              </a:ext>
            </a:extLst>
          </p:cNvPr>
          <p:cNvSpPr>
            <a:spLocks noGrp="1" noChangeArrowheads="1"/>
          </p:cNvSpPr>
          <p:nvPr>
            <p:ph type="title"/>
          </p:nvPr>
        </p:nvSpPr>
        <p:spPr>
          <a:xfrm>
            <a:off x="865188" y="927100"/>
            <a:ext cx="6345237" cy="709613"/>
          </a:xfrm>
        </p:spPr>
        <p:txBody>
          <a:bodyPr/>
          <a:lstStyle/>
          <a:p>
            <a:pPr eaLnBrk="1" hangingPunct="1"/>
            <a:r>
              <a:rPr lang="el-GR" altLang="en-US"/>
              <a:t>η Tεχνητή Nοημοσύνη ενσωμάτωσε τη συμβολή τριών επιστημονικών τομέων: </a:t>
            </a:r>
          </a:p>
        </p:txBody>
      </p:sp>
      <p:sp>
        <p:nvSpPr>
          <p:cNvPr id="20483" name="Rectangle 3">
            <a:extLst>
              <a:ext uri="{FF2B5EF4-FFF2-40B4-BE49-F238E27FC236}">
                <a16:creationId xmlns:a16="http://schemas.microsoft.com/office/drawing/2014/main" id="{0E182B40-1F76-8831-DBEF-11461E59433F}"/>
              </a:ext>
            </a:extLst>
          </p:cNvPr>
          <p:cNvSpPr>
            <a:spLocks noGrp="1" noChangeArrowheads="1"/>
          </p:cNvSpPr>
          <p:nvPr>
            <p:ph idx="1"/>
          </p:nvPr>
        </p:nvSpPr>
        <p:spPr>
          <a:xfrm>
            <a:off x="685800" y="2057400"/>
            <a:ext cx="7772400" cy="4114800"/>
          </a:xfrm>
        </p:spPr>
        <p:txBody>
          <a:bodyPr/>
          <a:lstStyle/>
          <a:p>
            <a:pPr eaLnBrk="1" hangingPunct="1"/>
            <a:r>
              <a:rPr lang="el-GR" altLang="en-US"/>
              <a:t>της λογικής και των μαθηματικών</a:t>
            </a:r>
          </a:p>
          <a:p>
            <a:pPr eaLnBrk="1" hangingPunct="1"/>
            <a:r>
              <a:rPr lang="el-GR" altLang="en-US"/>
              <a:t>της θεωρίας της πληροφορίας με τους ποσοτικούς και πιθανοτικούς ορισμούς της</a:t>
            </a:r>
          </a:p>
          <a:p>
            <a:pPr eaLnBrk="1" hangingPunct="1"/>
            <a:r>
              <a:rPr lang="el-GR" altLang="en-US"/>
              <a:t>τις καινοτομίες της μικρο-ηλεκτρονικής και της πραγματοποίησης των πρώτων υπολογιστών σύμφωνα με το μοντέλο του Alan Turing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7259209-A87D-B629-4C91-508879C66EE6}"/>
              </a:ext>
            </a:extLst>
          </p:cNvPr>
          <p:cNvSpPr>
            <a:spLocks noGrp="1" noChangeArrowheads="1"/>
          </p:cNvSpPr>
          <p:nvPr>
            <p:ph type="title"/>
          </p:nvPr>
        </p:nvSpPr>
        <p:spPr>
          <a:xfrm>
            <a:off x="865188" y="927100"/>
            <a:ext cx="6345237" cy="709613"/>
          </a:xfrm>
        </p:spPr>
        <p:txBody>
          <a:bodyPr/>
          <a:lstStyle/>
          <a:p>
            <a:pPr eaLnBrk="1" hangingPunct="1"/>
            <a:r>
              <a:rPr lang="el-GR" altLang="en-US"/>
              <a:t>Συστατικά ενός προγράμματος Τεχνητής Νοημοσύνης</a:t>
            </a:r>
          </a:p>
        </p:txBody>
      </p:sp>
      <p:sp>
        <p:nvSpPr>
          <p:cNvPr id="10243" name="Rectangle 3">
            <a:extLst>
              <a:ext uri="{FF2B5EF4-FFF2-40B4-BE49-F238E27FC236}">
                <a16:creationId xmlns:a16="http://schemas.microsoft.com/office/drawing/2014/main" id="{A67A7092-213B-72D7-0FAB-864B2FC33101}"/>
              </a:ext>
            </a:extLst>
          </p:cNvPr>
          <p:cNvSpPr>
            <a:spLocks noGrp="1" noChangeArrowheads="1"/>
          </p:cNvSpPr>
          <p:nvPr>
            <p:ph idx="1"/>
          </p:nvPr>
        </p:nvSpPr>
        <p:spPr>
          <a:xfrm>
            <a:off x="539750" y="2205038"/>
            <a:ext cx="8064500" cy="4392612"/>
          </a:xfrm>
        </p:spPr>
        <p:txBody>
          <a:bodyPr rtlCol="0">
            <a:normAutofit fontScale="92500" lnSpcReduction="10000"/>
          </a:bodyPr>
          <a:lstStyle/>
          <a:p>
            <a:pPr eaLnBrk="1" fontAlgn="auto" hangingPunct="1">
              <a:spcAft>
                <a:spcPts val="0"/>
              </a:spcAft>
              <a:buFont typeface="Wingdings 3" charset="2"/>
              <a:buChar char=""/>
              <a:defRPr/>
            </a:pPr>
            <a:r>
              <a:rPr lang="el-GR" altLang="en-US" sz="2000" dirty="0">
                <a:solidFill>
                  <a:schemeClr val="tx1">
                    <a:lumMod val="75000"/>
                    <a:lumOff val="25000"/>
                  </a:schemeClr>
                </a:solidFill>
              </a:rPr>
              <a:t>Ένα πρόγραμμα ΤΝ χαρακτηρίζεται από πέντε πτυχές:</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χειρίζεται σύμβολα που δεν είναι κατά κανόνα αριθμητικά</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στοχεύει στην επεξεργασία προβλημάτων για τα οποία δεν διαθέτουμε ένα αλγόριθμο (καταφεύγοντας στη χρήση </a:t>
            </a:r>
            <a:r>
              <a:rPr lang="el-GR" altLang="en-US" sz="2000" dirty="0" err="1">
                <a:solidFill>
                  <a:schemeClr val="tx1">
                    <a:lumMod val="75000"/>
                    <a:lumOff val="25000"/>
                  </a:schemeClr>
                </a:solidFill>
              </a:rPr>
              <a:t>ευρετικών</a:t>
            </a:r>
            <a:r>
              <a:rPr lang="el-GR" altLang="en-US" sz="2000" dirty="0">
                <a:solidFill>
                  <a:schemeClr val="tx1">
                    <a:lumMod val="75000"/>
                    <a:lumOff val="25000"/>
                  </a:schemeClr>
                </a:solidFill>
              </a:rPr>
              <a:t> μεθόδων (</a:t>
            </a:r>
            <a:r>
              <a:rPr lang="el-GR" altLang="en-US" sz="2000" dirty="0" err="1">
                <a:solidFill>
                  <a:schemeClr val="tx1">
                    <a:lumMod val="75000"/>
                    <a:lumOff val="25000"/>
                  </a:schemeClr>
                </a:solidFill>
              </a:rPr>
              <a:t>heuristiques</a:t>
            </a:r>
            <a:r>
              <a:rPr lang="el-GR" altLang="en-US" sz="2000" dirty="0">
                <a:solidFill>
                  <a:schemeClr val="tx1">
                    <a:lumMod val="75000"/>
                    <a:lumOff val="25000"/>
                  </a:schemeClr>
                </a:solidFill>
              </a:rPr>
              <a:t>) που δεν διασφαλίζουν σίγουρη επιτυχία)</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διαθέτει μια αναπαράσταση των γνώσεων, μια αντιστοιχία δηλαδή ανάμεσα στον εξωτερικό κόσμο και ένα συμβολικό σύστημα που επιτρέπει την αιτιολόγηση</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μπορεί να παρέχει λύση ακόμα κι αν δε διαθέτει όλα τα δεδομένα τη στιγμή της λύσης του προβλήματος</a:t>
            </a:r>
          </a:p>
          <a:p>
            <a:pPr lvl="1" indent="-283464" eaLnBrk="1" fontAlgn="auto" hangingPunct="1">
              <a:spcAft>
                <a:spcPts val="0"/>
              </a:spcAft>
              <a:buFont typeface="Wingdings 3" charset="2"/>
              <a:buChar char=""/>
              <a:defRPr/>
            </a:pPr>
            <a:r>
              <a:rPr lang="el-GR" altLang="en-US" sz="2000" dirty="0">
                <a:solidFill>
                  <a:schemeClr val="tx1">
                    <a:lumMod val="75000"/>
                    <a:lumOff val="25000"/>
                  </a:schemeClr>
                </a:solidFill>
              </a:rPr>
              <a:t>μπορεί να χρησιμοποιεί δεδομένα που εμπεριέχουν αντιφατικά στοιχεία ή ακόμα και λάθη</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160</TotalTime>
  <Words>1026</Words>
  <Application>Microsoft Office PowerPoint</Application>
  <PresentationFormat>On-screen Show (4:3)</PresentationFormat>
  <Paragraphs>88</Paragraphs>
  <Slides>32</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Arial</vt:lpstr>
      <vt:lpstr>Calibri</vt:lpstr>
      <vt:lpstr>Century Gothic</vt:lpstr>
      <vt:lpstr>Symbol</vt:lpstr>
      <vt:lpstr>Wingdings 3</vt:lpstr>
      <vt:lpstr>Ion Boardroom</vt:lpstr>
      <vt:lpstr>Document</vt:lpstr>
      <vt:lpstr>Τεχνητή Νοημοσύνη και Εκπαίδευση </vt:lpstr>
      <vt:lpstr>Artificial Intelligence (AI)</vt:lpstr>
      <vt:lpstr>Τομείς εξέλιξης της ΤΝ</vt:lpstr>
      <vt:lpstr>PowerPoint Presentation</vt:lpstr>
      <vt:lpstr>η Tεχνητή Nοημοσύνη και οι εκπαιδευτικές εφαρμογές της:</vt:lpstr>
      <vt:lpstr>η ιστορία της συνάντησης ανάμεσα σε μια μηχανή και ένα σχέδιο</vt:lpstr>
      <vt:lpstr>γενικές αρχές της Tεχνητής Nοημοσύνης (J. Pitrat):</vt:lpstr>
      <vt:lpstr>η Tεχνητή Nοημοσύνη ενσωμάτωσε τη συμβολή τριών επιστημονικών τομέων: </vt:lpstr>
      <vt:lpstr>Συστατικά ενός προγράμματος Τεχνητής Νοημοσύνης</vt:lpstr>
      <vt:lpstr>α. συνδυαστικού τύπου</vt:lpstr>
      <vt:lpstr>β. έμπνευση από την ανθρώπινη συμπεριφορά </vt:lpstr>
      <vt:lpstr>PowerPoint Presentation</vt:lpstr>
      <vt:lpstr>PowerPoint Presentation</vt:lpstr>
      <vt:lpstr>PowerPoint Presentation</vt:lpstr>
      <vt:lpstr>Εφαρμογές με την χρήση της ΤΝ</vt:lpstr>
      <vt:lpstr>PowerPoint Presentation</vt:lpstr>
      <vt:lpstr>PowerPoint Presentation</vt:lpstr>
      <vt:lpstr>PowerPoint Presentation</vt:lpstr>
      <vt:lpstr>οργάνωση έμπειρου συστήματος</vt:lpstr>
      <vt:lpstr>αρχιτεκτονική έμπειρου διδακτικού συστήματος</vt:lpstr>
      <vt:lpstr>βασικά συνθετικά ενός έμπειρου διδακτικού συστήματος</vt:lpstr>
      <vt:lpstr>Κριτική</vt:lpstr>
      <vt:lpstr>Βασικές προβληματικές της ΤΝ </vt:lpstr>
      <vt:lpstr>Παραδείγματα καλών πρακτικών: </vt:lpstr>
      <vt:lpstr>Generative AI</vt:lpstr>
      <vt:lpstr>PowerPoint Presentation</vt:lpstr>
      <vt:lpstr>PowerPoint Presentation</vt:lpstr>
      <vt:lpstr>https://chat.openai.com/auth/login </vt:lpstr>
      <vt:lpstr>PowerPoint Presentation</vt:lpstr>
      <vt:lpstr>PowerPoint Presentation</vt:lpstr>
      <vt:lpstr>AI video editing</vt:lpstr>
      <vt:lpstr>Ερωτήσεις </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Tεχνητή Nοημοσύνη και οι εκπαιδευτικές εφαρμογές της:</dc:title>
  <dc:creator>Nikolaos Pellas</dc:creator>
  <cp:lastModifiedBy>Nikolaos Pellas</cp:lastModifiedBy>
  <cp:revision>28</cp:revision>
  <dcterms:created xsi:type="dcterms:W3CDTF">1999-02-18T15:03:11Z</dcterms:created>
  <dcterms:modified xsi:type="dcterms:W3CDTF">2024-03-31T07:55:28Z</dcterms:modified>
</cp:coreProperties>
</file>