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B2EA67-9D7F-ABB8-6534-933C40E34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13C87AC-523F-E381-20A1-12A73DAF6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606C26-F4F8-DCED-A372-366F75EFE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9A15E4A-FC40-CA97-7840-C640DAF7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64FB091-7400-4FBD-9685-970FB6D9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840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376539-D90D-8131-2B89-E35138CFA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AF93F8E-F92E-6433-89D7-9663D728E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68AE15-3E5F-CBA4-344B-09111397C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154F14-5BF8-AAD5-1040-AE00C5F6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271792-EE73-2D36-7EB9-58E5BD5A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880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51D4866-9DAB-B65E-2002-CB813FCF0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D729838-6BA7-CC38-2042-EF763B832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F9AC571-F34D-6202-08C4-0766637C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E18A848-2B33-1AD7-115A-45CE3C63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61318E7-7911-B57B-31A1-A907A531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539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5F7A37-81A5-9CD7-68DD-3507B2BF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2D6788-066E-71D1-D6A3-0B2EAF490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E954B2-AFF2-AC85-A0CB-47833C5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72695D-4BB3-E501-DA54-5BD43D2F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B2DE6BD-F275-235C-D82E-82B8CCA9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2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FBD58A-6709-491C-526A-7C6ED8909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73A7B04-F7C8-735A-93AE-D4D4B519B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13DE4AE-6B77-A364-FCB3-B6B2EBF54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D23E3F-2983-99D0-B315-DED3ED702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10D6D35-BD8B-34A7-46BD-054E2B4E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77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9E453D-23C8-8185-6124-247B9C98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442B1D-DD9E-189D-960B-5CB229928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654B90A-220E-670A-6296-463206FE9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A97B3E4-942C-A6CC-5352-8BDB753FC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E70D838-C5A1-002E-D0EE-EA3D5D15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4F46505-C186-DFAF-AE40-BFB90784C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4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6536F0-D829-A021-C5D4-7E3854C3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3266A38-2A50-C2B1-3EA6-6B9408D2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EC155E-D075-8820-CAFC-346D05C7E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A1994D12-46B8-3E06-B283-8796286AA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087DADF-B611-2B23-45DF-3B56BC697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0C54C84-FC3A-AAEC-2070-B1F11832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513C347-F1BA-DFBF-802D-F0C05971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A48DDB3-CEF7-443D-A527-D0347605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017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066C78-243C-3000-D514-A6504689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0BB8D26-B98D-1B60-885A-C141484B2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3FB75B0-41E2-3E53-3073-9F9FAF596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9FD2DB7-84BB-8940-F7C9-41C6ABF31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54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9D86E79-5DCE-CEF1-DBDE-B0BE0E34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F344B1B-4B40-4B15-D2DD-CA8FEB3F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0AC61F2-7D57-306A-7C91-6C0A90D0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544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C1C31C-0195-4B09-6F69-7AE201ED0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90AB5D-3280-982D-8AE0-FAABEC39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2C13071-6074-2AC2-4F7D-24873AF39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E6C9661-7349-73EC-D2B9-9F7CB59A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980B389-3D76-6ACF-7ABF-3BBC23F8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9E069B2-31AA-EC4C-08F1-3E7BCA7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459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93E732-7C17-F4B3-62F2-6E5B9FA42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E31D2F1-441F-E2AC-0BFE-94E25B87A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5AB91-1235-ABAC-99FF-278AE5D1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57E3EF5-2FE3-6BF1-E7D6-11D3C287E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329EC2E-065C-597D-0B50-72F73D2C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819C578-E674-293C-10FB-48D1D69E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1460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47C049F-BC77-955D-F2F5-7EBE57ACD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4413BAD-73DA-B853-A084-9D06DDA6D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0B9C45-E568-F85F-A887-2998A4BF2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174C-24FA-481E-B99E-76E5D02F68A8}" type="datetimeFigureOut">
              <a:rPr lang="el-GR" smtClean="0"/>
              <a:t>12/5/2025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501A87B-A124-4B86-5EFC-275813B5D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79158A-2DD0-EDAC-1502-133AC368B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FA72D-FCC9-4C55-9A6E-3BC546D875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60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-stadiodromia.eoppep.gr/exercise/resources/EOPPEPaskhseis_drasthriothte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oppep.gr/images/SYEP/GREEN_SKILLS_EOPPEP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oppep.gr/images/SYEP/ODIGOS_EKPAIDEUSIS.pdf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openbook.gr/symvouleytiki-stadiodromias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2AAAB12-78AD-B121-EC75-09A0A0558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412376"/>
            <a:ext cx="4419599" cy="4845424"/>
          </a:xfrm>
        </p:spPr>
        <p:txBody>
          <a:bodyPr/>
          <a:lstStyle/>
          <a:p>
            <a:r>
              <a:rPr lang="en-US" dirty="0" err="1">
                <a:hlinkClick r:id="rId2"/>
              </a:rPr>
              <a:t>askhseis_drasthriothtes.cdr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FE9DE51-E5DF-FBBD-D479-12B7F7CB0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85" y="0"/>
            <a:ext cx="513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F7D66C92-F44B-6994-7153-6F68A34D1B8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652" b="21652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92C25BE-E846-5D24-5FCA-983FF781C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http://keaes.ppp.uoa.gr/fileadmin/keaes.ppp.uoa.gr/uploads/Ereynitika_Programmata/ASKT_final.pdf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354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>
            <a:extLst>
              <a:ext uri="{FF2B5EF4-FFF2-40B4-BE49-F238E27FC236}">
                <a16:creationId xmlns:a16="http://schemas.microsoft.com/office/drawing/2014/main" id="{845A5845-838B-777E-3A72-B010B35D29D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360" b="21360"/>
          <a:stretch/>
        </p:blipFill>
        <p:spPr>
          <a:xfrm>
            <a:off x="5180013" y="995363"/>
            <a:ext cx="6172200" cy="487362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A645934-0318-E841-A6C7-2172CCAFD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https://clio.uniwa.gr/wp-content/uploads/sites/90/2020/11/ODIGOS_EKPAIDEUSIS.pdf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671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A338C87-B298-016E-EAB8-6906BE315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https://eoppep.gr/images/SYEP/epixeirimatikotita_theoria.pdf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BC22B24-F56F-C25B-7B23-886C6617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51" t="1" r="19579" b="6782"/>
          <a:stretch/>
        </p:blipFill>
        <p:spPr>
          <a:xfrm>
            <a:off x="6654706" y="286870"/>
            <a:ext cx="4697506" cy="628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4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15251797-95E8-E035-CC4F-86F0F757F6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71" b="16371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19CD9D1-B801-F9EA-48BC-32F26ECAC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https://eoppep.gr/images/SYEP/1_NEETs_theory.pdf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5225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ABC6CF7-58F3-5F58-1EF1-A6125525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https://eoppep.gr/images/SYEP/2_NEETs_exercises.pdf</a:t>
            </a:r>
            <a:endParaRPr lang="el-GR" dirty="0"/>
          </a:p>
        </p:txBody>
      </p:sp>
      <p:pic>
        <p:nvPicPr>
          <p:cNvPr id="10" name="Θέση εικόνας 9">
            <a:extLst>
              <a:ext uri="{FF2B5EF4-FFF2-40B4-BE49-F238E27FC236}">
                <a16:creationId xmlns:a16="http://schemas.microsoft.com/office/drawing/2014/main" id="{0DB70B87-6C84-775D-FD83-7038756AE8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61" b="18061"/>
          <a:stretch/>
        </p:blipFill>
        <p:spPr/>
      </p:pic>
    </p:spTree>
    <p:extLst>
      <p:ext uri="{BB962C8B-B14F-4D97-AF65-F5344CB8AC3E}">
        <p14:creationId xmlns:p14="http://schemas.microsoft.com/office/powerpoint/2010/main" val="26710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DE1BF69C-786A-AF0C-84FC-10256FDD8B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770" b="17770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4B4B23D-3568-58BD-1914-511C37A3BD8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https://eoppep.gr/images/SYEP/4_xeri.pdf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0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B309E25B-1304-B824-C93C-246EBF298B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173" b="20173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55AC20F-3F78-DD7E-439E-031D1138F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r>
              <a:rPr lang="en-US" sz="2000" dirty="0">
                <a:hlinkClick r:id="rId3"/>
              </a:rPr>
              <a:t>GREEN_SKILLS_EOPPEP.pdf</a:t>
            </a:r>
            <a:endParaRPr lang="el-GR" sz="1800" b="0" i="0" u="none" strike="noStrike" baseline="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1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3883B007-BE2C-762B-EDE1-D45E71FD69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597" b="21597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F95DCC99-C53C-1AB0-991B-7CDF52874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https://eoppep.gr/images/SYEP/basikes_arxes_epagelmatikis__symvoyleytikis_final_main.pdf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516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85DEE79-0B80-3139-9534-0D750DAE9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2893" y="2093259"/>
            <a:ext cx="3932237" cy="3811588"/>
          </a:xfrm>
        </p:spPr>
        <p:txBody>
          <a:bodyPr/>
          <a:lstStyle/>
          <a:p>
            <a:r>
              <a:rPr lang="en-US" dirty="0">
                <a:hlinkClick r:id="rId2"/>
              </a:rPr>
              <a:t>ODIGOS_EKPAIDEUSIS.pdf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9E9C498-094B-0060-0177-BD53CC604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783" y="123998"/>
            <a:ext cx="4620270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08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7D5900A-185E-8106-B66D-C5882055F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https://eoppep.gr/images/SYEP/MELETH_ALL.pdf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E4622C4B-0495-4F76-2C9E-9B543CC7C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864" y="0"/>
            <a:ext cx="50693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A855941-E6D8-1D46-7E25-CD34A1CD3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5176" y="645459"/>
            <a:ext cx="3092824" cy="4630270"/>
          </a:xfrm>
        </p:spPr>
        <p:txBody>
          <a:bodyPr/>
          <a:lstStyle/>
          <a:p>
            <a:r>
              <a:rPr lang="el-GR" dirty="0">
                <a:hlinkClick r:id="rId2"/>
              </a:rPr>
              <a:t>“Συμβουλευτική σταδιοδρομίας” - Ανοικτή Βιβλιοθήκη</a:t>
            </a:r>
            <a:endParaRPr lang="el-GR" dirty="0"/>
          </a:p>
        </p:txBody>
      </p:sp>
      <p:pic>
        <p:nvPicPr>
          <p:cNvPr id="1026" name="Picture 2" descr="symboyleytikh-stadiodromias">
            <a:extLst>
              <a:ext uri="{FF2B5EF4-FFF2-40B4-BE49-F238E27FC236}">
                <a16:creationId xmlns:a16="http://schemas.microsoft.com/office/drawing/2014/main" id="{0D318A9A-5278-B10A-9D5D-CF98855DB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7057"/>
            <a:ext cx="3768538" cy="53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39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ED4B9F-C640-22CB-F829-E75B43DBC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https://www.academia.edu/41307459/ </a:t>
            </a:r>
            <a:endParaRPr lang="el-GR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A344434-DA4E-ECED-493F-ED10F88E553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 b="2210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42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506973E-8624-DFA4-AD9F-53D05AD1D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http://repository.edulll.gr/edulll/retrieve/3351/1009.pdf </a:t>
            </a:r>
            <a:endParaRPr lang="el-GR" dirty="0"/>
          </a:p>
        </p:txBody>
      </p:sp>
      <p:pic>
        <p:nvPicPr>
          <p:cNvPr id="10" name="Θέση εικόνας 9">
            <a:extLst>
              <a:ext uri="{FF2B5EF4-FFF2-40B4-BE49-F238E27FC236}">
                <a16:creationId xmlns:a16="http://schemas.microsoft.com/office/drawing/2014/main" id="{2A7B6693-AE67-000E-570D-DB0DA4E5CD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494" b="21494"/>
          <a:stretch/>
        </p:blipFill>
        <p:spPr>
          <a:xfrm>
            <a:off x="4818225" y="699247"/>
            <a:ext cx="6537163" cy="5161803"/>
          </a:xfrm>
        </p:spPr>
      </p:pic>
    </p:spTree>
    <p:extLst>
      <p:ext uri="{BB962C8B-B14F-4D97-AF65-F5344CB8AC3E}">
        <p14:creationId xmlns:p14="http://schemas.microsoft.com/office/powerpoint/2010/main" val="3956274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9D13D57B-4B8F-C06B-1EDF-D1987391C5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59" b="18059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6F9BB90-9247-E120-A6C0-F80F9B536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https://www.electricallab.gr/e-yliko/aspaite-pesyp-programma-eidikefsis-stin-symvouleftiki-kai-ton-prosanatolismo/1212-symvouleftiki-kai-symvouleftiki-psyxologia-vivlio-113sel/file</a:t>
            </a:r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01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>
            <a:extLst>
              <a:ext uri="{FF2B5EF4-FFF2-40B4-BE49-F238E27FC236}">
                <a16:creationId xmlns:a16="http://schemas.microsoft.com/office/drawing/2014/main" id="{5894918B-44BD-7DC4-E224-23F4EE40C1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292" b="20292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8078DF2-C288-7B75-37DE-CDE3D8A11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http://www.iep.edu.gr/images/IEP/PROKIRIKSEIS-ERGA/Erga/Epimorfosi_Mathiteia/1.5.2.d_epimorfotiko_yliko_EY1_THE5.pdf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86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Θέση εικόνας 7">
            <a:extLst>
              <a:ext uri="{FF2B5EF4-FFF2-40B4-BE49-F238E27FC236}">
                <a16:creationId xmlns:a16="http://schemas.microsoft.com/office/drawing/2014/main" id="{713572F0-18D4-5AB9-0272-F5EFE08C2A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818" b="19818"/>
          <a:stretch/>
        </p:blipFill>
        <p:spPr>
          <a:xfrm>
            <a:off x="5216525" y="992188"/>
            <a:ext cx="6172200" cy="4873625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93A4A1A-E370-841B-021A-C251A258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http://files.aspete.gr/eppaikpesyp/eppaikpesyp2018_2019/praktika_d_pesyp_compressed.pdf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091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9A1044D-0CF6-8A5C-138E-FF19DFD0D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https://www.openbook.gr/symvouleytiki-kai-prosanatolismos/</a:t>
            </a:r>
            <a:endParaRPr lang="el-G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F65263A-A745-4262-46EA-71B005A1BD1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2" b="2226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8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>
            <a:extLst>
              <a:ext uri="{FF2B5EF4-FFF2-40B4-BE49-F238E27FC236}">
                <a16:creationId xmlns:a16="http://schemas.microsoft.com/office/drawing/2014/main" id="{05C0E88B-FBA9-389F-AE71-0E3E047AAF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049" b="20049"/>
          <a:stretch/>
        </p:blipFill>
        <p:spPr/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CFAA3C7-3ECA-8A68-90DC-00133BACB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l"/>
            <a:endParaRPr lang="el-G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>
                <a:solidFill>
                  <a:srgbClr val="0462C1"/>
                </a:solidFill>
                <a:latin typeface="Times New Roman" panose="02020603050405020304" pitchFamily="18" charset="0"/>
              </a:rPr>
              <a:t>http://repository.edulll.gr/edulll/retrieve/3858/1151.pdf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730699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312</Words>
  <Application>Microsoft Office PowerPoint</Application>
  <PresentationFormat>Ευρεία οθόνη</PresentationFormat>
  <Paragraphs>32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3</cp:revision>
  <dcterms:created xsi:type="dcterms:W3CDTF">2025-05-12T20:04:48Z</dcterms:created>
  <dcterms:modified xsi:type="dcterms:W3CDTF">2025-05-12T20:17:23Z</dcterms:modified>
</cp:coreProperties>
</file>